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60" r:id="rId20"/>
    <p:sldId id="261" r:id="rId21"/>
    <p:sldId id="262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877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811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30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363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374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715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31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782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072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11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380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7B53C-28A2-4808-BE31-8F9390ED2DD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F9F6-6210-48D8-909B-FD5C04305F0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453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800123"/>
            <a:ext cx="8686799" cy="1390931"/>
          </a:xfrm>
        </p:spPr>
        <p:txBody>
          <a:bodyPr>
            <a:normAutofit fontScale="9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Карагандинский технический университет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Кафедра информационно-вычислительных систем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Лабораторная работа №3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: Создание плана видов характеристик, работа с планом счетов в системе «1С:Предприятие 8»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Дисциплина</a:t>
            </a:r>
            <a:r>
              <a:rPr lang="ru-RU" sz="2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Программирование в 1С</a:t>
            </a:r>
            <a:r>
              <a:rPr lang="ru-RU" sz="49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690063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9525" cmpd="sng">
                  <a:solidFill>
                    <a:srgbClr val="02315D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04949" y="5709931"/>
            <a:ext cx="7537268" cy="5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Автор: ст.преподаватель кафедры ИВС Савченко Н.К.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2912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74320" y="209006"/>
            <a:ext cx="8673737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1.Создание плана видов характеристик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Для создания нового плана видов характеристик надо в окне «Конфигурация» выделить ветвь «Планы видов характеристик» и щелкнуть по кнопке «Добавить». Откроется окно конструктора, в котором укажем имя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ПланВидовХарактеристик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Синоним сформируется автоматически при щелчке по полю.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поле «Тип значения характеристик» щелкнем по кнопке. Откроется окно «Редактирование типа данных», в котором надо включить опцию «Составной тип данных», а затем пометить «галочками» все справочники, которые потребуются для аналитического учета (настройки плана счетов). Пометим три справочника: Сотрудники, Контрагенты, Номенклатура. Щелкнем «ОК».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209006"/>
            <a:ext cx="795528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Закроем окно конструктора. В результате появится строка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ПланВидовХарактеристикТиповой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в ветви «Планы видом характеристик» дерева конфигурации.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Для того чтобы добавить. предопределенные виды характеристик (виды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надо щелкнуть по строке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ПланВидовХарактеристикТиповой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 правой кнопкой мыши и выбрать пункт «Открыть предопределенные данные». Откроется окно, в котором надо добавить предопределенные виды характеристик (виды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209006"/>
            <a:ext cx="7955280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Добавим первый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«Сотрудники». Виду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«Сотрудники» соответствует одноименный справочник, который содержит информацию о сотрудниках предприятия и используется как для заполнения констант и выписки первичных документов, так и для ведения аналитического учета на счете 1251.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Щелкнем по кнопке «Добавить». Откроется окно «Предопределенная характеристика», в котором надо указать имя (Сотрудники), наименование (Сотрудники) и выбрать тип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СправочникСсылка.Сотрудники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помощью кнопки. Затем щелкнуть «ОК».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365760"/>
            <a:ext cx="79552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 же образом добавить виды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«Контрагенты» и «Номенклатура».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800" dirty="0" smtClean="0"/>
              <a:t>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7622" y="1449977"/>
            <a:ext cx="5251269" cy="5133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195943"/>
            <a:ext cx="79552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800" dirty="0" smtClean="0"/>
              <a:t>	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96389" y="261256"/>
            <a:ext cx="8151223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just" defTabSz="685800">
              <a:lnSpc>
                <a:spcPct val="90000"/>
              </a:lnSpc>
              <a:spcBef>
                <a:spcPct val="0"/>
              </a:spcBef>
              <a:defRPr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Таким образом План видов характеристик имеет следующии вид </a:t>
            </a:r>
            <a:endParaRPr kumimoji="0" lang="ru-RU" sz="28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Рисунок 10"/>
          <p:cNvPicPr/>
          <p:nvPr/>
        </p:nvPicPr>
        <p:blipFill>
          <a:blip r:embed="rId2" cstate="print"/>
          <a:srcRect l="1558" t="14471" r="13295" b="22603"/>
          <a:stretch>
            <a:fillRect/>
          </a:stretch>
        </p:blipFill>
        <p:spPr bwMode="auto">
          <a:xfrm>
            <a:off x="1319349" y="1280159"/>
            <a:ext cx="6622869" cy="496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365760" y="195943"/>
            <a:ext cx="8595360" cy="10095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 Настройка плана счетов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Главной составляющей конфигурации является план счетов. Состав счетов, субсчетов, возможность ведения аналити­ческого учета, учет в количественном и валютном измерении — все это определено в плане счетов.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реализации этой задачи требуется сформировать план счетов с аналитическим и количественным учетом по счету 1330, а также с аналитическим учетом по счетам  1210, 1251, 3310.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этого откроем окно «Конфигурация» (меню «Конфигурация — Открыть конфигурацию»). Найдем ветвь «Планы Счетов» и раскроем ее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раскрывшемся списке щелкнем дважды по строке «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Хозрасчетный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195943"/>
            <a:ext cx="807284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Откроется окно редактирования (конструктор) конкретного плана счетов, в данном случае окно «План счетов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Хозрасчетный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Поскольку этот план счетов мы копировали, то в закладке «Основные» уже указаны имя и синоним. Оставим их без изменения и перейдем к закладке «Данные».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2074" t="14449" r="28148" b="19174"/>
          <a:stretch>
            <a:fillRect/>
          </a:stretch>
        </p:blipFill>
        <p:spPr bwMode="auto">
          <a:xfrm>
            <a:off x="2560320" y="3017521"/>
            <a:ext cx="4120378" cy="361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378823"/>
            <a:ext cx="795528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Нас устраивают установки, которые здесь указаны. Поэтому перейдем к закладке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Здесь выберем в поле Виды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ПланВид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вХарактерстик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»,  тогда станет доступно для редактирования поле «Максимальное количество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Установим в ней цифру два.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Закроем окно редактирования и перейдем к окну «Предопределенные счета».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61703" y="195943"/>
            <a:ext cx="795528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Включим аналитический учет на счете 1330, подключив к нему вид субконто1 – Номенклатура. Для этого в нижней части окна щелкнем на кнопке «Добавить» и выберем нужный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Остальные признаки в этой строке оставим без изменения.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8713" t="13571" r="28482" b="20000"/>
          <a:stretch>
            <a:fillRect/>
          </a:stretch>
        </p:blipFill>
        <p:spPr bwMode="auto">
          <a:xfrm>
            <a:off x="2625634" y="2834640"/>
            <a:ext cx="4362995" cy="380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411342" y="0"/>
            <a:ext cx="78182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1E2A5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выполнения работы.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Постановка задачи.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Описание создания плана видов характеристик и настройки плана счетов.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Результаты выполнения заданий.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1525" y="0"/>
            <a:ext cx="7631144" cy="681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отчета</a:t>
            </a:r>
            <a:endParaRPr lang="en-US" sz="3000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2" descr="http://ueiv.ru/wp-content/uploads/2016/09/category-110-492x4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29072" y="3265715"/>
            <a:ext cx="3794385" cy="337021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4857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31073" y="317923"/>
            <a:ext cx="817734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работы: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освоение основных приемов создания плана видов характеристик, настройка плана счетов  в программном комплексе «1С:Предприятие 8».</a:t>
            </a:r>
          </a:p>
          <a:p>
            <a:pPr lvl="0"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/>
              <a:t> </a:t>
            </a:r>
            <a:r>
              <a:rPr lang="ru-RU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Содержание работы: </a:t>
            </a:r>
          </a:p>
          <a:p>
            <a:pPr lvl="0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плана видов характеристик, настройка плана счетов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программном комплексе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1С:Предприятие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8».</a:t>
            </a:r>
          </a:p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4971" y="4405448"/>
            <a:ext cx="3270069" cy="245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7" name="Нижний колонтитул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182880" y="3388"/>
            <a:ext cx="855617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solidFill>
                <a:srgbClr val="1E2A5A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solidFill>
                <a:srgbClr val="1E2A5A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Механизм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Назначение прикладного объекта «План видов характеристик».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Приведите примеры перечислений.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Этапы создания формы документа.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Редактирование свойств плана счетов.</a:t>
            </a:r>
          </a:p>
          <a:p>
            <a:pPr lvl="0" algn="just"/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/>
              <a:t> </a:t>
            </a:r>
            <a:endParaRPr lang="ru-RU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52796" y="20424"/>
            <a:ext cx="7631144" cy="681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Контрольные вопросы</a:t>
            </a:r>
            <a:endParaRPr lang="en-US" sz="3000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500846"/>
            <a:ext cx="2217509" cy="295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530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6"/>
          <p:cNvSpPr/>
          <p:nvPr/>
        </p:nvSpPr>
        <p:spPr>
          <a:xfrm>
            <a:off x="457199" y="412821"/>
            <a:ext cx="81250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Информатизация бизнеса: Концепции, технологии, системы. – М.: Финансы и статистика, 2014. - 621 с.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.1С:Предприятие 8.3. Практическое пособие разработчика. Примеры и типовые приемы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М.Г. Радченко, Е.Ю. Хрусталева.1С-Паблишинг, 2013.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9274" y="424362"/>
            <a:ext cx="7631144" cy="6811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ln w="13462">
                  <a:solidFill>
                    <a:srgbClr val="1E2A5A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рекомендуемой литературы</a:t>
            </a:r>
            <a:endParaRPr lang="en-US" sz="3000" dirty="0">
              <a:ln w="13462">
                <a:solidFill>
                  <a:srgbClr val="1E2A5A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8" name="Picture 2" descr="http://t3.gstatic.com/images?q=tbn:ANd9GcS-hs1wowQcvQGICl_j_1jje70v7hj0Eb82MUjwsuVLYTvn1DE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9689" y="3922586"/>
            <a:ext cx="1756345" cy="266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0295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328" y="2587754"/>
            <a:ext cx="7450825" cy="31012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en-US" sz="5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58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509450" y="357110"/>
            <a:ext cx="8177349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Создать План видов характеристик. </a:t>
            </a:r>
          </a:p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2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Произвести настройку плана счетов.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70261" y="169817"/>
            <a:ext cx="8177349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Планы видов характеристик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Для ведения аналитического учета в системе 1С:Предприятие применяется механизм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называется любой объект аналитического учета: основные средства, нематериальные активы, материалы, организации, подотчетные лица, до­говоры и т.д.</a:t>
            </a:r>
          </a:p>
          <a:p>
            <a:pPr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Видом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свою очередь, называется множество однотипных объектов аналитического учета. Например, список покупателей и заказчиков (предположим, что это только организации) в системе 1С:Предприятие будет называться «видом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«Организации», а любая организация из этого списка будет именоваться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326571" y="156754"/>
            <a:ext cx="8373291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Для реализации аналитического учета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используется новый прикладной объект «План видов характеристик». Он описывает возможные характеристики, в разрезе которых требуется вести аналитический учет, например, Контрагенты, Номенклатура.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Основное свойство у плана видов характеристик — тип зна­чения характеристик, которое указывает на объекты конфигурации, используемые в качестве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например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СправочникСсылка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Номенклатура.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Аналогично предопределенным счетам в плане видов характеристик еще на этапе разработки обычно указываются предопределенные виды характеристик (виды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например Контрагенты.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313509" y="209006"/>
            <a:ext cx="8373291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Сам объект типа «Вид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не описывает каких-либо объектов данных.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только «ссылается» на конкретный тип данных.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указывает на возможность использования конкретного типа данных для организации аналитического учета по бухгалтерским счетам.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Объектами данных для ведения аналитического учета могут являться элементы справочников, документы, перечисления и т.д.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При настройке аналитического учета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для конкретного счета указывается именно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679269" y="209006"/>
            <a:ext cx="7772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Например, для организации аналитического учета по счету 3310 можно выбрать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«Контрагенты», имеющий тип данных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СправочникСсылка.Контрагенты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». 	Таким образом, вид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субконто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делает некоторый тип данных доступным для использования его при ведении аналитического учета.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4" descr="Выпущена версия 8.3.10 «1С:Предприятия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5895" y="3592488"/>
            <a:ext cx="4089854" cy="30673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74320" y="209006"/>
            <a:ext cx="8464731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Планы счетов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Планы счетов — списки объектов данных типа «счет» — учетных регистров, по которым будет выполняться группиров­ка средств при работе с системой 1С:Предприятие. Понятие «план счетов» в системе 1С:Предприятие вполне соответствует общепринятому пониманию аналогичного термина в бухгалтерском учете. Таким образом, счета предназначены для хранения объектов синтетического учета средств предприятия.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Планы счетов содержат список счетов бухгалтерского или налогового учета, например, планы счетов хозрасчетный, налоговый, налоговый с упрощенной системой налогообложения.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74320" y="209006"/>
            <a:ext cx="8464731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Система поддерживает многомерный и многоуровневый аналитический учет. Кроме того, настраивается возможность использования разделителя учета. Разделитель учета позволяет вести учет независимо по нескольким организациям в одной информационной базе.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Важной особенностью бухгалтерских счетов является возможность создания объектов, как в конфигурации, так и в самой информационной базе. Введение конкретных счетов в конфигурацию целесообразно в том случае, если поведение самой конфигурации требует обязательного наличия самих счетов или конкретных свойств этих счетов.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09898" y="124097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425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152</Words>
  <Application>Microsoft Office PowerPoint</Application>
  <PresentationFormat>Экран (4:3)</PresentationFormat>
  <Paragraphs>149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Карагандинский технический университет Кафедра информационно-вычислительных систем     Лабораторная работа №3  Тема: Создание плана видов характеристик, работа с планом счетов в системе «1С:Предприятие 8» Дисциплина: Программирование в 1С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Мурлок</cp:lastModifiedBy>
  <cp:revision>48</cp:revision>
  <dcterms:created xsi:type="dcterms:W3CDTF">2020-01-15T14:01:23Z</dcterms:created>
  <dcterms:modified xsi:type="dcterms:W3CDTF">2021-10-03T12:17:40Z</dcterms:modified>
</cp:coreProperties>
</file>