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60" r:id="rId26"/>
    <p:sldId id="261" r:id="rId27"/>
    <p:sldId id="262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877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81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3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3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7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15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3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82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72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1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38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B53C-28A2-4808-BE31-8F9390ED2DD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45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800123"/>
            <a:ext cx="8686799" cy="1390931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Карагандинский технический университет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Кафедра информационно-вычислительных систем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Лабораторная работа №</a:t>
            </a:r>
            <a:r>
              <a:rPr lang="en-US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Создание перечислений, документов и журналов документов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системе «1С:Предприятие 8»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Дисциплина: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Программирование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1C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690063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4949" y="5709931"/>
            <a:ext cx="7537268" cy="5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Автор: ст.преподаватель кафедры ИВС Савченко Н.К.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9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209006"/>
            <a:ext cx="79552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журнала могут быть определены графы журнала, для документов, отнесенных к данному журналу.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журнала может быть описано несколько форм его визуального представления.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 ветви «Журналы документов» относится также и журнал операций.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Выпущена версия 8.3.10 «1С:Предприятия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5895" y="3318168"/>
            <a:ext cx="4089854" cy="30673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209006"/>
            <a:ext cx="7955280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Перечисления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Перечисления используются в системе 1С:Предприятие для описания постоянных наборов значений, не изменяемых для конкретной конфигурации.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На этапе конфигурирования можно описать практически неограниченное количество видов перечислений. В отличие от справочника, значения перечислений задаются на этапе кон фигурирования и не могут быть изменены на этапе исполнения.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Одной из главных особенностей перечислений является то, что конфигурация сама использует существующие значения перечислений после их выбора пользователем.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209006"/>
            <a:ext cx="79552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Создание журнала документов «Товары»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этого откроем окно «Конфигурация», выделим в ней строку «Журналы документов» и щелкнем по кнопке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(Добавить) в панели инструментов этого окна.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Откроется окно Конструктора журналов документов, в первом окне которого надо ввести имя и синоним (например, «Товары»).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1694" y="1601152"/>
            <a:ext cx="312557" cy="29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 cstate="print"/>
          <a:srcRect l="18484" t="17722" r="15018" b="21695"/>
          <a:stretch>
            <a:fillRect/>
          </a:stretch>
        </p:blipFill>
        <p:spPr bwMode="auto">
          <a:xfrm>
            <a:off x="2942136" y="3788228"/>
            <a:ext cx="3328035" cy="275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365760"/>
            <a:ext cx="7955280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Создание документа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ПоступлениеТовара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Выделим в дереве конфигурации ветвь «Документы» и щелкнем по кнопке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«Добавить».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первом окне Конструктора (закладка «Основные»)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нужно заполнить поля ввода для имени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ПоступлениеТовара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синонима.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втором окне конструктора (закладка «Данные»)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внесем 5 реквизитов документа: реквизит шапки — «Поставщик», реквизиты табличной части «Товар», «Количество», «Цена», «Сумма».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добавления реквизита шапки щелкнем по кнопке  «Добавить» в верхней части окна. Появится палитра свойств для этого реквизита (справа), в которой надо внести имя рекви­зита (Поставщик) и выбрать тип данных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СправочникСсылка.Контрагенты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добавления реквизитов табличной части надо сначала создать табличную часть (их может быть несколько) с помощью кнопки  «Добавить табличную часть» и указать ее имя — Товары.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Затем щелкнуть по кнопке   —   «Добавить реквизит». Внесем в палитре свойств имя реквизита («Товар») и выберем тип данных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СправочникСсылка.Номенклатура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/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Добавим следующий реквизит («Количество») и выберем тип данных — «Число», включим опцию — «Неотрицательный».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Добавим следующий реквизит («Цена») и выберем тип дан­ных — «Число», точность — 2, включим опцию — «Неотрицательный».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Добавим следующий реквизит («Сумма») и выберем тип данных — «Число», точность — 2, включим опцию — «Неотрицательный».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результате закладка «Данные» будет выглядеть следующим образом.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Окно документа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ПоступлениеТовара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 l="1558" t="14244" r="34709" b="24246"/>
          <a:stretch>
            <a:fillRect/>
          </a:stretch>
        </p:blipFill>
        <p:spPr bwMode="auto">
          <a:xfrm>
            <a:off x="1564820" y="822961"/>
            <a:ext cx="6299020" cy="519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На закладке «Нумерация»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установим периодичность — «В пределах года».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На закладке «Журналы» установим, что документ регистрируется в журнале «Товары» (пометим «галочкой» нужный журнал).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На закладке «Формы»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создадим форму списка и выбора. Для этого щелкнем по кнопке «Добавить».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В открывщимся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окне укажем реквизиты: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Ссылка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Дата, Номер, Поставщик. Щелкнем по кнопке «Готово».Закроем форму.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Picture 4" descr="Выпущена версия 8.3.10 «1С:Предприятия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5164" y="4719160"/>
            <a:ext cx="2639876" cy="1979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Окно формы документа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852" y="966652"/>
            <a:ext cx="6348547" cy="519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Создадим  форму документа. Для этого щелкнем по кнопке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«Добавить». В первом окне конструктора установим переключатель «Форма документа». Во втором окне укажем реквизиты шапки (Дата, Номер, Поставщик) и реквизиты табличной части (Номер Строки, Товар, Количество, Цена, Сумма). Щелкнем по кнопке «Готово» 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4" descr="Выпущена версия 8.3.10 «1С:Предприятия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892" y="3756660"/>
            <a:ext cx="3383280" cy="2537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31073" y="317923"/>
            <a:ext cx="81773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освоение основных приемов создания перечислений, документов и журналов документов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программном комплексе «1С:Предприятие 8».</a:t>
            </a:r>
          </a:p>
          <a:p>
            <a:pPr lvl="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/>
              <a:t> </a:t>
            </a: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работы: 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документов и журналов документов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программном комплексе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1С:Предприятие 8».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4971" y="4023360"/>
            <a:ext cx="3779520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5188" t="18445" r="3104" b="1163"/>
          <a:stretch>
            <a:fillRect/>
          </a:stretch>
        </p:blipFill>
        <p:spPr bwMode="auto">
          <a:xfrm>
            <a:off x="1564956" y="248195"/>
            <a:ext cx="6481764" cy="632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Перейдем в этом окне к закладке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«Модуль»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введем: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ТоварыКоличествоПриИзменении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// Рассчитать сумму в табличной части.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СтрокаТабличнойЧасти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Элементы.Материалы.ТекущиеДанные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СтрокаТабличнойЧасти.Сумма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СтрокаТабличнойЧасти.Количество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СтрокаТабличнойЧасти.Цена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КонецПроцедуры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 l="1558" t="22958" r="26251" b="43225"/>
          <a:stretch>
            <a:fillRect/>
          </a:stretch>
        </p:blipFill>
        <p:spPr bwMode="auto">
          <a:xfrm>
            <a:off x="2300423" y="4519749"/>
            <a:ext cx="4688205" cy="215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0"/>
            <a:ext cx="8255726" cy="1157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 Данная процедура предназначена для расчета суммы по количеству и цене.</a:t>
            </a: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После ее добавления в модуль формы, надо перейти обратно к закладке «Диалог» в этом окне и щелкнуть дважды по полю ввода в столбце «Количество» и в открывшейся справа палитре свойств найти группу свойств «События». Щелкнуть по кнопке, находящейся рядом с полем «При изменении», и выбрать в списке нашу процедуру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ПриВводеИИзменении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Затем то же самое проделать для поля ввода в столбце «Цена».</a:t>
            </a: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Таким образом, в столбце «Сумма» значение будет пересчитываться при вводе или изменении, как значения «Количество», так и значения «Цена». Закроем форму документа.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0"/>
            <a:ext cx="8255726" cy="1115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700" dirty="0" smtClean="0">
                <a:latin typeface="Times New Roman" pitchFamily="18" charset="0"/>
                <a:cs typeface="Times New Roman" pitchFamily="18" charset="0"/>
              </a:rPr>
              <a:t> Теперь создайте  документ Начисления зарплаты. Используя свойства и типы данных к документу «Поступление Товара», вкладке «Данные» создаем реквизиты и в табличную часть добавьте новую таблицу «НачисЗп1».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700" dirty="0" smtClean="0">
                <a:latin typeface="Times New Roman" pitchFamily="18" charset="0"/>
                <a:cs typeface="Times New Roman" pitchFamily="18" charset="0"/>
              </a:rPr>
              <a:t>Вкладке «Формы» создаем новую «Форму документа»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Перейдем в этом окне к закладке «Модуль» и введем:</a:t>
            </a:r>
          </a:p>
          <a:p>
            <a:pPr algn="just"/>
            <a:r>
              <a:rPr lang="kk-KZ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ПриВводеИИзмененш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(Элемент)</a:t>
            </a:r>
          </a:p>
          <a:p>
            <a:pPr algn="just"/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// Рассчитать сумму в табличной части.</a:t>
            </a:r>
          </a:p>
          <a:p>
            <a:pPr algn="just"/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СтрокаТЧ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= ЭлементыФормы.НачисЗп1.ТекущиеДанные;</a:t>
            </a:r>
          </a:p>
          <a:p>
            <a:pPr algn="just"/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СтрокаТЧ.СуммаЗп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СтрокаТЧ.Оклад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СтрокаТЧ.ФактДней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СтрокаТЧ.ПланДней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КонецПроцедуры</a:t>
            </a:r>
            <a:endParaRPr lang="ru-RU" sz="27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0"/>
            <a:ext cx="8255726" cy="1138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Данная процедура предназначена для расчета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зарплаты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После ее добавления в модуль формы, надо перейти обратно к закладке «Диалог» в этом окне и щелкнуть дважды по полю ввода в столбце «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План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в открывшейся справа палитре свойств найти группу свойств «События». Щелкнуть по кнопке, находящейся рядом с полем «При изменении», и выбрать в списке нашу процедуру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ПриВводеИИзменении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Затем то же самое проделать для поля ввода в столбце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«Факт дней», «Оклад».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В ст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олбце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«Сумма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Зп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значение будет пересчитываться при вводе или изменении, как значения «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План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так и значения «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Факт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«Оклад»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Закроем окно конструктора.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476656" y="0"/>
            <a:ext cx="78182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выполнения работы.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задачи.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Описание создания перечислений, документов и журналов документов.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выполнения заданий.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2337" y="0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2" descr="http://ueiv.ru/wp-content/uploads/2016/09/category-110-492x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9324" y="3144127"/>
            <a:ext cx="4181293" cy="3713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485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182880" y="3388"/>
            <a:ext cx="85561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Назначение документов.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Для чего предназначены журналы документов?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Приведите примеры перечислений.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Этапы создания формы документа.</a:t>
            </a:r>
          </a:p>
          <a:p>
            <a:pPr lvl="0" algn="just"/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2796" y="20424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813" y="2819718"/>
            <a:ext cx="2574925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3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457199" y="412821"/>
            <a:ext cx="81250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Информатизация бизнеса: Концепции, технологии, системы. – М.: Финансы и статистика, 2014. - 621 с.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.1С:Предприятие 8.3. Практическое пособие разработчика. Примеры и типовые приемы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М.Г. Радченко, Е.Ю. Хрусталева.1С-Паблишинг, 2013.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9274" y="424362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рекомендуемой литературы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2" descr="http://t3.gstatic.com/images?q=tbn:ANd9GcS-hs1wowQcvQGICl_j_1jje70v7hj0Eb82MUjwsuVLYTvn1D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9689" y="3922586"/>
            <a:ext cx="1756345" cy="266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029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328" y="2587754"/>
            <a:ext cx="7450825" cy="3101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8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09450" y="357110"/>
            <a:ext cx="817734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перечисления. </a:t>
            </a: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Создать документы.</a:t>
            </a: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Создать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журналы документов.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70261" y="0"/>
            <a:ext cx="8177349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Документы предназначены для ввода и хранения основной информации обо всех событиях, происходящих на предприятии и, разумеется, имеющих смысл с точки зрения экономики. При помощи документов отражаются и платежи с расчетного счета, и операции по кассе, и кадровые перемещения, и движения по складу, и прочие подобные события.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процессе конфигурирования настраивается произвольное количество видов документов. Типичными примерами видов документов являются такие документы, как «Платежное пору­чение (входящее и исходящее)», «Приходный кассовый ордер» и так далее.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65761" y="209006"/>
            <a:ext cx="8281850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Каждый вид документа может иметь неограниченное количество реквизитов в шапке и в многострочной части. Для документа создается форма ввода — экранный диалог. При настройке для документа задаются также общие характеристики: длина номера документа, условия поддержки уникальности номеров и др. Все документы характеризуются номером, датой и временем.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Система автоматически поддерживает журналы перекрестных ссылок по документам.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 играют центральную роль для основных механизмов, реализуемых компонентами системы. Все документы (вне зависимости от вида) образуют единую последовательность.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82880" y="209006"/>
            <a:ext cx="8673737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Фактически эта последовательность отражает последовательность событий — то, как они происходили реально. Внутри даты последовательность документов определяется их вре­менем, при этом время документа является не столько средством отражения реального (астрономического) времени ввода документа, сколько средством, позволяющим четко упорядочить документы внутри одной даты. Данные, вводимые в документ (реквизиты документа), обычно содержат информацию о происшедшем событии: например, в реализации товаров — информацию о том, с какого склада, каких товаров и сколько отгружено; в приказе о приеме на работу — информацию о сотруднике, оклад, другие сведения.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82880" y="209006"/>
            <a:ext cx="8673737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Кроме собственно записи для документа весьма важным свойством является его проведение. При проведении документ может отразить зафиксиро­ванное им событие в механизмах, реализуемых компонентами. Например, если установлена компонента «Бухгалтерский учет», документ может записать бухгалтерскую операцию, от­разив в виде проводок в бухгалтерском учете информацию, содержащуюся в документе. Обычно при проведении документа изменяется состояние регистров, например, при проведении поступления товаров увеличивается количество товара в регистре остатков.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74320" y="209006"/>
            <a:ext cx="8464731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Кроме собственно записи для документа весьма важным свойством является его проведение. При проведении документ может отразить зафиксированное им событие в механизмах, реализуемых компонентами. Например, если установлена компонента «Бухгалтерский учет», документ может записать бухгалтерскую операцию, отразив в виде проводок в бухгалтерском учете информацию, содержащуюся в документе. Обычно при проведении документа изменяется состояние регистров, например, при проведении поступления товаров увеличивается количество товара в регистре остатков.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74320" y="209006"/>
            <a:ext cx="8464731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Журналы документов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Журналы документов предназначены для группировки связанных по смыслу документов и работы с ними. Каждый вид документа может быть отнесен к определенному журналу. Сам журнал документов не добавляет новых данных в систему, а служит только как средство просмотра списка документов одного или нескольких видов.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Например, может быть создан журнал «Кассовые документы», который будет содержать все приходные и расходные кассовые ордера.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146</Words>
  <Application>Microsoft Office PowerPoint</Application>
  <PresentationFormat>Экран (4:3)</PresentationFormat>
  <Paragraphs>231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Карагандинский технический университет Кафедра информационно-вычислительных систем     Лабораторная работа №2  Тема: Создание перечислений, документов и журналов документов в системе «1С:Предприятие 8» Дисциплина: Программирование в 1C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Мурлок</cp:lastModifiedBy>
  <cp:revision>37</cp:revision>
  <dcterms:created xsi:type="dcterms:W3CDTF">2020-01-15T14:01:23Z</dcterms:created>
  <dcterms:modified xsi:type="dcterms:W3CDTF">2021-10-04T07:42:42Z</dcterms:modified>
</cp:coreProperties>
</file>