
<file path=[Content_Types].xml><?xml version="1.0" encoding="utf-8"?>
<Types xmlns="http://schemas.openxmlformats.org/package/2006/content-types">
  <Default ContentType="application/vnd.openxmlformats-officedocument.oleObject" Extension="bin"/>
  <Default ContentType="image/png" Extension="png"/>
  <Default ContentType="image/x-emf" Extension="emf"/>
  <Default ContentType="image/jpeg" Extension="jpeg"/>
  <Default ContentType="application/vnd.openxmlformats-package.relationships+xml" Extension="rels"/>
  <Default ContentType="application/xml" Extension="xml"/>
  <Default ContentType="application/vnd.openxmlformats-officedocument.vmlDrawing" Extension="v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4.xml"/>
  <Override ContentType="application/vnd.openxmlformats-officedocument.presentationml.slideMaster+xml" PartName="/ppt/slideMasters/slideMaster5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notesMaster+xml" PartName="/ppt/notesMasters/notesMaster1.xml"/>
  <Override ContentType="application/vnd.openxmlformats-officedocument.presentationml.handoutMaster+xml" PartName="/ppt/handoutMasters/handoutMaster1.xml"/>
  <Override ContentType="application/vnd.openxmlformats-officedocument.presentationml.tags+xml" PartName="/ppt/tags/tag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tags+xml" PartName="/ppt/tags/tag2.xml"/>
  <Override ContentType="application/vnd.openxmlformats-officedocument.presentationml.tags+xml" PartName="/ppt/tags/tag3.xml"/>
  <Override ContentType="application/vnd.openxmlformats-officedocument.presentationml.tags+xml" PartName="/ppt/tags/tag4.xml"/>
  <Override ContentType="application/vnd.openxmlformats-officedocument.presentationml.tags+xml" PartName="/ppt/tags/tag5.xml"/>
  <Override ContentType="application/vnd.openxmlformats-officedocument.presentationml.tags+xml" PartName="/ppt/tags/tag6.xml"/>
  <Override ContentType="application/vnd.openxmlformats-officedocument.presentationml.tags+xml" PartName="/ppt/tags/tag7.xml"/>
  <Override ContentType="application/vnd.openxmlformats-officedocument.presentationml.tags+xml" PartName="/ppt/tags/tag8.xml"/>
  <Override ContentType="application/vnd.openxmlformats-officedocument.presentationml.tags+xml" PartName="/ppt/tags/tag9.xml"/>
  <Override ContentType="application/vnd.openxmlformats-officedocument.presentationml.tags+xml" PartName="/ppt/tags/tag10.xml"/>
  <Override ContentType="application/vnd.openxmlformats-officedocument.presentationml.tags+xml" PartName="/ppt/tags/tag11.xml"/>
  <Override ContentType="application/vnd.openxmlformats-officedocument.presentationml.tags+xml" PartName="/ppt/tags/tag12.xml"/>
  <Override ContentType="application/vnd.openxmlformats-officedocument.presentationml.tags+xml" PartName="/ppt/tags/tag13.xml"/>
  <Override ContentType="application/vnd.openxmlformats-officedocument.presentationml.tags+xml" PartName="/ppt/tags/tag14.xml"/>
  <Override ContentType="application/vnd.openxmlformats-officedocument.presentationml.tags+xml" PartName="/ppt/tags/tag15.xml"/>
  <Override ContentType="application/vnd.openxmlformats-officedocument.presentationml.tags+xml" PartName="/ppt/tags/tag16.xml"/>
  <Override ContentType="application/vnd.openxmlformats-officedocument.presentationml.tags+xml" PartName="/ppt/tags/tag17.xml"/>
  <Override ContentType="application/vnd.openxmlformats-officedocument.presentationml.tags+xml" PartName="/ppt/tags/tag18.xml"/>
  <Override ContentType="application/vnd.openxmlformats-officedocument.presentationml.tags+xml" PartName="/ppt/tags/tag19.xml"/>
  <Override ContentType="application/vnd.openxmlformats-officedocument.presentationml.tags+xml" PartName="/ppt/tags/tag20.xml"/>
  <Override ContentType="application/vnd.openxmlformats-officedocument.presentationml.tags+xml" PartName="/ppt/tags/tag21.xml"/>
  <Override ContentType="application/vnd.openxmlformats-officedocument.presentationml.tags+xml" PartName="/ppt/tags/tag22.xml"/>
  <Override ContentType="application/vnd.openxmlformats-officedocument.presentationml.tags+xml" PartName="/ppt/tags/tag23.xml"/>
  <Override ContentType="application/vnd.openxmlformats-officedocument.presentationml.tags+xml" PartName="/ppt/tags/tag24.xml"/>
  <Override ContentType="application/vnd.openxmlformats-officedocument.presentationml.tags+xml" PartName="/ppt/tags/tag25.xml"/>
  <Override ContentType="application/vnd.openxmlformats-officedocument.presentationml.tags+xml" PartName="/ppt/tags/tag26.xml"/>
  <Override ContentType="application/vnd.openxmlformats-officedocument.presentationml.tags+xml" PartName="/ppt/tags/tag27.xml"/>
  <Override ContentType="application/vnd.openxmlformats-officedocument.presentationml.tags+xml" PartName="/ppt/tags/tag28.xml"/>
  <Override ContentType="application/vnd.openxmlformats-officedocument.presentationml.tags+xml" PartName="/ppt/tags/tag29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28.xml"/>
  <Override ContentType="application/vnd.openxmlformats-officedocument.theme+xml" PartName="/ppt/theme/theme2.xml"/>
  <Override ContentType="application/vnd.openxmlformats-officedocument.presentationml.tags+xml" PartName="/ppt/tags/tag30.xml"/>
  <Override ContentType="application/vnd.openxmlformats-officedocument.presentationml.tags+xml" PartName="/ppt/tags/tag31.xml"/>
  <Override ContentType="application/vnd.openxmlformats-officedocument.presentationml.tags+xml" PartName="/ppt/tags/tag32.xml"/>
  <Override ContentType="application/vnd.openxmlformats-officedocument.presentationml.tags+xml" PartName="/ppt/tags/tag33.xml"/>
  <Override ContentType="application/vnd.openxmlformats-officedocument.presentationml.tags+xml" PartName="/ppt/tags/tag34.xml"/>
  <Override ContentType="application/vnd.openxmlformats-officedocument.presentationml.tags+xml" PartName="/ppt/tags/tag35.xml"/>
  <Override ContentType="application/vnd.openxmlformats-officedocument.presentationml.tags+xml" PartName="/ppt/tags/tag36.xml"/>
  <Override ContentType="application/vnd.openxmlformats-officedocument.presentationml.tags+xml" PartName="/ppt/tags/tag37.xml"/>
  <Override ContentType="application/vnd.openxmlformats-officedocument.presentationml.tags+xml" PartName="/ppt/tags/tag38.xml"/>
  <Override ContentType="application/vnd.openxmlformats-officedocument.presentationml.tags+xml" PartName="/ppt/tags/tag39.xml"/>
  <Override ContentType="application/vnd.openxmlformats-officedocument.presentationml.tags+xml" PartName="/ppt/tags/tag40.xml"/>
  <Override ContentType="application/vnd.openxmlformats-officedocument.presentationml.tags+xml" PartName="/ppt/tags/tag41.xml"/>
  <Override ContentType="application/vnd.openxmlformats-officedocument.presentationml.tags+xml" PartName="/ppt/tags/tag42.xml"/>
  <Override ContentType="application/vnd.openxmlformats-officedocument.presentationml.tags+xml" PartName="/ppt/tags/tag43.xml"/>
  <Override ContentType="application/vnd.openxmlformats-officedocument.presentationml.tags+xml" PartName="/ppt/tags/tag44.xml"/>
  <Override ContentType="application/vnd.openxmlformats-officedocument.presentationml.tags+xml" PartName="/ppt/tags/tag45.xml"/>
  <Override ContentType="application/vnd.openxmlformats-officedocument.presentationml.tags+xml" PartName="/ppt/tags/tag46.xml"/>
  <Override ContentType="application/vnd.openxmlformats-officedocument.presentationml.tags+xml" PartName="/ppt/tags/tag47.xml"/>
  <Override ContentType="application/vnd.openxmlformats-officedocument.presentationml.tags+xml" PartName="/ppt/tags/tag48.xml"/>
  <Override ContentType="application/vnd.openxmlformats-officedocument.presentationml.tags+xml" PartName="/ppt/tags/tag49.xml"/>
  <Override ContentType="application/vnd.openxmlformats-officedocument.presentationml.tags+xml" PartName="/ppt/tags/tag50.xml"/>
  <Override ContentType="application/vnd.openxmlformats-officedocument.presentationml.tags+xml" PartName="/ppt/tags/tag51.xml"/>
  <Override ContentType="application/vnd.openxmlformats-officedocument.presentationml.tags+xml" PartName="/ppt/tags/tag52.xml"/>
  <Override ContentType="application/vnd.openxmlformats-officedocument.presentationml.tags+xml" PartName="/ppt/tags/tag53.xml"/>
  <Override ContentType="application/vnd.openxmlformats-officedocument.presentationml.tags+xml" PartName="/ppt/tags/tag54.xml"/>
  <Override ContentType="application/vnd.openxmlformats-officedocument.presentationml.tags+xml" PartName="/ppt/tags/tag55.xml"/>
  <Override ContentType="application/vnd.openxmlformats-officedocument.presentationml.tags+xml" PartName="/ppt/tags/tag56.xml"/>
  <Override ContentType="application/vnd.openxmlformats-officedocument.presentationml.tags+xml" PartName="/ppt/tags/tag57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42.xml"/>
  <Override ContentType="application/vnd.openxmlformats-officedocument.theme+xml" PartName="/ppt/theme/theme3.xml"/>
  <Override ContentType="application/vnd.openxmlformats-officedocument.presentationml.tags+xml" PartName="/ppt/tags/tag58.xml"/>
  <Override ContentType="application/vnd.openxmlformats-officedocument.presentationml.tags+xml" PartName="/ppt/tags/tag59.xml"/>
  <Override ContentType="application/vnd.openxmlformats-officedocument.presentationml.tags+xml" PartName="/ppt/tags/tag60.xml"/>
  <Override ContentType="application/vnd.openxmlformats-officedocument.presentationml.tags+xml" PartName="/ppt/tags/tag61.xml"/>
  <Override ContentType="application/vnd.openxmlformats-officedocument.presentationml.tags+xml" PartName="/ppt/tags/tag62.xml"/>
  <Override ContentType="application/vnd.openxmlformats-officedocument.presentationml.tags+xml" PartName="/ppt/tags/tag63.xml"/>
  <Override ContentType="application/vnd.openxmlformats-officedocument.presentationml.tags+xml" PartName="/ppt/tags/tag64.xml"/>
  <Override ContentType="application/vnd.openxmlformats-officedocument.presentationml.tags+xml" PartName="/ppt/tags/tag65.xml"/>
  <Override ContentType="application/vnd.openxmlformats-officedocument.presentationml.tags+xml" PartName="/ppt/tags/tag66.xml"/>
  <Override ContentType="application/vnd.openxmlformats-officedocument.presentationml.tags+xml" PartName="/ppt/tags/tag67.xml"/>
  <Override ContentType="application/vnd.openxmlformats-officedocument.presentationml.tags+xml" PartName="/ppt/tags/tag68.xml"/>
  <Override ContentType="application/vnd.openxmlformats-officedocument.presentationml.tags+xml" PartName="/ppt/tags/tag69.xml"/>
  <Override ContentType="application/vnd.openxmlformats-officedocument.presentationml.tags+xml" PartName="/ppt/tags/tag70.xml"/>
  <Override ContentType="application/vnd.openxmlformats-officedocument.presentationml.tags+xml" PartName="/ppt/tags/tag71.xml"/>
  <Override ContentType="application/vnd.openxmlformats-officedocument.presentationml.tags+xml" PartName="/ppt/tags/tag72.xml"/>
  <Override ContentType="application/vnd.openxmlformats-officedocument.presentationml.tags+xml" PartName="/ppt/tags/tag73.xml"/>
  <Override ContentType="application/vnd.openxmlformats-officedocument.presentationml.tags+xml" PartName="/ppt/tags/tag74.xml"/>
  <Override ContentType="application/vnd.openxmlformats-officedocument.presentationml.tags+xml" PartName="/ppt/tags/tag75.xml"/>
  <Override ContentType="application/vnd.openxmlformats-officedocument.presentationml.tags+xml" PartName="/ppt/tags/tag76.xml"/>
  <Override ContentType="application/vnd.openxmlformats-officedocument.presentationml.tags+xml" PartName="/ppt/tags/tag77.xml"/>
  <Override ContentType="application/vnd.openxmlformats-officedocument.presentationml.tags+xml" PartName="/ppt/tags/tag78.xml"/>
  <Override ContentType="application/vnd.openxmlformats-officedocument.presentationml.tags+xml" PartName="/ppt/tags/tag79.xml"/>
  <Override ContentType="application/vnd.openxmlformats-officedocument.presentationml.tags+xml" PartName="/ppt/tags/tag80.xml"/>
  <Override ContentType="application/vnd.openxmlformats-officedocument.presentationml.tags+xml" PartName="/ppt/tags/tag81.xml"/>
  <Override ContentType="application/vnd.openxmlformats-officedocument.presentationml.tags+xml" PartName="/ppt/tags/tag82.xml"/>
  <Override ContentType="application/vnd.openxmlformats-officedocument.presentationml.tags+xml" PartName="/ppt/tags/tag83.xml"/>
  <Override ContentType="application/vnd.openxmlformats-officedocument.presentationml.tags+xml" PartName="/ppt/tags/tag84.xml"/>
  <Override ContentType="application/vnd.openxmlformats-officedocument.presentationml.tags+xml" PartName="/ppt/tags/tag85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57.xml"/>
  <Override ContentType="application/vnd.openxmlformats-officedocument.theme+xml" PartName="/ppt/theme/theme4.xml"/>
  <Override ContentType="application/vnd.openxmlformats-officedocument.presentationml.tags+xml" PartName="/ppt/tags/tag86.xml"/>
  <Override ContentType="application/vnd.openxmlformats-officedocument.presentationml.tags+xml" PartName="/ppt/tags/tag87.xml"/>
  <Override ContentType="application/vnd.openxmlformats-officedocument.presentationml.tags+xml" PartName="/ppt/tags/tag88.xml"/>
  <Override ContentType="application/vnd.openxmlformats-officedocument.presentationml.tags+xml" PartName="/ppt/tags/tag89.xml"/>
  <Override ContentType="application/vnd.openxmlformats-officedocument.presentationml.tags+xml" PartName="/ppt/tags/tag90.xml"/>
  <Override ContentType="application/vnd.openxmlformats-officedocument.presentationml.tags+xml" PartName="/ppt/tags/tag91.xml"/>
  <Override ContentType="application/vnd.openxmlformats-officedocument.presentationml.tags+xml" PartName="/ppt/tags/tag92.xml"/>
  <Override ContentType="application/vnd.openxmlformats-officedocument.presentationml.tags+xml" PartName="/ppt/tags/tag93.xml"/>
  <Override ContentType="application/vnd.openxmlformats-officedocument.presentationml.tags+xml" PartName="/ppt/tags/tag94.xml"/>
  <Override ContentType="application/vnd.openxmlformats-officedocument.presentationml.tags+xml" PartName="/ppt/tags/tag95.xml"/>
  <Override ContentType="application/vnd.openxmlformats-officedocument.presentationml.tags+xml" PartName="/ppt/tags/tag96.xml"/>
  <Override ContentType="application/vnd.openxmlformats-officedocument.presentationml.tags+xml" PartName="/ppt/tags/tag97.xml"/>
  <Override ContentType="application/vnd.openxmlformats-officedocument.presentationml.tags+xml" PartName="/ppt/tags/tag98.xml"/>
  <Override ContentType="application/vnd.openxmlformats-officedocument.presentationml.tags+xml" PartName="/ppt/tags/tag99.xml"/>
  <Override ContentType="application/vnd.openxmlformats-officedocument.presentationml.tags+xml" PartName="/ppt/tags/tag100.xml"/>
  <Override ContentType="application/vnd.openxmlformats-officedocument.presentationml.tags+xml" PartName="/ppt/tags/tag101.xml"/>
  <Override ContentType="application/vnd.openxmlformats-officedocument.presentationml.tags+xml" PartName="/ppt/tags/tag102.xml"/>
  <Override ContentType="application/vnd.openxmlformats-officedocument.presentationml.tags+xml" PartName="/ppt/tags/tag103.xml"/>
  <Override ContentType="application/vnd.openxmlformats-officedocument.presentationml.tags+xml" PartName="/ppt/tags/tag104.xml"/>
  <Override ContentType="application/vnd.openxmlformats-officedocument.presentationml.tags+xml" PartName="/ppt/tags/tag105.xml"/>
  <Override ContentType="application/vnd.openxmlformats-officedocument.presentationml.tags+xml" PartName="/ppt/tags/tag106.xml"/>
  <Override ContentType="application/vnd.openxmlformats-officedocument.presentationml.tags+xml" PartName="/ppt/tags/tag107.xml"/>
  <Override ContentType="application/vnd.openxmlformats-officedocument.presentationml.tags+xml" PartName="/ppt/tags/tag108.xml"/>
  <Override ContentType="application/vnd.openxmlformats-officedocument.presentationml.tags+xml" PartName="/ppt/tags/tag109.xml"/>
  <Override ContentType="application/vnd.openxmlformats-officedocument.presentationml.tags+xml" PartName="/ppt/tags/tag110.xml"/>
  <Override ContentType="application/vnd.openxmlformats-officedocument.presentationml.tags+xml" PartName="/ppt/tags/tag111.xml"/>
  <Override ContentType="application/vnd.openxmlformats-officedocument.presentationml.tags+xml" PartName="/ppt/tags/tag112.xml"/>
  <Override ContentType="application/vnd.openxmlformats-officedocument.presentationml.tags+xml" PartName="/ppt/tags/tag113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71.xml"/>
  <Override ContentType="application/vnd.openxmlformats-officedocument.theme+xml" PartName="/ppt/theme/theme5.xml"/>
  <Override ContentType="application/vnd.openxmlformats-officedocument.presentationml.tags+xml" PartName="/ppt/tags/tag114.xml"/>
  <Override ContentType="application/vnd.openxmlformats-officedocument.presentationml.tags+xml" PartName="/ppt/tags/tag115.xml"/>
  <Override ContentType="application/vnd.openxmlformats-officedocument.presentationml.tags+xml" PartName="/ppt/tags/tag116.xml"/>
  <Override ContentType="application/vnd.openxmlformats-officedocument.presentationml.tags+xml" PartName="/ppt/tags/tag117.xml"/>
  <Override ContentType="application/vnd.openxmlformats-officedocument.presentationml.tags+xml" PartName="/ppt/tags/tag118.xml"/>
  <Override ContentType="application/vnd.openxmlformats-officedocument.presentationml.tags+xml" PartName="/ppt/tags/tag119.xml"/>
  <Override ContentType="application/vnd.openxmlformats-officedocument.presentationml.tags+xml" PartName="/ppt/tags/tag120.xml"/>
  <Override ContentType="application/vnd.openxmlformats-officedocument.presentationml.tags+xml" PartName="/ppt/tags/tag121.xml"/>
  <Override ContentType="application/vnd.openxmlformats-officedocument.presentationml.tags+xml" PartName="/ppt/tags/tag122.xml"/>
  <Override ContentType="application/vnd.openxmlformats-officedocument.presentationml.tags+xml" PartName="/ppt/tags/tag123.xml"/>
  <Override ContentType="application/vnd.openxmlformats-officedocument.presentationml.tags+xml" PartName="/ppt/tags/tag124.xml"/>
  <Override ContentType="application/vnd.openxmlformats-officedocument.presentationml.tags+xml" PartName="/ppt/tags/tag125.xml"/>
  <Override ContentType="application/vnd.openxmlformats-officedocument.presentationml.tags+xml" PartName="/ppt/tags/tag126.xml"/>
  <Override ContentType="application/vnd.openxmlformats-officedocument.presentationml.tags+xml" PartName="/ppt/tags/tag127.xml"/>
  <Override ContentType="application/vnd.openxmlformats-officedocument.presentationml.tags+xml" PartName="/ppt/tags/tag128.xml"/>
  <Override ContentType="application/vnd.openxmlformats-officedocument.presentationml.tags+xml" PartName="/ppt/tags/tag129.xml"/>
  <Override ContentType="application/vnd.openxmlformats-officedocument.presentationml.tags+xml" PartName="/ppt/tags/tag130.xml"/>
  <Override ContentType="application/vnd.openxmlformats-officedocument.presentationml.tags+xml" PartName="/ppt/tags/tag131.xml"/>
  <Override ContentType="application/vnd.openxmlformats-officedocument.presentationml.tags+xml" PartName="/ppt/tags/tag132.xml"/>
  <Override ContentType="application/vnd.openxmlformats-officedocument.presentationml.tags+xml" PartName="/ppt/tags/tag133.xml"/>
  <Override ContentType="application/vnd.openxmlformats-officedocument.presentationml.tags+xml" PartName="/ppt/tags/tag134.xml"/>
  <Override ContentType="application/vnd.openxmlformats-officedocument.presentationml.tags+xml" PartName="/ppt/tags/tag135.xml"/>
  <Override ContentType="application/vnd.openxmlformats-officedocument.presentationml.tags+xml" PartName="/ppt/tags/tag136.xml"/>
  <Override ContentType="application/vnd.openxmlformats-officedocument.presentationml.tags+xml" PartName="/ppt/tags/tag137.xml"/>
  <Override ContentType="application/vnd.openxmlformats-officedocument.presentationml.tags+xml" PartName="/ppt/tags/tag138.xml"/>
  <Override ContentType="application/vnd.openxmlformats-officedocument.presentationml.tags+xml" PartName="/ppt/tags/tag139.xml"/>
  <Override ContentType="application/vnd.openxmlformats-officedocument.presentationml.tags+xml" PartName="/ppt/tags/tag140.xml"/>
  <Override ContentType="application/vnd.openxmlformats-officedocument.presentationml.tags+xml" PartName="/ppt/tags/tag141.xml"/>
  <Override ContentType="application/vnd.openxmlformats-officedocument.theme+xml" PartName="/ppt/theme/theme6.xml"/>
  <Override ContentType="application/vnd.openxmlformats-officedocument.theme+xml" PartName="/ppt/theme/theme7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  <p:sldMasterId id="2147483768" r:id="rId2"/>
    <p:sldMasterId id="2147483783" r:id="rId3"/>
    <p:sldMasterId id="2147483798" r:id="rId4"/>
    <p:sldMasterId id="2147483813" r:id="rId5"/>
  </p:sldMasterIdLst>
  <p:notesMasterIdLst>
    <p:notesMasterId r:id="rId16"/>
  </p:notesMasterIdLst>
  <p:handoutMasterIdLst>
    <p:handoutMasterId r:id="rId17"/>
  </p:handoutMasterIdLst>
  <p:sldIdLst>
    <p:sldId id="844" r:id="rId6"/>
    <p:sldId id="840" r:id="rId7"/>
    <p:sldId id="841" r:id="rId8"/>
    <p:sldId id="842" r:id="rId9"/>
    <p:sldId id="843" r:id="rId10"/>
    <p:sldId id="845" r:id="rId11"/>
    <p:sldId id="846" r:id="rId12"/>
    <p:sldId id="847" r:id="rId13"/>
    <p:sldId id="848" r:id="rId14"/>
    <p:sldId id="849" r:id="rId15"/>
  </p:sldIdLst>
  <p:sldSz cx="12192000" cy="6858000"/>
  <p:notesSz cx="6858000" cy="9144000"/>
  <p:custDataLst>
    <p:tags r:id="rId1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622">
          <p15:clr>
            <a:srgbClr val="A4A3A4"/>
          </p15:clr>
        </p15:guide>
        <p15:guide id="2" orient="horz" pos="1025">
          <p15:clr>
            <a:srgbClr val="A4A3A4"/>
          </p15:clr>
        </p15:guide>
        <p15:guide id="3" orient="horz" pos="2985">
          <p15:clr>
            <a:srgbClr val="A4A3A4"/>
          </p15:clr>
        </p15:guide>
        <p15:guide id="4" orient="horz" pos="1679">
          <p15:clr>
            <a:srgbClr val="A4A3A4"/>
          </p15:clr>
        </p15:guide>
        <p15:guide id="5" orient="horz" pos="2341">
          <p15:clr>
            <a:srgbClr val="A4A3A4"/>
          </p15:clr>
        </p15:guide>
        <p15:guide id="6" pos="437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E22"/>
    <a:srgbClr val="FCECE7"/>
    <a:srgbClr val="A9FB93"/>
    <a:srgbClr val="797600"/>
    <a:srgbClr val="FBFBFB"/>
    <a:srgbClr val="BFBD00"/>
    <a:srgbClr val="004A12"/>
    <a:srgbClr val="00D633"/>
    <a:srgbClr val="93FFAD"/>
    <a:srgbClr val="00BC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62" autoAdjust="0"/>
    <p:restoredTop sz="94651" autoAdjust="0"/>
  </p:normalViewPr>
  <p:slideViewPr>
    <p:cSldViewPr snapToGrid="0" showGuides="1">
      <p:cViewPr>
        <p:scale>
          <a:sx n="90" d="100"/>
          <a:sy n="90" d="100"/>
        </p:scale>
        <p:origin x="-786" y="-150"/>
      </p:cViewPr>
      <p:guideLst>
        <p:guide orient="horz" pos="3622"/>
        <p:guide orient="horz" pos="1025"/>
        <p:guide orient="horz" pos="2985"/>
        <p:guide orient="horz" pos="1679"/>
        <p:guide orient="horz" pos="2341"/>
        <p:guide pos="4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5" d="100"/>
          <a:sy n="85" d="100"/>
        </p:scale>
        <p:origin x="3804" y="84"/>
      </p:cViewPr>
      <p:guideLst/>
    </p:cSldViewPr>
  </p:notesViewPr>
  <p:gridSpacing cx="59999" cy="5999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gs" Target="tags/tag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="" xmlns:a16="http://schemas.microsoft.com/office/drawing/2014/main" id="{3F120042-DE19-4A60-A65E-D372A0AD7D6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15D589F5-B5B1-4C39-AF4D-B7FD66FF2E0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94F38C-7FED-4B93-A934-AE2D2B1F54F8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FE87EA78-F1EE-447D-BF02-8591EAF5923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48B45A96-9915-40E5-8CA7-93EBEEC7150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21E4C-C986-4718-9D9E-614AF5FF58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5892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62F4B1-53BF-4CEB-935B-B85CBB7C7FFD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865938-7C47-44BA-8EE7-44C4AA1CF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251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 ?><Relationships xmlns="http://schemas.openxmlformats.org/package/2006/relationships"><Relationship Id="rId8" Target="../media/image4.png" Type="http://schemas.openxmlformats.org/officeDocument/2006/relationships/image"/><Relationship Id="rId3" Target="../tags/tag5.xml" Type="http://schemas.openxmlformats.org/officeDocument/2006/relationships/tags"/><Relationship Id="rId7" Target="../media/image3.jpeg" Type="http://schemas.openxmlformats.org/officeDocument/2006/relationships/image"/><Relationship Id="rId2" Target="../tags/tag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10.xml.rels><?xml version="1.0" encoding="UTF-8" standalone="yes" ?><Relationships xmlns="http://schemas.openxmlformats.org/package/2006/relationships"><Relationship Id="rId3" Target="../tags/tag21.xml" Type="http://schemas.openxmlformats.org/officeDocument/2006/relationships/tags"/><Relationship Id="rId2" Target="../tags/tag2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11.xml.rels><?xml version="1.0" encoding="UTF-8" standalone="yes" ?><Relationships xmlns="http://schemas.openxmlformats.org/package/2006/relationships"><Relationship Id="rId3" Target="../tags/tag23.xml" Type="http://schemas.openxmlformats.org/officeDocument/2006/relationships/tags"/><Relationship Id="rId2" Target="../tags/tag2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12.xml.rels><?xml version="1.0" encoding="UTF-8" standalone="yes" ?><Relationships xmlns="http://schemas.openxmlformats.org/package/2006/relationships"><Relationship Id="rId3" Target="../tags/tag25.xml" Type="http://schemas.openxmlformats.org/officeDocument/2006/relationships/tags"/><Relationship Id="rId2" Target="../tags/tag2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13.xml.rels><?xml version="1.0" encoding="UTF-8" standalone="yes" ?><Relationships xmlns="http://schemas.openxmlformats.org/package/2006/relationships"><Relationship Id="rId3" Target="../tags/tag27.xml" Type="http://schemas.openxmlformats.org/officeDocument/2006/relationships/tags"/><Relationship Id="rId2" Target="../tags/tag2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14.xml.rels><?xml version="1.0" encoding="UTF-8" standalone="yes" ?><Relationships xmlns="http://schemas.openxmlformats.org/package/2006/relationships"><Relationship Id="rId3" Target="../tags/tag29.xml" Type="http://schemas.openxmlformats.org/officeDocument/2006/relationships/tags"/><Relationship Id="rId2" Target="../tags/tag2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15.xml.rels><?xml version="1.0" encoding="UTF-8" standalone="yes" ?><Relationships xmlns="http://schemas.openxmlformats.org/package/2006/relationships"><Relationship Id="rId8" Target="../media/image4.png" Type="http://schemas.openxmlformats.org/officeDocument/2006/relationships/image"/><Relationship Id="rId3" Target="../tags/tag33.xml" Type="http://schemas.openxmlformats.org/officeDocument/2006/relationships/tags"/><Relationship Id="rId7" Target="../media/image3.jpeg" Type="http://schemas.openxmlformats.org/officeDocument/2006/relationships/image"/><Relationship Id="rId2" Target="../tags/tag3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16.xml.rels><?xml version="1.0" encoding="UTF-8" standalone="yes" ?><Relationships xmlns="http://schemas.openxmlformats.org/package/2006/relationships"><Relationship Id="rId3" Target="../slideMasters/slideMaster2.xml" Type="http://schemas.openxmlformats.org/officeDocument/2006/relationships/slideMaster"/><Relationship Id="rId7" Target="../media/image4.png" Type="http://schemas.openxmlformats.org/officeDocument/2006/relationships/image"/><Relationship Id="rId2" Target="../tags/tag34.xml" Type="http://schemas.openxmlformats.org/officeDocument/2006/relationships/tags"/><Relationship Id="rId6" Target="../media/image5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17.xml.rels><?xml version="1.0" encoding="UTF-8" standalone="yes" ?><Relationships xmlns="http://schemas.openxmlformats.org/package/2006/relationships"><Relationship Id="rId3" Target="../slideMasters/slideMaster2.xml" Type="http://schemas.openxmlformats.org/officeDocument/2006/relationships/slideMaster"/><Relationship Id="rId7" Target="../media/image4.png" Type="http://schemas.openxmlformats.org/officeDocument/2006/relationships/image"/><Relationship Id="rId2" Target="../tags/tag35.xml" Type="http://schemas.openxmlformats.org/officeDocument/2006/relationships/tags"/><Relationship Id="rId6" Target="../media/image6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18.xml.rels><?xml version="1.0" encoding="UTF-8" standalone="yes" ?><Relationships xmlns="http://schemas.openxmlformats.org/package/2006/relationships"><Relationship Id="rId3" Target="../tags/tag37.xml" Type="http://schemas.openxmlformats.org/officeDocument/2006/relationships/tags"/><Relationship Id="rId2" Target="../tags/tag3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19.xml.rels><?xml version="1.0" encoding="UTF-8" standalone="yes" ?><Relationships xmlns="http://schemas.openxmlformats.org/package/2006/relationships"><Relationship Id="rId3" Target="../tags/tag39.xml" Type="http://schemas.openxmlformats.org/officeDocument/2006/relationships/tags"/><Relationship Id="rId2" Target="../tags/tag3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.xml.rels><?xml version="1.0" encoding="UTF-8" standalone="yes" ?><Relationships xmlns="http://schemas.openxmlformats.org/package/2006/relationships"><Relationship Id="rId3" Target="../slideMasters/slideMaster1.xml" Type="http://schemas.openxmlformats.org/officeDocument/2006/relationships/slideMaster"/><Relationship Id="rId7" Target="../media/image4.png" Type="http://schemas.openxmlformats.org/officeDocument/2006/relationships/image"/><Relationship Id="rId2" Target="../tags/tag6.xml" Type="http://schemas.openxmlformats.org/officeDocument/2006/relationships/tags"/><Relationship Id="rId6" Target="../media/image5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20.xml.rels><?xml version="1.0" encoding="UTF-8" standalone="yes" ?><Relationships xmlns="http://schemas.openxmlformats.org/package/2006/relationships"><Relationship Id="rId3" Target="../tags/tag41.xml" Type="http://schemas.openxmlformats.org/officeDocument/2006/relationships/tags"/><Relationship Id="rId2" Target="../tags/tag4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1.xml.rels><?xml version="1.0" encoding="UTF-8" standalone="yes" ?><Relationships xmlns="http://schemas.openxmlformats.org/package/2006/relationships"><Relationship Id="rId3" Target="../tags/tag43.xml" Type="http://schemas.openxmlformats.org/officeDocument/2006/relationships/tags"/><Relationship Id="rId2" Target="../tags/tag4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2.xml.rels><?xml version="1.0" encoding="UTF-8" standalone="yes" ?><Relationships xmlns="http://schemas.openxmlformats.org/package/2006/relationships"><Relationship Id="rId3" Target="../tags/tag45.xml" Type="http://schemas.openxmlformats.org/officeDocument/2006/relationships/tags"/><Relationship Id="rId2" Target="../tags/tag4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3.xml.rels><?xml version="1.0" encoding="UTF-8" standalone="yes" ?><Relationships xmlns="http://schemas.openxmlformats.org/package/2006/relationships"><Relationship Id="rId3" Target="../tags/tag47.xml" Type="http://schemas.openxmlformats.org/officeDocument/2006/relationships/tags"/><Relationship Id="rId2" Target="../tags/tag4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4.xml.rels><?xml version="1.0" encoding="UTF-8" standalone="yes" ?><Relationships xmlns="http://schemas.openxmlformats.org/package/2006/relationships"><Relationship Id="rId3" Target="../tags/tag49.xml" Type="http://schemas.openxmlformats.org/officeDocument/2006/relationships/tags"/><Relationship Id="rId2" Target="../tags/tag4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5.xml.rels><?xml version="1.0" encoding="UTF-8" standalone="yes" ?><Relationships xmlns="http://schemas.openxmlformats.org/package/2006/relationships"><Relationship Id="rId3" Target="../tags/tag51.xml" Type="http://schemas.openxmlformats.org/officeDocument/2006/relationships/tags"/><Relationship Id="rId2" Target="../tags/tag5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6.xml.rels><?xml version="1.0" encoding="UTF-8" standalone="yes" ?><Relationships xmlns="http://schemas.openxmlformats.org/package/2006/relationships"><Relationship Id="rId3" Target="../tags/tag53.xml" Type="http://schemas.openxmlformats.org/officeDocument/2006/relationships/tags"/><Relationship Id="rId2" Target="../tags/tag5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7.xml.rels><?xml version="1.0" encoding="UTF-8" standalone="yes" ?><Relationships xmlns="http://schemas.openxmlformats.org/package/2006/relationships"><Relationship Id="rId3" Target="../tags/tag55.xml" Type="http://schemas.openxmlformats.org/officeDocument/2006/relationships/tags"/><Relationship Id="rId2" Target="../tags/tag5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8.xml.rels><?xml version="1.0" encoding="UTF-8" standalone="yes" ?><Relationships xmlns="http://schemas.openxmlformats.org/package/2006/relationships"><Relationship Id="rId3" Target="../tags/tag57.xml" Type="http://schemas.openxmlformats.org/officeDocument/2006/relationships/tags"/><Relationship Id="rId2" Target="../tags/tag5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9.xml.rels><?xml version="1.0" encoding="UTF-8" standalone="yes" ?><Relationships xmlns="http://schemas.openxmlformats.org/package/2006/relationships"><Relationship Id="rId8" Target="../media/image4.png" Type="http://schemas.openxmlformats.org/officeDocument/2006/relationships/image"/><Relationship Id="rId3" Target="../tags/tag61.xml" Type="http://schemas.openxmlformats.org/officeDocument/2006/relationships/tags"/><Relationship Id="rId7" Target="../media/image3.jpeg" Type="http://schemas.openxmlformats.org/officeDocument/2006/relationships/image"/><Relationship Id="rId2" Target="../tags/tag6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3.xml.rels><?xml version="1.0" encoding="UTF-8" standalone="yes" ?><Relationships xmlns="http://schemas.openxmlformats.org/package/2006/relationships"><Relationship Id="rId3" Target="../slideMasters/slideMaster1.xml" Type="http://schemas.openxmlformats.org/officeDocument/2006/relationships/slideMaster"/><Relationship Id="rId7" Target="../media/image4.png" Type="http://schemas.openxmlformats.org/officeDocument/2006/relationships/image"/><Relationship Id="rId2" Target="../tags/tag7.xml" Type="http://schemas.openxmlformats.org/officeDocument/2006/relationships/tags"/><Relationship Id="rId6" Target="../media/image6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30.xml.rels><?xml version="1.0" encoding="UTF-8" standalone="yes" ?><Relationships xmlns="http://schemas.openxmlformats.org/package/2006/relationships"><Relationship Id="rId3" Target="../slideMasters/slideMaster3.xml" Type="http://schemas.openxmlformats.org/officeDocument/2006/relationships/slideMaster"/><Relationship Id="rId7" Target="../media/image4.png" Type="http://schemas.openxmlformats.org/officeDocument/2006/relationships/image"/><Relationship Id="rId2" Target="../tags/tag62.xml" Type="http://schemas.openxmlformats.org/officeDocument/2006/relationships/tags"/><Relationship Id="rId6" Target="../media/image5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31.xml.rels><?xml version="1.0" encoding="UTF-8" standalone="yes" ?><Relationships xmlns="http://schemas.openxmlformats.org/package/2006/relationships"><Relationship Id="rId3" Target="../slideMasters/slideMaster3.xml" Type="http://schemas.openxmlformats.org/officeDocument/2006/relationships/slideMaster"/><Relationship Id="rId7" Target="../media/image4.png" Type="http://schemas.openxmlformats.org/officeDocument/2006/relationships/image"/><Relationship Id="rId2" Target="../tags/tag63.xml" Type="http://schemas.openxmlformats.org/officeDocument/2006/relationships/tags"/><Relationship Id="rId6" Target="../media/image6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32.xml.rels><?xml version="1.0" encoding="UTF-8" standalone="yes" ?><Relationships xmlns="http://schemas.openxmlformats.org/package/2006/relationships"><Relationship Id="rId3" Target="../tags/tag65.xml" Type="http://schemas.openxmlformats.org/officeDocument/2006/relationships/tags"/><Relationship Id="rId2" Target="../tags/tag6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33.xml.rels><?xml version="1.0" encoding="UTF-8" standalone="yes" ?><Relationships xmlns="http://schemas.openxmlformats.org/package/2006/relationships"><Relationship Id="rId3" Target="../tags/tag67.xml" Type="http://schemas.openxmlformats.org/officeDocument/2006/relationships/tags"/><Relationship Id="rId2" Target="../tags/tag6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34.xml.rels><?xml version="1.0" encoding="UTF-8" standalone="yes" ?><Relationships xmlns="http://schemas.openxmlformats.org/package/2006/relationships"><Relationship Id="rId3" Target="../tags/tag69.xml" Type="http://schemas.openxmlformats.org/officeDocument/2006/relationships/tags"/><Relationship Id="rId2" Target="../tags/tag6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35.xml.rels><?xml version="1.0" encoding="UTF-8" standalone="yes" ?><Relationships xmlns="http://schemas.openxmlformats.org/package/2006/relationships"><Relationship Id="rId3" Target="../tags/tag71.xml" Type="http://schemas.openxmlformats.org/officeDocument/2006/relationships/tags"/><Relationship Id="rId2" Target="../tags/tag7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36.xml.rels><?xml version="1.0" encoding="UTF-8" standalone="yes" ?><Relationships xmlns="http://schemas.openxmlformats.org/package/2006/relationships"><Relationship Id="rId3" Target="../tags/tag73.xml" Type="http://schemas.openxmlformats.org/officeDocument/2006/relationships/tags"/><Relationship Id="rId2" Target="../tags/tag7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37.xml.rels><?xml version="1.0" encoding="UTF-8" standalone="yes" ?><Relationships xmlns="http://schemas.openxmlformats.org/package/2006/relationships"><Relationship Id="rId3" Target="../tags/tag75.xml" Type="http://schemas.openxmlformats.org/officeDocument/2006/relationships/tags"/><Relationship Id="rId2" Target="../tags/tag7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38.xml.rels><?xml version="1.0" encoding="UTF-8" standalone="yes" ?><Relationships xmlns="http://schemas.openxmlformats.org/package/2006/relationships"><Relationship Id="rId3" Target="../tags/tag77.xml" Type="http://schemas.openxmlformats.org/officeDocument/2006/relationships/tags"/><Relationship Id="rId2" Target="../tags/tag7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39.xml.rels><?xml version="1.0" encoding="UTF-8" standalone="yes" ?><Relationships xmlns="http://schemas.openxmlformats.org/package/2006/relationships"><Relationship Id="rId3" Target="../tags/tag79.xml" Type="http://schemas.openxmlformats.org/officeDocument/2006/relationships/tags"/><Relationship Id="rId2" Target="../tags/tag7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4.xml.rels><?xml version="1.0" encoding="UTF-8" standalone="yes" ?><Relationships xmlns="http://schemas.openxmlformats.org/package/2006/relationships"><Relationship Id="rId3" Target="../tags/tag9.xml" Type="http://schemas.openxmlformats.org/officeDocument/2006/relationships/tags"/><Relationship Id="rId2" Target="../tags/tag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40.xml.rels><?xml version="1.0" encoding="UTF-8" standalone="yes" ?><Relationships xmlns="http://schemas.openxmlformats.org/package/2006/relationships"><Relationship Id="rId3" Target="../tags/tag81.xml" Type="http://schemas.openxmlformats.org/officeDocument/2006/relationships/tags"/><Relationship Id="rId2" Target="../tags/tag8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41.xml.rels><?xml version="1.0" encoding="UTF-8" standalone="yes" ?><Relationships xmlns="http://schemas.openxmlformats.org/package/2006/relationships"><Relationship Id="rId3" Target="../tags/tag83.xml" Type="http://schemas.openxmlformats.org/officeDocument/2006/relationships/tags"/><Relationship Id="rId2" Target="../tags/tag8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42.xml.rels><?xml version="1.0" encoding="UTF-8" standalone="yes" ?><Relationships xmlns="http://schemas.openxmlformats.org/package/2006/relationships"><Relationship Id="rId3" Target="../tags/tag85.xml" Type="http://schemas.openxmlformats.org/officeDocument/2006/relationships/tags"/><Relationship Id="rId2" Target="../tags/tag8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43.xml.rels><?xml version="1.0" encoding="UTF-8" standalone="yes" ?><Relationships xmlns="http://schemas.openxmlformats.org/package/2006/relationships"><Relationship Id="rId8" Target="../media/image4.png" Type="http://schemas.openxmlformats.org/officeDocument/2006/relationships/image"/><Relationship Id="rId3" Target="../tags/tag89.xml" Type="http://schemas.openxmlformats.org/officeDocument/2006/relationships/tags"/><Relationship Id="rId7" Target="../media/image3.jpeg" Type="http://schemas.openxmlformats.org/officeDocument/2006/relationships/image"/><Relationship Id="rId2" Target="../tags/tag8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44.xml.rels><?xml version="1.0" encoding="UTF-8" standalone="yes" ?><Relationships xmlns="http://schemas.openxmlformats.org/package/2006/relationships"><Relationship Id="rId3" Target="../slideMasters/slideMaster4.xml" Type="http://schemas.openxmlformats.org/officeDocument/2006/relationships/slideMaster"/><Relationship Id="rId7" Target="../media/image4.png" Type="http://schemas.openxmlformats.org/officeDocument/2006/relationships/image"/><Relationship Id="rId2" Target="../tags/tag90.xml" Type="http://schemas.openxmlformats.org/officeDocument/2006/relationships/tags"/><Relationship Id="rId6" Target="../media/image5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45.xml.rels><?xml version="1.0" encoding="UTF-8" standalone="yes" ?><Relationships xmlns="http://schemas.openxmlformats.org/package/2006/relationships"><Relationship Id="rId3" Target="../slideMasters/slideMaster4.xml" Type="http://schemas.openxmlformats.org/officeDocument/2006/relationships/slideMaster"/><Relationship Id="rId7" Target="../media/image4.png" Type="http://schemas.openxmlformats.org/officeDocument/2006/relationships/image"/><Relationship Id="rId2" Target="../tags/tag91.xml" Type="http://schemas.openxmlformats.org/officeDocument/2006/relationships/tags"/><Relationship Id="rId6" Target="../media/image6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46.xml.rels><?xml version="1.0" encoding="UTF-8" standalone="yes" ?><Relationships xmlns="http://schemas.openxmlformats.org/package/2006/relationships"><Relationship Id="rId3" Target="../tags/tag93.xml" Type="http://schemas.openxmlformats.org/officeDocument/2006/relationships/tags"/><Relationship Id="rId2" Target="../tags/tag9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47.xml.rels><?xml version="1.0" encoding="UTF-8" standalone="yes" ?><Relationships xmlns="http://schemas.openxmlformats.org/package/2006/relationships"><Relationship Id="rId3" Target="../tags/tag95.xml" Type="http://schemas.openxmlformats.org/officeDocument/2006/relationships/tags"/><Relationship Id="rId2" Target="../tags/tag9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48.xml.rels><?xml version="1.0" encoding="UTF-8" standalone="yes" ?><Relationships xmlns="http://schemas.openxmlformats.org/package/2006/relationships"><Relationship Id="rId3" Target="../tags/tag97.xml" Type="http://schemas.openxmlformats.org/officeDocument/2006/relationships/tags"/><Relationship Id="rId2" Target="../tags/tag9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49.xml.rels><?xml version="1.0" encoding="UTF-8" standalone="yes" ?><Relationships xmlns="http://schemas.openxmlformats.org/package/2006/relationships"><Relationship Id="rId3" Target="../tags/tag99.xml" Type="http://schemas.openxmlformats.org/officeDocument/2006/relationships/tags"/><Relationship Id="rId2" Target="../tags/tag9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5.xml.rels><?xml version="1.0" encoding="UTF-8" standalone="yes" ?><Relationships xmlns="http://schemas.openxmlformats.org/package/2006/relationships"><Relationship Id="rId3" Target="../tags/tag11.xml" Type="http://schemas.openxmlformats.org/officeDocument/2006/relationships/tags"/><Relationship Id="rId2" Target="../tags/tag1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50.xml.rels><?xml version="1.0" encoding="UTF-8" standalone="yes" ?><Relationships xmlns="http://schemas.openxmlformats.org/package/2006/relationships"><Relationship Id="rId3" Target="../tags/tag101.xml" Type="http://schemas.openxmlformats.org/officeDocument/2006/relationships/tags"/><Relationship Id="rId2" Target="../tags/tag10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51.xml.rels><?xml version="1.0" encoding="UTF-8" standalone="yes" ?><Relationships xmlns="http://schemas.openxmlformats.org/package/2006/relationships"><Relationship Id="rId3" Target="../tags/tag103.xml" Type="http://schemas.openxmlformats.org/officeDocument/2006/relationships/tags"/><Relationship Id="rId2" Target="../tags/tag10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52.xml.rels><?xml version="1.0" encoding="UTF-8" standalone="yes" ?><Relationships xmlns="http://schemas.openxmlformats.org/package/2006/relationships"><Relationship Id="rId3" Target="../tags/tag105.xml" Type="http://schemas.openxmlformats.org/officeDocument/2006/relationships/tags"/><Relationship Id="rId2" Target="../tags/tag10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53.xml.rels><?xml version="1.0" encoding="UTF-8" standalone="yes" ?><Relationships xmlns="http://schemas.openxmlformats.org/package/2006/relationships"><Relationship Id="rId3" Target="../tags/tag107.xml" Type="http://schemas.openxmlformats.org/officeDocument/2006/relationships/tags"/><Relationship Id="rId2" Target="../tags/tag10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54.xml.rels><?xml version="1.0" encoding="UTF-8" standalone="yes" ?><Relationships xmlns="http://schemas.openxmlformats.org/package/2006/relationships"><Relationship Id="rId3" Target="../tags/tag109.xml" Type="http://schemas.openxmlformats.org/officeDocument/2006/relationships/tags"/><Relationship Id="rId2" Target="../tags/tag10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55.xml.rels><?xml version="1.0" encoding="UTF-8" standalone="yes" ?><Relationships xmlns="http://schemas.openxmlformats.org/package/2006/relationships"><Relationship Id="rId3" Target="../tags/tag111.xml" Type="http://schemas.openxmlformats.org/officeDocument/2006/relationships/tags"/><Relationship Id="rId2" Target="../tags/tag11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56.xml.rels><?xml version="1.0" encoding="UTF-8" standalone="yes" ?><Relationships xmlns="http://schemas.openxmlformats.org/package/2006/relationships"><Relationship Id="rId3" Target="../tags/tag113.xml" Type="http://schemas.openxmlformats.org/officeDocument/2006/relationships/tags"/><Relationship Id="rId2" Target="../tags/tag11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 ?><Relationships xmlns="http://schemas.openxmlformats.org/package/2006/relationships"><Relationship Id="rId8" Target="../media/image4.png" Type="http://schemas.openxmlformats.org/officeDocument/2006/relationships/image"/><Relationship Id="rId3" Target="../tags/tag117.xml" Type="http://schemas.openxmlformats.org/officeDocument/2006/relationships/tags"/><Relationship Id="rId7" Target="../media/image3.jpeg" Type="http://schemas.openxmlformats.org/officeDocument/2006/relationships/image"/><Relationship Id="rId2" Target="../tags/tag11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59.xml.rels><?xml version="1.0" encoding="UTF-8" standalone="yes" ?><Relationships xmlns="http://schemas.openxmlformats.org/package/2006/relationships"><Relationship Id="rId3" Target="../slideMasters/slideMaster5.xml" Type="http://schemas.openxmlformats.org/officeDocument/2006/relationships/slideMaster"/><Relationship Id="rId7" Target="../media/image4.png" Type="http://schemas.openxmlformats.org/officeDocument/2006/relationships/image"/><Relationship Id="rId2" Target="../tags/tag118.xml" Type="http://schemas.openxmlformats.org/officeDocument/2006/relationships/tags"/><Relationship Id="rId6" Target="../media/image5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6.xml.rels><?xml version="1.0" encoding="UTF-8" standalone="yes" ?><Relationships xmlns="http://schemas.openxmlformats.org/package/2006/relationships"><Relationship Id="rId3" Target="../tags/tag13.xml" Type="http://schemas.openxmlformats.org/officeDocument/2006/relationships/tags"/><Relationship Id="rId2" Target="../tags/tag1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60.xml.rels><?xml version="1.0" encoding="UTF-8" standalone="yes" ?><Relationships xmlns="http://schemas.openxmlformats.org/package/2006/relationships"><Relationship Id="rId3" Target="../slideMasters/slideMaster5.xml" Type="http://schemas.openxmlformats.org/officeDocument/2006/relationships/slideMaster"/><Relationship Id="rId7" Target="../media/image4.png" Type="http://schemas.openxmlformats.org/officeDocument/2006/relationships/image"/><Relationship Id="rId2" Target="../tags/tag119.xml" Type="http://schemas.openxmlformats.org/officeDocument/2006/relationships/tags"/><Relationship Id="rId6" Target="../media/image6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61.xml.rels><?xml version="1.0" encoding="UTF-8" standalone="yes" ?><Relationships xmlns="http://schemas.openxmlformats.org/package/2006/relationships"><Relationship Id="rId3" Target="../tags/tag121.xml" Type="http://schemas.openxmlformats.org/officeDocument/2006/relationships/tags"/><Relationship Id="rId2" Target="../tags/tag12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62.xml.rels><?xml version="1.0" encoding="UTF-8" standalone="yes" ?><Relationships xmlns="http://schemas.openxmlformats.org/package/2006/relationships"><Relationship Id="rId3" Target="../tags/tag123.xml" Type="http://schemas.openxmlformats.org/officeDocument/2006/relationships/tags"/><Relationship Id="rId2" Target="../tags/tag12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63.xml.rels><?xml version="1.0" encoding="UTF-8" standalone="yes" ?><Relationships xmlns="http://schemas.openxmlformats.org/package/2006/relationships"><Relationship Id="rId3" Target="../tags/tag125.xml" Type="http://schemas.openxmlformats.org/officeDocument/2006/relationships/tags"/><Relationship Id="rId2" Target="../tags/tag12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64.xml.rels><?xml version="1.0" encoding="UTF-8" standalone="yes" ?><Relationships xmlns="http://schemas.openxmlformats.org/package/2006/relationships"><Relationship Id="rId3" Target="../tags/tag127.xml" Type="http://schemas.openxmlformats.org/officeDocument/2006/relationships/tags"/><Relationship Id="rId2" Target="../tags/tag12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65.xml.rels><?xml version="1.0" encoding="UTF-8" standalone="yes" ?><Relationships xmlns="http://schemas.openxmlformats.org/package/2006/relationships"><Relationship Id="rId3" Target="../tags/tag129.xml" Type="http://schemas.openxmlformats.org/officeDocument/2006/relationships/tags"/><Relationship Id="rId2" Target="../tags/tag12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66.xml.rels><?xml version="1.0" encoding="UTF-8" standalone="yes" ?><Relationships xmlns="http://schemas.openxmlformats.org/package/2006/relationships"><Relationship Id="rId3" Target="../tags/tag131.xml" Type="http://schemas.openxmlformats.org/officeDocument/2006/relationships/tags"/><Relationship Id="rId2" Target="../tags/tag13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67.xml.rels><?xml version="1.0" encoding="UTF-8" standalone="yes" ?><Relationships xmlns="http://schemas.openxmlformats.org/package/2006/relationships"><Relationship Id="rId3" Target="../tags/tag133.xml" Type="http://schemas.openxmlformats.org/officeDocument/2006/relationships/tags"/><Relationship Id="rId2" Target="../tags/tag13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68.xml.rels><?xml version="1.0" encoding="UTF-8" standalone="yes" ?><Relationships xmlns="http://schemas.openxmlformats.org/package/2006/relationships"><Relationship Id="rId3" Target="../tags/tag135.xml" Type="http://schemas.openxmlformats.org/officeDocument/2006/relationships/tags"/><Relationship Id="rId2" Target="../tags/tag13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69.xml.rels><?xml version="1.0" encoding="UTF-8" standalone="yes" ?><Relationships xmlns="http://schemas.openxmlformats.org/package/2006/relationships"><Relationship Id="rId3" Target="../tags/tag137.xml" Type="http://schemas.openxmlformats.org/officeDocument/2006/relationships/tags"/><Relationship Id="rId2" Target="../tags/tag13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7.xml.rels><?xml version="1.0" encoding="UTF-8" standalone="yes" ?><Relationships xmlns="http://schemas.openxmlformats.org/package/2006/relationships"><Relationship Id="rId3" Target="../tags/tag15.xml" Type="http://schemas.openxmlformats.org/officeDocument/2006/relationships/tags"/><Relationship Id="rId2" Target="../tags/tag1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70.xml.rels><?xml version="1.0" encoding="UTF-8" standalone="yes" ?><Relationships xmlns="http://schemas.openxmlformats.org/package/2006/relationships"><Relationship Id="rId3" Target="../tags/tag139.xml" Type="http://schemas.openxmlformats.org/officeDocument/2006/relationships/tags"/><Relationship Id="rId2" Target="../tags/tag13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71.xml.rels><?xml version="1.0" encoding="UTF-8" standalone="yes" ?><Relationships xmlns="http://schemas.openxmlformats.org/package/2006/relationships"><Relationship Id="rId3" Target="../tags/tag141.xml" Type="http://schemas.openxmlformats.org/officeDocument/2006/relationships/tags"/><Relationship Id="rId2" Target="../tags/tag14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8.xml.rels><?xml version="1.0" encoding="UTF-8" standalone="yes" ?><Relationships xmlns="http://schemas.openxmlformats.org/package/2006/relationships"><Relationship Id="rId3" Target="../tags/tag17.xml" Type="http://schemas.openxmlformats.org/officeDocument/2006/relationships/tags"/><Relationship Id="rId2" Target="../tags/tag1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9.xml.rels><?xml version="1.0" encoding="UTF-8" standalone="yes" ?><Relationships xmlns="http://schemas.openxmlformats.org/package/2006/relationships"><Relationship Id="rId3" Target="../tags/tag19.xml" Type="http://schemas.openxmlformats.org/officeDocument/2006/relationships/tags"/><Relationship Id="rId2" Target="../tags/tag1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slideLayout1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4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7" name="Rectangle 6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compatLnSpc="1" forceAA="0" fromWordArt="0" horzOverflow="overflow" lIns="0" numCol="1" rIns="0" rot="0" rtlCol="0" spcCol="0" spcFirstLastPara="0" tIns="0" vert="horz" vertOverflow="overflow" wrap="none">
            <a:prstTxWarp prst="textNoShape">
              <a:avLst/>
            </a:prstTxWarp>
            <a:noAutofit/>
          </a:bodyPr>
          <a:lstStyle/>
          <a:p>
            <a:pPr algn="ctr" eaLnBrk="1" indent="0" lvl="0" marL="0"/>
            <a:endParaRPr b="0" baseline="0" dirty="0" i="0" lang="en-US" sz="1800">
              <a:solidFill>
                <a:schemeClr val="tx1"/>
              </a:solidFill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80225"/>
          </a:xfrm>
          <a:prstGeom prst="rect">
            <a:avLst/>
          </a:prstGeom>
        </p:spPr>
      </p:pic>
      <p:sp>
        <p:nvSpPr>
          <p:cNvPr id="38" name="Rectangle 37"/>
          <p:cNvSpPr/>
          <p:nvPr userDrawn="1"/>
        </p:nvSpPr>
        <p:spPr>
          <a:xfrm>
            <a:off x="0" y="0"/>
            <a:ext cx="12192000" cy="6880225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58000"/>
                </a:srgbClr>
              </a:gs>
              <a:gs pos="44000">
                <a:srgbClr val="000000">
                  <a:alpha val="0"/>
                </a:srgbClr>
              </a:gs>
            </a:gsLst>
            <a:lin ang="189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6" name="Text Placeholder 5"/>
          <p:cNvSpPr>
            <a:spLocks noGrp="1"/>
          </p:cNvSpPr>
          <p:nvPr userDrawn="1">
            <p:ph hasCustomPrompt="1" idx="13" sz="quarter" type="body"/>
          </p:nvPr>
        </p:nvSpPr>
        <p:spPr>
          <a:xfrm>
            <a:off x="323033" y="5243514"/>
            <a:ext cx="5701529" cy="908050"/>
          </a:xfrm>
          <a:prstGeom prst="rect">
            <a:avLst/>
          </a:prstGeom>
        </p:spPr>
        <p:txBody>
          <a:bodyPr anchor="b" anchorCtr="0"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sz="18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name</a:t>
            </a:r>
          </a:p>
        </p:txBody>
      </p:sp>
      <p:sp>
        <p:nvSpPr>
          <p:cNvPr id="4" name="Text Placeholder 3"/>
          <p:cNvSpPr>
            <a:spLocks noGrp="1"/>
          </p:cNvSpPr>
          <p:nvPr userDrawn="1">
            <p:ph hasCustomPrompt="1" idx="12" sz="quarter" type="body"/>
          </p:nvPr>
        </p:nvSpPr>
        <p:spPr>
          <a:xfrm>
            <a:off x="323033" y="1614489"/>
            <a:ext cx="5701529" cy="1811336"/>
          </a:xfrm>
          <a:prstGeom prst="rect">
            <a:avLst/>
          </a:prstGeom>
        </p:spPr>
        <p:txBody>
          <a:bodyPr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1" baseline="0" sz="24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presentation title</a:t>
            </a:r>
          </a:p>
        </p:txBody>
      </p:sp>
      <p:grpSp>
        <p:nvGrpSpPr>
          <p:cNvPr id="34" name="Group 33"/>
          <p:cNvGrpSpPr/>
          <p:nvPr userDrawn="1"/>
        </p:nvGrpSpPr>
        <p:grpSpPr>
          <a:xfrm>
            <a:off x="323034" y="191783"/>
            <a:ext cx="2920832" cy="1139078"/>
            <a:chOff x="314326" y="209071"/>
            <a:chExt cx="3168670" cy="1235732"/>
          </a:xfrm>
          <a:solidFill>
            <a:schemeClr val="bg1"/>
          </a:solidFill>
        </p:grpSpPr>
        <p:grpSp>
          <p:nvGrpSpPr>
            <p:cNvPr id="35" name="Group 34"/>
            <p:cNvGrpSpPr/>
            <p:nvPr userDrawn="1"/>
          </p:nvGrpSpPr>
          <p:grpSpPr>
            <a:xfrm>
              <a:off x="314326" y="641439"/>
              <a:ext cx="3168670" cy="370998"/>
              <a:chOff x="2124054" y="767433"/>
              <a:chExt cx="4269265" cy="499859"/>
            </a:xfrm>
            <a:grpFill/>
          </p:grpSpPr>
          <p:sp>
            <p:nvSpPr>
              <p:cNvPr id="78" name="Freeform 18"/>
              <p:cNvSpPr>
                <a:spLocks noEditPoints="1"/>
              </p:cNvSpPr>
              <p:nvPr userDrawn="1"/>
            </p:nvSpPr>
            <p:spPr bwMode="auto">
              <a:xfrm>
                <a:off x="2124054" y="776181"/>
                <a:ext cx="42738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3 w 142" name="T18"/>
                  <a:gd fmla="*/ 34 h 160" name="T19"/>
                  <a:gd fmla="*/ 133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3" y="21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79" name="Freeform 19"/>
              <p:cNvSpPr>
                <a:spLocks/>
              </p:cNvSpPr>
              <p:nvPr userDrawn="1"/>
            </p:nvSpPr>
            <p:spPr bwMode="auto">
              <a:xfrm>
                <a:off x="2622907" y="776181"/>
                <a:ext cx="372396" cy="481114"/>
              </a:xfrm>
              <a:custGeom>
                <a:avLst/>
                <a:gdLst>
                  <a:gd fmla="*/ 298 w 298" name="T0"/>
                  <a:gd fmla="*/ 385 h 385" name="T1"/>
                  <a:gd fmla="*/ 0 w 298" name="T2"/>
                  <a:gd fmla="*/ 385 h 385" name="T3"/>
                  <a:gd fmla="*/ 0 w 298" name="T4"/>
                  <a:gd fmla="*/ 0 h 385" name="T5"/>
                  <a:gd fmla="*/ 294 w 298" name="T6"/>
                  <a:gd fmla="*/ 0 h 385" name="T7"/>
                  <a:gd fmla="*/ 294 w 298" name="T8"/>
                  <a:gd fmla="*/ 65 h 385" name="T9"/>
                  <a:gd fmla="*/ 91 w 298" name="T10"/>
                  <a:gd fmla="*/ 65 h 385" name="T11"/>
                  <a:gd fmla="*/ 91 w 298" name="T12"/>
                  <a:gd fmla="*/ 154 h 385" name="T13"/>
                  <a:gd fmla="*/ 274 w 298" name="T14"/>
                  <a:gd fmla="*/ 154 h 385" name="T15"/>
                  <a:gd fmla="*/ 274 w 298" name="T16"/>
                  <a:gd fmla="*/ 219 h 385" name="T17"/>
                  <a:gd fmla="*/ 91 w 298" name="T18"/>
                  <a:gd fmla="*/ 219 h 385" name="T19"/>
                  <a:gd fmla="*/ 91 w 298" name="T20"/>
                  <a:gd fmla="*/ 320 h 385" name="T21"/>
                  <a:gd fmla="*/ 298 w 298" name="T22"/>
                  <a:gd fmla="*/ 320 h 385" name="T23"/>
                  <a:gd fmla="*/ 298 w 298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298">
                    <a:moveTo>
                      <a:pt x="298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1" y="65"/>
                    </a:lnTo>
                    <a:lnTo>
                      <a:pt x="91" y="154"/>
                    </a:lnTo>
                    <a:lnTo>
                      <a:pt x="274" y="154"/>
                    </a:lnTo>
                    <a:lnTo>
                      <a:pt x="274" y="219"/>
                    </a:lnTo>
                    <a:lnTo>
                      <a:pt x="91" y="219"/>
                    </a:lnTo>
                    <a:lnTo>
                      <a:pt x="91" y="320"/>
                    </a:lnTo>
                    <a:lnTo>
                      <a:pt x="298" y="320"/>
                    </a:lnTo>
                    <a:lnTo>
                      <a:pt x="298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80" name="Freeform 20"/>
              <p:cNvSpPr>
                <a:spLocks/>
              </p:cNvSpPr>
              <p:nvPr userDrawn="1"/>
            </p:nvSpPr>
            <p:spPr bwMode="auto">
              <a:xfrm>
                <a:off x="3076292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1 w 131" name="T6"/>
                  <a:gd fmla="*/ 156 h 166" name="T7"/>
                  <a:gd fmla="*/ 89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1 w 131" name="T16"/>
                  <a:gd fmla="*/ 138 h 166" name="T17"/>
                  <a:gd fmla="*/ 93 w 131" name="T18"/>
                  <a:gd fmla="*/ 122 h 166" name="T19"/>
                  <a:gd fmla="*/ 93 w 131" name="T20"/>
                  <a:gd fmla="*/ 111 h 166" name="T21"/>
                  <a:gd fmla="*/ 89 w 131" name="T22"/>
                  <a:gd fmla="*/ 100 h 166" name="T23"/>
                  <a:gd fmla="*/ 72 w 131" name="T24"/>
                  <a:gd fmla="*/ 95 h 166" name="T25"/>
                  <a:gd fmla="*/ 53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8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2 w 131" name="T40"/>
                  <a:gd fmla="*/ 28 h 166" name="T41"/>
                  <a:gd fmla="*/ 46 w 131" name="T42"/>
                  <a:gd fmla="*/ 31 h 166" name="T43"/>
                  <a:gd fmla="*/ 39 w 131" name="T44"/>
                  <a:gd fmla="*/ 42 h 166" name="T45"/>
                  <a:gd fmla="*/ 39 w 131" name="T46"/>
                  <a:gd fmla="*/ 53 h 166" name="T47"/>
                  <a:gd fmla="*/ 60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30" y="135"/>
                      <a:pt x="126" y="141"/>
                    </a:cubicBezTo>
                    <a:cubicBezTo>
                      <a:pt x="123" y="148"/>
                      <a:pt x="118" y="153"/>
                      <a:pt x="111" y="156"/>
                    </a:cubicBezTo>
                    <a:cubicBezTo>
                      <a:pt x="104" y="160"/>
                      <a:pt x="97" y="162"/>
                      <a:pt x="89" y="163"/>
                    </a:cubicBezTo>
                    <a:cubicBezTo>
                      <a:pt x="81" y="165"/>
                      <a:pt x="71" y="166"/>
                      <a:pt x="60" y="166"/>
                    </a:cubicBezTo>
                    <a:cubicBezTo>
                      <a:pt x="45" y="166"/>
                      <a:pt x="26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1" y="136"/>
                      <a:pt x="50" y="138"/>
                      <a:pt x="61" y="138"/>
                    </a:cubicBezTo>
                    <a:cubicBezTo>
                      <a:pt x="82" y="138"/>
                      <a:pt x="93" y="133"/>
                      <a:pt x="93" y="122"/>
                    </a:cubicBezTo>
                    <a:cubicBezTo>
                      <a:pt x="93" y="111"/>
                      <a:pt x="93" y="111"/>
                      <a:pt x="93" y="111"/>
                    </a:cubicBezTo>
                    <a:cubicBezTo>
                      <a:pt x="93" y="106"/>
                      <a:pt x="91" y="103"/>
                      <a:pt x="89" y="100"/>
                    </a:cubicBezTo>
                    <a:cubicBezTo>
                      <a:pt x="86" y="96"/>
                      <a:pt x="80" y="95"/>
                      <a:pt x="72" y="95"/>
                    </a:cubicBezTo>
                    <a:cubicBezTo>
                      <a:pt x="53" y="95"/>
                      <a:pt x="53" y="95"/>
                      <a:pt x="53" y="95"/>
                    </a:cubicBezTo>
                    <a:cubicBezTo>
                      <a:pt x="18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8" y="10"/>
                    </a:cubicBezTo>
                    <a:cubicBezTo>
                      <a:pt x="29" y="4"/>
                      <a:pt x="48" y="0"/>
                      <a:pt x="73" y="0"/>
                    </a:cubicBezTo>
                    <a:cubicBezTo>
                      <a:pt x="86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2" y="28"/>
                    </a:cubicBezTo>
                    <a:cubicBezTo>
                      <a:pt x="59" y="28"/>
                      <a:pt x="51" y="29"/>
                      <a:pt x="46" y="31"/>
                    </a:cubicBezTo>
                    <a:cubicBezTo>
                      <a:pt x="41" y="33"/>
                      <a:pt x="39" y="37"/>
                      <a:pt x="39" y="42"/>
                    </a:cubicBezTo>
                    <a:cubicBezTo>
                      <a:pt x="39" y="53"/>
                      <a:pt x="39" y="53"/>
                      <a:pt x="39" y="53"/>
                    </a:cubicBezTo>
                    <a:cubicBezTo>
                      <a:pt x="39" y="62"/>
                      <a:pt x="46" y="66"/>
                      <a:pt x="60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8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81" name="Freeform 21"/>
              <p:cNvSpPr>
                <a:spLocks noEditPoints="1"/>
              </p:cNvSpPr>
              <p:nvPr userDrawn="1"/>
            </p:nvSpPr>
            <p:spPr bwMode="auto">
              <a:xfrm>
                <a:off x="3549399" y="767433"/>
                <a:ext cx="458622" cy="499859"/>
              </a:xfrm>
              <a:custGeom>
                <a:avLst/>
                <a:gdLst>
                  <a:gd fmla="*/ 152 w 152" name="T0"/>
                  <a:gd fmla="*/ 49 h 166" name="T1"/>
                  <a:gd fmla="*/ 152 w 152" name="T2"/>
                  <a:gd fmla="*/ 119 h 166" name="T3"/>
                  <a:gd fmla="*/ 145 w 152" name="T4"/>
                  <a:gd fmla="*/ 142 h 166" name="T5"/>
                  <a:gd fmla="*/ 125 w 152" name="T6"/>
                  <a:gd fmla="*/ 157 h 166" name="T7"/>
                  <a:gd fmla="*/ 101 w 152" name="T8"/>
                  <a:gd fmla="*/ 164 h 166" name="T9"/>
                  <a:gd fmla="*/ 75 w 152" name="T10"/>
                  <a:gd fmla="*/ 166 h 166" name="T11"/>
                  <a:gd fmla="*/ 51 w 152" name="T12"/>
                  <a:gd fmla="*/ 164 h 166" name="T13"/>
                  <a:gd fmla="*/ 27 w 152" name="T14"/>
                  <a:gd fmla="*/ 158 h 166" name="T15"/>
                  <a:gd fmla="*/ 7 w 152" name="T16"/>
                  <a:gd fmla="*/ 144 h 166" name="T17"/>
                  <a:gd fmla="*/ 0 w 152" name="T18"/>
                  <a:gd fmla="*/ 119 h 166" name="T19"/>
                  <a:gd fmla="*/ 0 w 152" name="T20"/>
                  <a:gd fmla="*/ 49 h 166" name="T21"/>
                  <a:gd fmla="*/ 5 w 152" name="T22"/>
                  <a:gd fmla="*/ 27 h 166" name="T23"/>
                  <a:gd fmla="*/ 18 w 152" name="T24"/>
                  <a:gd fmla="*/ 13 h 166" name="T25"/>
                  <a:gd fmla="*/ 37 w 152" name="T26"/>
                  <a:gd fmla="*/ 5 h 166" name="T27"/>
                  <a:gd fmla="*/ 57 w 152" name="T28"/>
                  <a:gd fmla="*/ 1 h 166" name="T29"/>
                  <a:gd fmla="*/ 75 w 152" name="T30"/>
                  <a:gd fmla="*/ 0 h 166" name="T31"/>
                  <a:gd fmla="*/ 94 w 152" name="T32"/>
                  <a:gd fmla="*/ 1 h 166" name="T33"/>
                  <a:gd fmla="*/ 114 w 152" name="T34"/>
                  <a:gd fmla="*/ 5 h 166" name="T35"/>
                  <a:gd fmla="*/ 133 w 152" name="T36"/>
                  <a:gd fmla="*/ 13 h 166" name="T37"/>
                  <a:gd fmla="*/ 146 w 152" name="T38"/>
                  <a:gd fmla="*/ 27 h 166" name="T39"/>
                  <a:gd fmla="*/ 152 w 152" name="T40"/>
                  <a:gd fmla="*/ 49 h 166" name="T41"/>
                  <a:gd fmla="*/ 113 w 152" name="T42"/>
                  <a:gd fmla="*/ 119 h 166" name="T43"/>
                  <a:gd fmla="*/ 113 w 152" name="T44"/>
                  <a:gd fmla="*/ 49 h 166" name="T45"/>
                  <a:gd fmla="*/ 104 w 152" name="T46"/>
                  <a:gd fmla="*/ 32 h 166" name="T47"/>
                  <a:gd fmla="*/ 76 w 152" name="T48"/>
                  <a:gd fmla="*/ 28 h 166" name="T49"/>
                  <a:gd fmla="*/ 47 w 152" name="T50"/>
                  <a:gd fmla="*/ 32 h 166" name="T51"/>
                  <a:gd fmla="*/ 38 w 152" name="T52"/>
                  <a:gd fmla="*/ 49 h 166" name="T53"/>
                  <a:gd fmla="*/ 38 w 152" name="T54"/>
                  <a:gd fmla="*/ 119 h 166" name="T55"/>
                  <a:gd fmla="*/ 41 w 152" name="T56"/>
                  <a:gd fmla="*/ 129 h 166" name="T57"/>
                  <a:gd fmla="*/ 51 w 152" name="T58"/>
                  <a:gd fmla="*/ 135 h 166" name="T59"/>
                  <a:gd fmla="*/ 62 w 152" name="T60"/>
                  <a:gd fmla="*/ 138 h 166" name="T61"/>
                  <a:gd fmla="*/ 76 w 152" name="T62"/>
                  <a:gd fmla="*/ 138 h 166" name="T63"/>
                  <a:gd fmla="*/ 90 w 152" name="T64"/>
                  <a:gd fmla="*/ 138 h 166" name="T65"/>
                  <a:gd fmla="*/ 101 w 152" name="T66"/>
                  <a:gd fmla="*/ 135 h 166" name="T67"/>
                  <a:gd fmla="*/ 110 w 152" name="T68"/>
                  <a:gd fmla="*/ 129 h 166" name="T69"/>
                  <a:gd fmla="*/ 113 w 152" name="T70"/>
                  <a:gd fmla="*/ 119 h 166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6" w="152">
                    <a:moveTo>
                      <a:pt x="152" y="49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49" y="136"/>
                      <a:pt x="145" y="142"/>
                    </a:cubicBezTo>
                    <a:cubicBezTo>
                      <a:pt x="140" y="149"/>
                      <a:pt x="133" y="154"/>
                      <a:pt x="125" y="157"/>
                    </a:cubicBezTo>
                    <a:cubicBezTo>
                      <a:pt x="117" y="160"/>
                      <a:pt x="109" y="162"/>
                      <a:pt x="101" y="164"/>
                    </a:cubicBezTo>
                    <a:cubicBezTo>
                      <a:pt x="93" y="165"/>
                      <a:pt x="84" y="166"/>
                      <a:pt x="75" y="166"/>
                    </a:cubicBezTo>
                    <a:cubicBezTo>
                      <a:pt x="67" y="166"/>
                      <a:pt x="59" y="165"/>
                      <a:pt x="51" y="164"/>
                    </a:cubicBezTo>
                    <a:cubicBezTo>
                      <a:pt x="44" y="163"/>
                      <a:pt x="36" y="161"/>
                      <a:pt x="27" y="158"/>
                    </a:cubicBezTo>
                    <a:cubicBezTo>
                      <a:pt x="19" y="155"/>
                      <a:pt x="12" y="150"/>
                      <a:pt x="7" y="144"/>
                    </a:cubicBezTo>
                    <a:cubicBezTo>
                      <a:pt x="2" y="137"/>
                      <a:pt x="0" y="129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41"/>
                      <a:pt x="1" y="34"/>
                      <a:pt x="5" y="27"/>
                    </a:cubicBezTo>
                    <a:cubicBezTo>
                      <a:pt x="9" y="21"/>
                      <a:pt x="13" y="16"/>
                      <a:pt x="18" y="13"/>
                    </a:cubicBezTo>
                    <a:cubicBezTo>
                      <a:pt x="24" y="10"/>
                      <a:pt x="30" y="7"/>
                      <a:pt x="37" y="5"/>
                    </a:cubicBezTo>
                    <a:cubicBezTo>
                      <a:pt x="45" y="3"/>
                      <a:pt x="51" y="2"/>
                      <a:pt x="57" y="1"/>
                    </a:cubicBezTo>
                    <a:cubicBezTo>
                      <a:pt x="63" y="1"/>
                      <a:pt x="69" y="0"/>
                      <a:pt x="75" y="0"/>
                    </a:cubicBezTo>
                    <a:cubicBezTo>
                      <a:pt x="82" y="0"/>
                      <a:pt x="88" y="1"/>
                      <a:pt x="94" y="1"/>
                    </a:cubicBezTo>
                    <a:cubicBezTo>
                      <a:pt x="100" y="2"/>
                      <a:pt x="107" y="3"/>
                      <a:pt x="114" y="5"/>
                    </a:cubicBezTo>
                    <a:cubicBezTo>
                      <a:pt x="121" y="7"/>
                      <a:pt x="128" y="10"/>
                      <a:pt x="133" y="13"/>
                    </a:cubicBezTo>
                    <a:cubicBezTo>
                      <a:pt x="138" y="16"/>
                      <a:pt x="143" y="21"/>
                      <a:pt x="146" y="27"/>
                    </a:cubicBezTo>
                    <a:cubicBezTo>
                      <a:pt x="150" y="33"/>
                      <a:pt x="152" y="41"/>
                      <a:pt x="152" y="49"/>
                    </a:cubicBezTo>
                    <a:close/>
                    <a:moveTo>
                      <a:pt x="113" y="119"/>
                    </a:moveTo>
                    <a:cubicBezTo>
                      <a:pt x="113" y="49"/>
                      <a:pt x="113" y="49"/>
                      <a:pt x="113" y="49"/>
                    </a:cubicBezTo>
                    <a:cubicBezTo>
                      <a:pt x="113" y="41"/>
                      <a:pt x="110" y="36"/>
                      <a:pt x="104" y="32"/>
                    </a:cubicBezTo>
                    <a:cubicBezTo>
                      <a:pt x="97" y="29"/>
                      <a:pt x="88" y="28"/>
                      <a:pt x="76" y="28"/>
                    </a:cubicBezTo>
                    <a:cubicBezTo>
                      <a:pt x="63" y="28"/>
                      <a:pt x="54" y="29"/>
                      <a:pt x="47" y="32"/>
                    </a:cubicBezTo>
                    <a:cubicBezTo>
                      <a:pt x="41" y="35"/>
                      <a:pt x="38" y="41"/>
                      <a:pt x="38" y="49"/>
                    </a:cubicBezTo>
                    <a:cubicBezTo>
                      <a:pt x="38" y="119"/>
                      <a:pt x="38" y="119"/>
                      <a:pt x="38" y="119"/>
                    </a:cubicBezTo>
                    <a:cubicBezTo>
                      <a:pt x="38" y="123"/>
                      <a:pt x="39" y="127"/>
                      <a:pt x="41" y="129"/>
                    </a:cubicBezTo>
                    <a:cubicBezTo>
                      <a:pt x="43" y="132"/>
                      <a:pt x="47" y="134"/>
                      <a:pt x="51" y="135"/>
                    </a:cubicBezTo>
                    <a:cubicBezTo>
                      <a:pt x="55" y="136"/>
                      <a:pt x="58" y="137"/>
                      <a:pt x="62" y="138"/>
                    </a:cubicBezTo>
                    <a:cubicBezTo>
                      <a:pt x="66" y="138"/>
                      <a:pt x="70" y="138"/>
                      <a:pt x="76" y="138"/>
                    </a:cubicBezTo>
                    <a:cubicBezTo>
                      <a:pt x="81" y="138"/>
                      <a:pt x="86" y="138"/>
                      <a:pt x="90" y="138"/>
                    </a:cubicBezTo>
                    <a:cubicBezTo>
                      <a:pt x="93" y="137"/>
                      <a:pt x="97" y="136"/>
                      <a:pt x="101" y="135"/>
                    </a:cubicBezTo>
                    <a:cubicBezTo>
                      <a:pt x="105" y="134"/>
                      <a:pt x="108" y="132"/>
                      <a:pt x="110" y="129"/>
                    </a:cubicBezTo>
                    <a:cubicBezTo>
                      <a:pt x="112" y="127"/>
                      <a:pt x="113" y="123"/>
                      <a:pt x="113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82" name="Freeform 22"/>
              <p:cNvSpPr>
                <a:spLocks/>
              </p:cNvSpPr>
              <p:nvPr userDrawn="1"/>
            </p:nvSpPr>
            <p:spPr bwMode="auto">
              <a:xfrm>
                <a:off x="4095456" y="776181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6 h 163" name="T3"/>
                  <a:gd fmla="*/ 70 w 139" name="T4"/>
                  <a:gd fmla="*/ 163 h 163" name="T5"/>
                  <a:gd fmla="*/ 0 w 139" name="T6"/>
                  <a:gd fmla="*/ 116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6 h 163" name="T13"/>
                  <a:gd fmla="*/ 46 w 139" name="T14"/>
                  <a:gd fmla="*/ 131 h 163" name="T15"/>
                  <a:gd fmla="*/ 70 w 139" name="T16"/>
                  <a:gd fmla="*/ 135 h 163" name="T17"/>
                  <a:gd fmla="*/ 94 w 139" name="T18"/>
                  <a:gd fmla="*/ 131 h 163" name="T19"/>
                  <a:gd fmla="*/ 101 w 139" name="T20"/>
                  <a:gd fmla="*/ 116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6"/>
                      <a:pt x="139" y="116"/>
                      <a:pt x="139" y="116"/>
                    </a:cubicBezTo>
                    <a:cubicBezTo>
                      <a:pt x="139" y="147"/>
                      <a:pt x="116" y="163"/>
                      <a:pt x="70" y="163"/>
                    </a:cubicBezTo>
                    <a:cubicBezTo>
                      <a:pt x="23" y="163"/>
                      <a:pt x="0" y="147"/>
                      <a:pt x="0" y="11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3"/>
                      <a:pt x="41" y="128"/>
                      <a:pt x="46" y="131"/>
                    </a:cubicBezTo>
                    <a:cubicBezTo>
                      <a:pt x="51" y="134"/>
                      <a:pt x="59" y="135"/>
                      <a:pt x="70" y="135"/>
                    </a:cubicBezTo>
                    <a:cubicBezTo>
                      <a:pt x="81" y="135"/>
                      <a:pt x="89" y="134"/>
                      <a:pt x="94" y="131"/>
                    </a:cubicBezTo>
                    <a:cubicBezTo>
                      <a:pt x="99" y="128"/>
                      <a:pt x="101" y="123"/>
                      <a:pt x="101" y="116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83" name="Freeform 23"/>
              <p:cNvSpPr>
                <a:spLocks noEditPoints="1"/>
              </p:cNvSpPr>
              <p:nvPr userDrawn="1"/>
            </p:nvSpPr>
            <p:spPr bwMode="auto">
              <a:xfrm>
                <a:off x="4609545" y="776181"/>
                <a:ext cx="42863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2 w 142" name="T18"/>
                  <a:gd fmla="*/ 34 h 160" name="T19"/>
                  <a:gd fmla="*/ 132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2" y="21"/>
                      <a:pt x="132" y="34"/>
                    </a:cubicBezTo>
                    <a:cubicBezTo>
                      <a:pt x="132" y="62"/>
                      <a:pt x="132" y="62"/>
                      <a:pt x="132" y="62"/>
                    </a:cubicBezTo>
                    <a:cubicBezTo>
                      <a:pt x="132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84" name="Freeform 24"/>
              <p:cNvSpPr>
                <a:spLocks/>
              </p:cNvSpPr>
              <p:nvPr userDrawn="1"/>
            </p:nvSpPr>
            <p:spPr bwMode="auto">
              <a:xfrm>
                <a:off x="5076396" y="767433"/>
                <a:ext cx="379894" cy="499859"/>
              </a:xfrm>
              <a:custGeom>
                <a:avLst/>
                <a:gdLst>
                  <a:gd fmla="*/ 126 w 126" name="T0"/>
                  <a:gd fmla="*/ 160 h 166" name="T1"/>
                  <a:gd fmla="*/ 74 w 126" name="T2"/>
                  <a:gd fmla="*/ 166 h 166" name="T3"/>
                  <a:gd fmla="*/ 56 w 126" name="T4"/>
                  <a:gd fmla="*/ 165 h 166" name="T5"/>
                  <a:gd fmla="*/ 36 w 126" name="T6"/>
                  <a:gd fmla="*/ 161 h 166" name="T7"/>
                  <a:gd fmla="*/ 18 w 126" name="T8"/>
                  <a:gd fmla="*/ 153 h 166" name="T9"/>
                  <a:gd fmla="*/ 5 w 126" name="T10"/>
                  <a:gd fmla="*/ 140 h 166" name="T11"/>
                  <a:gd fmla="*/ 0 w 126" name="T12"/>
                  <a:gd fmla="*/ 119 h 166" name="T13"/>
                  <a:gd fmla="*/ 0 w 126" name="T14"/>
                  <a:gd fmla="*/ 49 h 166" name="T15"/>
                  <a:gd fmla="*/ 74 w 126" name="T16"/>
                  <a:gd fmla="*/ 0 h 166" name="T17"/>
                  <a:gd fmla="*/ 125 w 126" name="T18"/>
                  <a:gd fmla="*/ 6 h 166" name="T19"/>
                  <a:gd fmla="*/ 125 w 126" name="T20"/>
                  <a:gd fmla="*/ 35 h 166" name="T21"/>
                  <a:gd fmla="*/ 75 w 126" name="T22"/>
                  <a:gd fmla="*/ 28 h 166" name="T23"/>
                  <a:gd fmla="*/ 61 w 126" name="T24"/>
                  <a:gd fmla="*/ 28 h 166" name="T25"/>
                  <a:gd fmla="*/ 50 w 126" name="T26"/>
                  <a:gd fmla="*/ 31 h 166" name="T27"/>
                  <a:gd fmla="*/ 41 w 126" name="T28"/>
                  <a:gd fmla="*/ 37 h 166" name="T29"/>
                  <a:gd fmla="*/ 39 w 126" name="T30"/>
                  <a:gd fmla="*/ 48 h 166" name="T31"/>
                  <a:gd fmla="*/ 39 w 126" name="T32"/>
                  <a:gd fmla="*/ 116 h 166" name="T33"/>
                  <a:gd fmla="*/ 78 w 126" name="T34"/>
                  <a:gd fmla="*/ 138 h 166" name="T35"/>
                  <a:gd fmla="*/ 126 w 126" name="T36"/>
                  <a:gd fmla="*/ 131 h 166" name="T37"/>
                  <a:gd fmla="*/ 126 w 126" name="T38"/>
                  <a:gd fmla="*/ 160 h 166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6" w="126">
                    <a:moveTo>
                      <a:pt x="126" y="160"/>
                    </a:moveTo>
                    <a:cubicBezTo>
                      <a:pt x="108" y="164"/>
                      <a:pt x="91" y="166"/>
                      <a:pt x="74" y="166"/>
                    </a:cubicBezTo>
                    <a:cubicBezTo>
                      <a:pt x="68" y="166"/>
                      <a:pt x="62" y="165"/>
                      <a:pt x="56" y="165"/>
                    </a:cubicBezTo>
                    <a:cubicBezTo>
                      <a:pt x="50" y="164"/>
                      <a:pt x="43" y="163"/>
                      <a:pt x="36" y="161"/>
                    </a:cubicBezTo>
                    <a:cubicBezTo>
                      <a:pt x="29" y="159"/>
                      <a:pt x="23" y="157"/>
                      <a:pt x="18" y="153"/>
                    </a:cubicBezTo>
                    <a:cubicBezTo>
                      <a:pt x="13" y="150"/>
                      <a:pt x="9" y="146"/>
                      <a:pt x="5" y="140"/>
                    </a:cubicBezTo>
                    <a:cubicBezTo>
                      <a:pt x="2" y="134"/>
                      <a:pt x="0" y="127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16"/>
                      <a:pt x="25" y="0"/>
                      <a:pt x="74" y="0"/>
                    </a:cubicBezTo>
                    <a:cubicBezTo>
                      <a:pt x="87" y="0"/>
                      <a:pt x="104" y="2"/>
                      <a:pt x="125" y="6"/>
                    </a:cubicBezTo>
                    <a:cubicBezTo>
                      <a:pt x="125" y="35"/>
                      <a:pt x="125" y="35"/>
                      <a:pt x="125" y="35"/>
                    </a:cubicBezTo>
                    <a:cubicBezTo>
                      <a:pt x="106" y="30"/>
                      <a:pt x="89" y="28"/>
                      <a:pt x="75" y="28"/>
                    </a:cubicBezTo>
                    <a:cubicBezTo>
                      <a:pt x="69" y="28"/>
                      <a:pt x="65" y="28"/>
                      <a:pt x="61" y="28"/>
                    </a:cubicBezTo>
                    <a:cubicBezTo>
                      <a:pt x="58" y="29"/>
                      <a:pt x="54" y="29"/>
                      <a:pt x="50" y="31"/>
                    </a:cubicBezTo>
                    <a:cubicBezTo>
                      <a:pt x="46" y="32"/>
                      <a:pt x="43" y="34"/>
                      <a:pt x="41" y="37"/>
                    </a:cubicBezTo>
                    <a:cubicBezTo>
                      <a:pt x="40" y="40"/>
                      <a:pt x="39" y="44"/>
                      <a:pt x="39" y="48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31"/>
                      <a:pt x="52" y="138"/>
                      <a:pt x="78" y="138"/>
                    </a:cubicBezTo>
                    <a:cubicBezTo>
                      <a:pt x="90" y="138"/>
                      <a:pt x="106" y="136"/>
                      <a:pt x="126" y="131"/>
                    </a:cubicBezTo>
                    <a:lnTo>
                      <a:pt x="126" y="16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85" name="Freeform 25"/>
              <p:cNvSpPr>
                <a:spLocks/>
              </p:cNvSpPr>
              <p:nvPr userDrawn="1"/>
            </p:nvSpPr>
            <p:spPr bwMode="auto">
              <a:xfrm>
                <a:off x="5547605" y="776181"/>
                <a:ext cx="377394" cy="481114"/>
              </a:xfrm>
              <a:custGeom>
                <a:avLst/>
                <a:gdLst>
                  <a:gd fmla="*/ 302 w 302" name="T0"/>
                  <a:gd fmla="*/ 385 h 385" name="T1"/>
                  <a:gd fmla="*/ 0 w 302" name="T2"/>
                  <a:gd fmla="*/ 385 h 385" name="T3"/>
                  <a:gd fmla="*/ 0 w 302" name="T4"/>
                  <a:gd fmla="*/ 0 h 385" name="T5"/>
                  <a:gd fmla="*/ 294 w 302" name="T6"/>
                  <a:gd fmla="*/ 0 h 385" name="T7"/>
                  <a:gd fmla="*/ 294 w 302" name="T8"/>
                  <a:gd fmla="*/ 65 h 385" name="T9"/>
                  <a:gd fmla="*/ 94 w 302" name="T10"/>
                  <a:gd fmla="*/ 65 h 385" name="T11"/>
                  <a:gd fmla="*/ 94 w 302" name="T12"/>
                  <a:gd fmla="*/ 154 h 385" name="T13"/>
                  <a:gd fmla="*/ 275 w 302" name="T14"/>
                  <a:gd fmla="*/ 154 h 385" name="T15"/>
                  <a:gd fmla="*/ 275 w 302" name="T16"/>
                  <a:gd fmla="*/ 219 h 385" name="T17"/>
                  <a:gd fmla="*/ 94 w 302" name="T18"/>
                  <a:gd fmla="*/ 219 h 385" name="T19"/>
                  <a:gd fmla="*/ 94 w 302" name="T20"/>
                  <a:gd fmla="*/ 320 h 385" name="T21"/>
                  <a:gd fmla="*/ 302 w 302" name="T22"/>
                  <a:gd fmla="*/ 320 h 385" name="T23"/>
                  <a:gd fmla="*/ 302 w 302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302">
                    <a:moveTo>
                      <a:pt x="302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4" y="65"/>
                    </a:lnTo>
                    <a:lnTo>
                      <a:pt x="94" y="154"/>
                    </a:lnTo>
                    <a:lnTo>
                      <a:pt x="275" y="154"/>
                    </a:lnTo>
                    <a:lnTo>
                      <a:pt x="275" y="219"/>
                    </a:lnTo>
                    <a:lnTo>
                      <a:pt x="94" y="219"/>
                    </a:lnTo>
                    <a:lnTo>
                      <a:pt x="94" y="320"/>
                    </a:lnTo>
                    <a:lnTo>
                      <a:pt x="302" y="320"/>
                    </a:lnTo>
                    <a:lnTo>
                      <a:pt x="302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86" name="Freeform 26"/>
              <p:cNvSpPr>
                <a:spLocks/>
              </p:cNvSpPr>
              <p:nvPr userDrawn="1"/>
            </p:nvSpPr>
            <p:spPr bwMode="auto">
              <a:xfrm>
                <a:off x="5998431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0 w 131" name="T6"/>
                  <a:gd fmla="*/ 156 h 166" name="T7"/>
                  <a:gd fmla="*/ 88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0 w 131" name="T16"/>
                  <a:gd fmla="*/ 138 h 166" name="T17"/>
                  <a:gd fmla="*/ 92 w 131" name="T18"/>
                  <a:gd fmla="*/ 122 h 166" name="T19"/>
                  <a:gd fmla="*/ 92 w 131" name="T20"/>
                  <a:gd fmla="*/ 111 h 166" name="T21"/>
                  <a:gd fmla="*/ 88 w 131" name="T22"/>
                  <a:gd fmla="*/ 100 h 166" name="T23"/>
                  <a:gd fmla="*/ 71 w 131" name="T24"/>
                  <a:gd fmla="*/ 95 h 166" name="T25"/>
                  <a:gd fmla="*/ 52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7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1 w 131" name="T40"/>
                  <a:gd fmla="*/ 28 h 166" name="T41"/>
                  <a:gd fmla="*/ 45 w 131" name="T42"/>
                  <a:gd fmla="*/ 31 h 166" name="T43"/>
                  <a:gd fmla="*/ 38 w 131" name="T44"/>
                  <a:gd fmla="*/ 42 h 166" name="T45"/>
                  <a:gd fmla="*/ 38 w 131" name="T46"/>
                  <a:gd fmla="*/ 53 h 166" name="T47"/>
                  <a:gd fmla="*/ 59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0" y="156"/>
                    </a:cubicBezTo>
                    <a:cubicBezTo>
                      <a:pt x="103" y="160"/>
                      <a:pt x="96" y="162"/>
                      <a:pt x="88" y="163"/>
                    </a:cubicBezTo>
                    <a:cubicBezTo>
                      <a:pt x="80" y="165"/>
                      <a:pt x="71" y="166"/>
                      <a:pt x="60" y="166"/>
                    </a:cubicBezTo>
                    <a:cubicBezTo>
                      <a:pt x="44" y="166"/>
                      <a:pt x="25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1" y="138"/>
                      <a:pt x="92" y="133"/>
                      <a:pt x="92" y="122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3"/>
                      <a:pt x="88" y="100"/>
                    </a:cubicBezTo>
                    <a:cubicBezTo>
                      <a:pt x="85" y="96"/>
                      <a:pt x="80" y="95"/>
                      <a:pt x="71" y="95"/>
                    </a:cubicBezTo>
                    <a:cubicBezTo>
                      <a:pt x="52" y="95"/>
                      <a:pt x="52" y="95"/>
                      <a:pt x="52" y="95"/>
                    </a:cubicBezTo>
                    <a:cubicBezTo>
                      <a:pt x="17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5" y="17"/>
                      <a:pt x="17" y="10"/>
                    </a:cubicBezTo>
                    <a:cubicBezTo>
                      <a:pt x="29" y="4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1" y="28"/>
                    </a:cubicBezTo>
                    <a:cubicBezTo>
                      <a:pt x="59" y="28"/>
                      <a:pt x="50" y="29"/>
                      <a:pt x="45" y="31"/>
                    </a:cubicBezTo>
                    <a:cubicBezTo>
                      <a:pt x="40" y="33"/>
                      <a:pt x="38" y="37"/>
                      <a:pt x="38" y="42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2"/>
                      <a:pt x="45" y="66"/>
                      <a:pt x="59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7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</p:grpSp>
        <p:grpSp>
          <p:nvGrpSpPr>
            <p:cNvPr id="36" name="Group 35"/>
            <p:cNvGrpSpPr/>
            <p:nvPr userDrawn="1"/>
          </p:nvGrpSpPr>
          <p:grpSpPr>
            <a:xfrm>
              <a:off x="314326" y="1075660"/>
              <a:ext cx="1843867" cy="369143"/>
              <a:chOff x="1146212" y="1396551"/>
              <a:chExt cx="2484309" cy="497360"/>
            </a:xfrm>
            <a:grpFill/>
          </p:grpSpPr>
          <p:sp>
            <p:nvSpPr>
              <p:cNvPr id="73" name="Freeform 27"/>
              <p:cNvSpPr>
                <a:spLocks/>
              </p:cNvSpPr>
              <p:nvPr userDrawn="1"/>
            </p:nvSpPr>
            <p:spPr bwMode="auto">
              <a:xfrm>
                <a:off x="1146212" y="1396551"/>
                <a:ext cx="443627" cy="497359"/>
              </a:xfrm>
              <a:custGeom>
                <a:avLst/>
                <a:gdLst>
                  <a:gd fmla="*/ 147 w 147" name="T0"/>
                  <a:gd fmla="*/ 155 h 165" name="T1"/>
                  <a:gd fmla="*/ 115 w 147" name="T2"/>
                  <a:gd fmla="*/ 162 h 165" name="T3"/>
                  <a:gd fmla="*/ 80 w 147" name="T4"/>
                  <a:gd fmla="*/ 165 h 165" name="T5"/>
                  <a:gd fmla="*/ 56 w 147" name="T6"/>
                  <a:gd fmla="*/ 164 h 165" name="T7"/>
                  <a:gd fmla="*/ 34 w 147" name="T8"/>
                  <a:gd fmla="*/ 160 h 165" name="T9"/>
                  <a:gd fmla="*/ 16 w 147" name="T10"/>
                  <a:gd fmla="*/ 152 h 165" name="T11"/>
                  <a:gd fmla="*/ 5 w 147" name="T12"/>
                  <a:gd fmla="*/ 138 h 165" name="T13"/>
                  <a:gd fmla="*/ 0 w 147" name="T14"/>
                  <a:gd fmla="*/ 119 h 165" name="T15"/>
                  <a:gd fmla="*/ 0 w 147" name="T16"/>
                  <a:gd fmla="*/ 52 h 165" name="T17"/>
                  <a:gd fmla="*/ 5 w 147" name="T18"/>
                  <a:gd fmla="*/ 30 h 165" name="T19"/>
                  <a:gd fmla="*/ 18 w 147" name="T20"/>
                  <a:gd fmla="*/ 15 h 165" name="T21"/>
                  <a:gd fmla="*/ 37 w 147" name="T22"/>
                  <a:gd fmla="*/ 6 h 165" name="T23"/>
                  <a:gd fmla="*/ 59 w 147" name="T24"/>
                  <a:gd fmla="*/ 1 h 165" name="T25"/>
                  <a:gd fmla="*/ 80 w 147" name="T26"/>
                  <a:gd fmla="*/ 0 h 165" name="T27"/>
                  <a:gd fmla="*/ 146 w 147" name="T28"/>
                  <a:gd fmla="*/ 5 h 165" name="T29"/>
                  <a:gd fmla="*/ 146 w 147" name="T30"/>
                  <a:gd fmla="*/ 34 h 165" name="T31"/>
                  <a:gd fmla="*/ 80 w 147" name="T32"/>
                  <a:gd fmla="*/ 27 h 165" name="T33"/>
                  <a:gd fmla="*/ 39 w 147" name="T34"/>
                  <a:gd fmla="*/ 51 h 165" name="T35"/>
                  <a:gd fmla="*/ 39 w 147" name="T36"/>
                  <a:gd fmla="*/ 116 h 165" name="T37"/>
                  <a:gd fmla="*/ 50 w 147" name="T38"/>
                  <a:gd fmla="*/ 133 h 165" name="T39"/>
                  <a:gd fmla="*/ 84 w 147" name="T40"/>
                  <a:gd fmla="*/ 138 h 165" name="T41"/>
                  <a:gd fmla="*/ 110 w 147" name="T42"/>
                  <a:gd fmla="*/ 134 h 165" name="T43"/>
                  <a:gd fmla="*/ 110 w 147" name="T44"/>
                  <a:gd fmla="*/ 97 h 165" name="T45"/>
                  <a:gd fmla="*/ 84 w 147" name="T46"/>
                  <a:gd fmla="*/ 97 h 165" name="T47"/>
                  <a:gd fmla="*/ 84 w 147" name="T48"/>
                  <a:gd fmla="*/ 71 h 165" name="T49"/>
                  <a:gd fmla="*/ 147 w 147" name="T50"/>
                  <a:gd fmla="*/ 71 h 165" name="T51"/>
                  <a:gd fmla="*/ 147 w 147" name="T52"/>
                  <a:gd fmla="*/ 155 h 165" name="T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b="b" l="0" r="r" t="0"/>
                <a:pathLst>
                  <a:path h="165" w="147">
                    <a:moveTo>
                      <a:pt x="147" y="155"/>
                    </a:moveTo>
                    <a:cubicBezTo>
                      <a:pt x="138" y="158"/>
                      <a:pt x="128" y="160"/>
                      <a:pt x="115" y="162"/>
                    </a:cubicBezTo>
                    <a:cubicBezTo>
                      <a:pt x="102" y="164"/>
                      <a:pt x="91" y="165"/>
                      <a:pt x="80" y="165"/>
                    </a:cubicBezTo>
                    <a:cubicBezTo>
                      <a:pt x="71" y="165"/>
                      <a:pt x="63" y="165"/>
                      <a:pt x="56" y="164"/>
                    </a:cubicBezTo>
                    <a:cubicBezTo>
                      <a:pt x="49" y="163"/>
                      <a:pt x="42" y="162"/>
                      <a:pt x="34" y="160"/>
                    </a:cubicBezTo>
                    <a:cubicBezTo>
                      <a:pt x="27" y="158"/>
                      <a:pt x="21" y="155"/>
                      <a:pt x="16" y="152"/>
                    </a:cubicBezTo>
                    <a:cubicBezTo>
                      <a:pt x="11" y="148"/>
                      <a:pt x="8" y="144"/>
                      <a:pt x="5" y="138"/>
                    </a:cubicBezTo>
                    <a:cubicBezTo>
                      <a:pt x="2" y="133"/>
                      <a:pt x="0" y="126"/>
                      <a:pt x="0" y="119"/>
                    </a:cubicBezTo>
                    <a:cubicBezTo>
                      <a:pt x="0" y="52"/>
                      <a:pt x="0" y="52"/>
                      <a:pt x="0" y="52"/>
                    </a:cubicBezTo>
                    <a:cubicBezTo>
                      <a:pt x="0" y="43"/>
                      <a:pt x="2" y="36"/>
                      <a:pt x="5" y="30"/>
                    </a:cubicBezTo>
                    <a:cubicBezTo>
                      <a:pt x="9" y="23"/>
                      <a:pt x="13" y="18"/>
                      <a:pt x="18" y="15"/>
                    </a:cubicBezTo>
                    <a:cubicBezTo>
                      <a:pt x="24" y="11"/>
                      <a:pt x="30" y="8"/>
                      <a:pt x="37" y="6"/>
                    </a:cubicBezTo>
                    <a:cubicBezTo>
                      <a:pt x="45" y="3"/>
                      <a:pt x="52" y="2"/>
                      <a:pt x="59" y="1"/>
                    </a:cubicBezTo>
                    <a:cubicBezTo>
                      <a:pt x="66" y="0"/>
                      <a:pt x="73" y="0"/>
                      <a:pt x="80" y="0"/>
                    </a:cubicBezTo>
                    <a:cubicBezTo>
                      <a:pt x="103" y="0"/>
                      <a:pt x="125" y="1"/>
                      <a:pt x="146" y="5"/>
                    </a:cubicBezTo>
                    <a:cubicBezTo>
                      <a:pt x="146" y="34"/>
                      <a:pt x="146" y="34"/>
                      <a:pt x="146" y="34"/>
                    </a:cubicBezTo>
                    <a:cubicBezTo>
                      <a:pt x="126" y="29"/>
                      <a:pt x="104" y="27"/>
                      <a:pt x="80" y="27"/>
                    </a:cubicBezTo>
                    <a:cubicBezTo>
                      <a:pt x="53" y="27"/>
                      <a:pt x="39" y="35"/>
                      <a:pt x="39" y="51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4"/>
                      <a:pt x="43" y="130"/>
                      <a:pt x="50" y="133"/>
                    </a:cubicBezTo>
                    <a:cubicBezTo>
                      <a:pt x="58" y="136"/>
                      <a:pt x="69" y="138"/>
                      <a:pt x="84" y="138"/>
                    </a:cubicBezTo>
                    <a:cubicBezTo>
                      <a:pt x="92" y="138"/>
                      <a:pt x="101" y="136"/>
                      <a:pt x="110" y="134"/>
                    </a:cubicBezTo>
                    <a:cubicBezTo>
                      <a:pt x="110" y="97"/>
                      <a:pt x="110" y="97"/>
                      <a:pt x="110" y="97"/>
                    </a:cubicBezTo>
                    <a:cubicBezTo>
                      <a:pt x="84" y="97"/>
                      <a:pt x="84" y="97"/>
                      <a:pt x="84" y="97"/>
                    </a:cubicBezTo>
                    <a:cubicBezTo>
                      <a:pt x="84" y="71"/>
                      <a:pt x="84" y="71"/>
                      <a:pt x="84" y="71"/>
                    </a:cubicBezTo>
                    <a:cubicBezTo>
                      <a:pt x="147" y="71"/>
                      <a:pt x="147" y="71"/>
                      <a:pt x="147" y="71"/>
                    </a:cubicBezTo>
                    <a:lnTo>
                      <a:pt x="147" y="15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74" name="Freeform 28"/>
              <p:cNvSpPr>
                <a:spLocks noEditPoints="1"/>
              </p:cNvSpPr>
              <p:nvPr userDrawn="1"/>
            </p:nvSpPr>
            <p:spPr bwMode="auto">
              <a:xfrm>
                <a:off x="1697852" y="1402799"/>
                <a:ext cx="431129" cy="484862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1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1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5"/>
                    </a:cubicBezTo>
                    <a:cubicBezTo>
                      <a:pt x="115" y="90"/>
                      <a:pt x="106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1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7" y="71"/>
                      <a:pt x="90" y="69"/>
                    </a:cubicBezTo>
                    <a:cubicBezTo>
                      <a:pt x="93" y="66"/>
                      <a:pt x="95" y="61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75" name="Freeform 29"/>
              <p:cNvSpPr>
                <a:spLocks noEditPoints="1"/>
              </p:cNvSpPr>
              <p:nvPr userDrawn="1"/>
            </p:nvSpPr>
            <p:spPr bwMode="auto">
              <a:xfrm>
                <a:off x="2188536" y="1396552"/>
                <a:ext cx="458622" cy="497359"/>
              </a:xfrm>
              <a:custGeom>
                <a:avLst/>
                <a:gdLst>
                  <a:gd fmla="*/ 152 w 152" name="T0"/>
                  <a:gd fmla="*/ 48 h 165" name="T1"/>
                  <a:gd fmla="*/ 152 w 152" name="T2"/>
                  <a:gd fmla="*/ 119 h 165" name="T3"/>
                  <a:gd fmla="*/ 145 w 152" name="T4"/>
                  <a:gd fmla="*/ 142 h 165" name="T5"/>
                  <a:gd fmla="*/ 126 w 152" name="T6"/>
                  <a:gd fmla="*/ 156 h 165" name="T7"/>
                  <a:gd fmla="*/ 102 w 152" name="T8"/>
                  <a:gd fmla="*/ 163 h 165" name="T9"/>
                  <a:gd fmla="*/ 76 w 152" name="T10"/>
                  <a:gd fmla="*/ 165 h 165" name="T11"/>
                  <a:gd fmla="*/ 52 w 152" name="T12"/>
                  <a:gd fmla="*/ 163 h 165" name="T13"/>
                  <a:gd fmla="*/ 28 w 152" name="T14"/>
                  <a:gd fmla="*/ 157 h 165" name="T15"/>
                  <a:gd fmla="*/ 8 w 152" name="T16"/>
                  <a:gd fmla="*/ 143 h 165" name="T17"/>
                  <a:gd fmla="*/ 0 w 152" name="T18"/>
                  <a:gd fmla="*/ 119 h 165" name="T19"/>
                  <a:gd fmla="*/ 0 w 152" name="T20"/>
                  <a:gd fmla="*/ 48 h 165" name="T21"/>
                  <a:gd fmla="*/ 6 w 152" name="T22"/>
                  <a:gd fmla="*/ 27 h 165" name="T23"/>
                  <a:gd fmla="*/ 19 w 152" name="T24"/>
                  <a:gd fmla="*/ 12 h 165" name="T25"/>
                  <a:gd fmla="*/ 38 w 152" name="T26"/>
                  <a:gd fmla="*/ 4 h 165" name="T27"/>
                  <a:gd fmla="*/ 58 w 152" name="T28"/>
                  <a:gd fmla="*/ 0 h 165" name="T29"/>
                  <a:gd fmla="*/ 76 w 152" name="T30"/>
                  <a:gd fmla="*/ 0 h 165" name="T31"/>
                  <a:gd fmla="*/ 95 w 152" name="T32"/>
                  <a:gd fmla="*/ 0 h 165" name="T33"/>
                  <a:gd fmla="*/ 115 w 152" name="T34"/>
                  <a:gd fmla="*/ 4 h 165" name="T35"/>
                  <a:gd fmla="*/ 134 w 152" name="T36"/>
                  <a:gd fmla="*/ 12 h 165" name="T37"/>
                  <a:gd fmla="*/ 147 w 152" name="T38"/>
                  <a:gd fmla="*/ 27 h 165" name="T39"/>
                  <a:gd fmla="*/ 152 w 152" name="T40"/>
                  <a:gd fmla="*/ 48 h 165" name="T41"/>
                  <a:gd fmla="*/ 114 w 152" name="T42"/>
                  <a:gd fmla="*/ 119 h 165" name="T43"/>
                  <a:gd fmla="*/ 114 w 152" name="T44"/>
                  <a:gd fmla="*/ 48 h 165" name="T45"/>
                  <a:gd fmla="*/ 104 w 152" name="T46"/>
                  <a:gd fmla="*/ 32 h 165" name="T47"/>
                  <a:gd fmla="*/ 76 w 152" name="T48"/>
                  <a:gd fmla="*/ 27 h 165" name="T49"/>
                  <a:gd fmla="*/ 48 w 152" name="T50"/>
                  <a:gd fmla="*/ 32 h 165" name="T51"/>
                  <a:gd fmla="*/ 39 w 152" name="T52"/>
                  <a:gd fmla="*/ 48 h 165" name="T53"/>
                  <a:gd fmla="*/ 39 w 152" name="T54"/>
                  <a:gd fmla="*/ 119 h 165" name="T55"/>
                  <a:gd fmla="*/ 42 w 152" name="T56"/>
                  <a:gd fmla="*/ 129 h 165" name="T57"/>
                  <a:gd fmla="*/ 51 w 152" name="T58"/>
                  <a:gd fmla="*/ 135 h 165" name="T59"/>
                  <a:gd fmla="*/ 63 w 152" name="T60"/>
                  <a:gd fmla="*/ 137 h 165" name="T61"/>
                  <a:gd fmla="*/ 77 w 152" name="T62"/>
                  <a:gd fmla="*/ 138 h 165" name="T63"/>
                  <a:gd fmla="*/ 90 w 152" name="T64"/>
                  <a:gd fmla="*/ 137 h 165" name="T65"/>
                  <a:gd fmla="*/ 102 w 152" name="T66"/>
                  <a:gd fmla="*/ 135 h 165" name="T67"/>
                  <a:gd fmla="*/ 111 w 152" name="T68"/>
                  <a:gd fmla="*/ 129 h 165" name="T69"/>
                  <a:gd fmla="*/ 114 w 152" name="T70"/>
                  <a:gd fmla="*/ 119 h 165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5" w="152">
                    <a:moveTo>
                      <a:pt x="152" y="48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50" y="135"/>
                      <a:pt x="145" y="142"/>
                    </a:cubicBezTo>
                    <a:cubicBezTo>
                      <a:pt x="141" y="148"/>
                      <a:pt x="134" y="153"/>
                      <a:pt x="126" y="156"/>
                    </a:cubicBezTo>
                    <a:cubicBezTo>
                      <a:pt x="118" y="159"/>
                      <a:pt x="110" y="162"/>
                      <a:pt x="102" y="163"/>
                    </a:cubicBezTo>
                    <a:cubicBezTo>
                      <a:pt x="94" y="164"/>
                      <a:pt x="85" y="165"/>
                      <a:pt x="76" y="165"/>
                    </a:cubicBezTo>
                    <a:cubicBezTo>
                      <a:pt x="68" y="165"/>
                      <a:pt x="60" y="164"/>
                      <a:pt x="52" y="163"/>
                    </a:cubicBezTo>
                    <a:cubicBezTo>
                      <a:pt x="45" y="162"/>
                      <a:pt x="37" y="160"/>
                      <a:pt x="28" y="157"/>
                    </a:cubicBezTo>
                    <a:cubicBezTo>
                      <a:pt x="20" y="154"/>
                      <a:pt x="13" y="150"/>
                      <a:pt x="8" y="143"/>
                    </a:cubicBezTo>
                    <a:cubicBezTo>
                      <a:pt x="3" y="136"/>
                      <a:pt x="0" y="128"/>
                      <a:pt x="0" y="119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40"/>
                      <a:pt x="2" y="33"/>
                      <a:pt x="6" y="27"/>
                    </a:cubicBezTo>
                    <a:cubicBezTo>
                      <a:pt x="10" y="20"/>
                      <a:pt x="14" y="16"/>
                      <a:pt x="19" y="12"/>
                    </a:cubicBezTo>
                    <a:cubicBezTo>
                      <a:pt x="24" y="9"/>
                      <a:pt x="31" y="6"/>
                      <a:pt x="38" y="4"/>
                    </a:cubicBezTo>
                    <a:cubicBezTo>
                      <a:pt x="46" y="2"/>
                      <a:pt x="52" y="1"/>
                      <a:pt x="58" y="0"/>
                    </a:cubicBezTo>
                    <a:cubicBezTo>
                      <a:pt x="64" y="0"/>
                      <a:pt x="70" y="0"/>
                      <a:pt x="76" y="0"/>
                    </a:cubicBezTo>
                    <a:cubicBezTo>
                      <a:pt x="83" y="0"/>
                      <a:pt x="89" y="0"/>
                      <a:pt x="95" y="0"/>
                    </a:cubicBezTo>
                    <a:cubicBezTo>
                      <a:pt x="101" y="1"/>
                      <a:pt x="107" y="2"/>
                      <a:pt x="115" y="4"/>
                    </a:cubicBezTo>
                    <a:cubicBezTo>
                      <a:pt x="122" y="6"/>
                      <a:pt x="128" y="9"/>
                      <a:pt x="134" y="12"/>
                    </a:cubicBezTo>
                    <a:cubicBezTo>
                      <a:pt x="139" y="16"/>
                      <a:pt x="143" y="20"/>
                      <a:pt x="147" y="27"/>
                    </a:cubicBezTo>
                    <a:cubicBezTo>
                      <a:pt x="151" y="33"/>
                      <a:pt x="152" y="40"/>
                      <a:pt x="152" y="48"/>
                    </a:cubicBezTo>
                    <a:close/>
                    <a:moveTo>
                      <a:pt x="114" y="119"/>
                    </a:moveTo>
                    <a:cubicBezTo>
                      <a:pt x="114" y="48"/>
                      <a:pt x="114" y="48"/>
                      <a:pt x="114" y="48"/>
                    </a:cubicBezTo>
                    <a:cubicBezTo>
                      <a:pt x="114" y="40"/>
                      <a:pt x="111" y="35"/>
                      <a:pt x="104" y="32"/>
                    </a:cubicBezTo>
                    <a:cubicBezTo>
                      <a:pt x="98" y="29"/>
                      <a:pt x="89" y="27"/>
                      <a:pt x="76" y="27"/>
                    </a:cubicBezTo>
                    <a:cubicBezTo>
                      <a:pt x="64" y="27"/>
                      <a:pt x="54" y="29"/>
                      <a:pt x="48" y="32"/>
                    </a:cubicBezTo>
                    <a:cubicBezTo>
                      <a:pt x="42" y="35"/>
                      <a:pt x="39" y="40"/>
                      <a:pt x="39" y="48"/>
                    </a:cubicBezTo>
                    <a:cubicBezTo>
                      <a:pt x="39" y="119"/>
                      <a:pt x="39" y="119"/>
                      <a:pt x="39" y="119"/>
                    </a:cubicBezTo>
                    <a:cubicBezTo>
                      <a:pt x="39" y="123"/>
                      <a:pt x="40" y="126"/>
                      <a:pt x="42" y="129"/>
                    </a:cubicBezTo>
                    <a:cubicBezTo>
                      <a:pt x="44" y="132"/>
                      <a:pt x="47" y="133"/>
                      <a:pt x="51" y="135"/>
                    </a:cubicBezTo>
                    <a:cubicBezTo>
                      <a:pt x="55" y="136"/>
                      <a:pt x="59" y="137"/>
                      <a:pt x="63" y="137"/>
                    </a:cubicBezTo>
                    <a:cubicBezTo>
                      <a:pt x="67" y="137"/>
                      <a:pt x="71" y="138"/>
                      <a:pt x="77" y="138"/>
                    </a:cubicBezTo>
                    <a:cubicBezTo>
                      <a:pt x="82" y="138"/>
                      <a:pt x="87" y="137"/>
                      <a:pt x="90" y="137"/>
                    </a:cubicBezTo>
                    <a:cubicBezTo>
                      <a:pt x="94" y="137"/>
                      <a:pt x="98" y="136"/>
                      <a:pt x="102" y="135"/>
                    </a:cubicBezTo>
                    <a:cubicBezTo>
                      <a:pt x="106" y="133"/>
                      <a:pt x="109" y="132"/>
                      <a:pt x="111" y="129"/>
                    </a:cubicBezTo>
                    <a:cubicBezTo>
                      <a:pt x="113" y="126"/>
                      <a:pt x="114" y="123"/>
                      <a:pt x="114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76" name="Freeform 30"/>
              <p:cNvSpPr>
                <a:spLocks/>
              </p:cNvSpPr>
              <p:nvPr userDrawn="1"/>
            </p:nvSpPr>
            <p:spPr bwMode="auto">
              <a:xfrm>
                <a:off x="2736993" y="1402799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70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4 w 139" name="T18"/>
                  <a:gd fmla="*/ 132 h 163" name="T19"/>
                  <a:gd fmla="*/ 101 w 139" name="T20"/>
                  <a:gd fmla="*/ 117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70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7"/>
                      <a:pt x="39" y="117"/>
                      <a:pt x="39" y="117"/>
                    </a:cubicBezTo>
                    <a:cubicBezTo>
                      <a:pt x="39" y="124"/>
                      <a:pt x="41" y="129"/>
                      <a:pt x="46" y="132"/>
                    </a:cubicBezTo>
                    <a:cubicBezTo>
                      <a:pt x="51" y="134"/>
                      <a:pt x="59" y="136"/>
                      <a:pt x="70" y="136"/>
                    </a:cubicBezTo>
                    <a:cubicBezTo>
                      <a:pt x="81" y="136"/>
                      <a:pt x="89" y="134"/>
                      <a:pt x="94" y="132"/>
                    </a:cubicBezTo>
                    <a:cubicBezTo>
                      <a:pt x="98" y="129"/>
                      <a:pt x="101" y="124"/>
                      <a:pt x="101" y="117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77" name="Freeform 31"/>
              <p:cNvSpPr>
                <a:spLocks noEditPoints="1"/>
              </p:cNvSpPr>
              <p:nvPr userDrawn="1"/>
            </p:nvSpPr>
            <p:spPr bwMode="auto">
              <a:xfrm>
                <a:off x="3244380" y="1402797"/>
                <a:ext cx="386141" cy="484862"/>
              </a:xfrm>
              <a:custGeom>
                <a:avLst/>
                <a:gdLst>
                  <a:gd fmla="*/ 128 w 128" name="T0"/>
                  <a:gd fmla="*/ 37 h 161" name="T1"/>
                  <a:gd fmla="*/ 128 w 128" name="T2"/>
                  <a:gd fmla="*/ 67 h 161" name="T3"/>
                  <a:gd fmla="*/ 112 w 128" name="T4"/>
                  <a:gd fmla="*/ 100 h 161" name="T5"/>
                  <a:gd fmla="*/ 60 w 128" name="T6"/>
                  <a:gd fmla="*/ 108 h 161" name="T7"/>
                  <a:gd fmla="*/ 39 w 128" name="T8"/>
                  <a:gd fmla="*/ 108 h 161" name="T9"/>
                  <a:gd fmla="*/ 39 w 128" name="T10"/>
                  <a:gd fmla="*/ 161 h 161" name="T11"/>
                  <a:gd fmla="*/ 0 w 128" name="T12"/>
                  <a:gd fmla="*/ 161 h 161" name="T13"/>
                  <a:gd fmla="*/ 0 w 128" name="T14"/>
                  <a:gd fmla="*/ 0 h 161" name="T15"/>
                  <a:gd fmla="*/ 65 w 128" name="T16"/>
                  <a:gd fmla="*/ 0 h 161" name="T17"/>
                  <a:gd fmla="*/ 113 w 128" name="T18"/>
                  <a:gd fmla="*/ 8 h 161" name="T19"/>
                  <a:gd fmla="*/ 128 w 128" name="T20"/>
                  <a:gd fmla="*/ 37 h 161" name="T21"/>
                  <a:gd fmla="*/ 91 w 128" name="T22"/>
                  <a:gd fmla="*/ 66 h 161" name="T23"/>
                  <a:gd fmla="*/ 91 w 128" name="T24"/>
                  <a:gd fmla="*/ 40 h 161" name="T25"/>
                  <a:gd fmla="*/ 85 w 128" name="T26"/>
                  <a:gd fmla="*/ 30 h 161" name="T27"/>
                  <a:gd fmla="*/ 63 w 128" name="T28"/>
                  <a:gd fmla="*/ 28 h 161" name="T29"/>
                  <a:gd fmla="*/ 39 w 128" name="T30"/>
                  <a:gd fmla="*/ 28 h 161" name="T31"/>
                  <a:gd fmla="*/ 39 w 128" name="T32"/>
                  <a:gd fmla="*/ 82 h 161" name="T33"/>
                  <a:gd fmla="*/ 63 w 128" name="T34"/>
                  <a:gd fmla="*/ 82 h 161" name="T35"/>
                  <a:gd fmla="*/ 85 w 128" name="T36"/>
                  <a:gd fmla="*/ 78 h 161" name="T37"/>
                  <a:gd fmla="*/ 91 w 128" name="T38"/>
                  <a:gd fmla="*/ 66 h 161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1" w="128">
                    <a:moveTo>
                      <a:pt x="128" y="37"/>
                    </a:moveTo>
                    <a:cubicBezTo>
                      <a:pt x="128" y="67"/>
                      <a:pt x="128" y="67"/>
                      <a:pt x="128" y="67"/>
                    </a:cubicBezTo>
                    <a:cubicBezTo>
                      <a:pt x="128" y="83"/>
                      <a:pt x="123" y="94"/>
                      <a:pt x="112" y="100"/>
                    </a:cubicBezTo>
                    <a:cubicBezTo>
                      <a:pt x="102" y="106"/>
                      <a:pt x="84" y="108"/>
                      <a:pt x="60" y="108"/>
                    </a:cubicBezTo>
                    <a:cubicBezTo>
                      <a:pt x="39" y="108"/>
                      <a:pt x="39" y="108"/>
                      <a:pt x="39" y="108"/>
                    </a:cubicBezTo>
                    <a:cubicBezTo>
                      <a:pt x="39" y="161"/>
                      <a:pt x="39" y="161"/>
                      <a:pt x="39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65" y="0"/>
                      <a:pt x="65" y="0"/>
                      <a:pt x="65" y="0"/>
                    </a:cubicBezTo>
                    <a:cubicBezTo>
                      <a:pt x="87" y="0"/>
                      <a:pt x="103" y="3"/>
                      <a:pt x="113" y="8"/>
                    </a:cubicBezTo>
                    <a:cubicBezTo>
                      <a:pt x="123" y="13"/>
                      <a:pt x="128" y="23"/>
                      <a:pt x="128" y="37"/>
                    </a:cubicBezTo>
                    <a:close/>
                    <a:moveTo>
                      <a:pt x="91" y="66"/>
                    </a:moveTo>
                    <a:cubicBezTo>
                      <a:pt x="91" y="40"/>
                      <a:pt x="91" y="40"/>
                      <a:pt x="91" y="40"/>
                    </a:cubicBezTo>
                    <a:cubicBezTo>
                      <a:pt x="91" y="35"/>
                      <a:pt x="89" y="32"/>
                      <a:pt x="85" y="30"/>
                    </a:cubicBezTo>
                    <a:cubicBezTo>
                      <a:pt x="81" y="29"/>
                      <a:pt x="73" y="28"/>
                      <a:pt x="63" y="28"/>
                    </a:cubicBezTo>
                    <a:cubicBezTo>
                      <a:pt x="39" y="28"/>
                      <a:pt x="39" y="28"/>
                      <a:pt x="39" y="28"/>
                    </a:cubicBezTo>
                    <a:cubicBezTo>
                      <a:pt x="39" y="82"/>
                      <a:pt x="39" y="82"/>
                      <a:pt x="39" y="82"/>
                    </a:cubicBezTo>
                    <a:cubicBezTo>
                      <a:pt x="63" y="82"/>
                      <a:pt x="63" y="82"/>
                      <a:pt x="63" y="82"/>
                    </a:cubicBezTo>
                    <a:cubicBezTo>
                      <a:pt x="73" y="82"/>
                      <a:pt x="80" y="81"/>
                      <a:pt x="85" y="78"/>
                    </a:cubicBezTo>
                    <a:cubicBezTo>
                      <a:pt x="89" y="76"/>
                      <a:pt x="91" y="72"/>
                      <a:pt x="91" y="6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</p:grpSp>
        <p:grpSp>
          <p:nvGrpSpPr>
            <p:cNvPr id="37" name="Group 36"/>
            <p:cNvGrpSpPr/>
            <p:nvPr userDrawn="1"/>
          </p:nvGrpSpPr>
          <p:grpSpPr>
            <a:xfrm>
              <a:off x="314326" y="209071"/>
              <a:ext cx="2791230" cy="369145"/>
              <a:chOff x="314326" y="326116"/>
              <a:chExt cx="3760726" cy="497363"/>
            </a:xfrm>
            <a:grpFill/>
          </p:grpSpPr>
          <p:sp>
            <p:nvSpPr>
              <p:cNvPr id="41" name="Freeform 10"/>
              <p:cNvSpPr>
                <a:spLocks/>
              </p:cNvSpPr>
              <p:nvPr userDrawn="1"/>
            </p:nvSpPr>
            <p:spPr bwMode="auto">
              <a:xfrm>
                <a:off x="314326" y="332366"/>
                <a:ext cx="373645" cy="484863"/>
              </a:xfrm>
              <a:custGeom>
                <a:avLst/>
                <a:gdLst>
                  <a:gd fmla="*/ 299 w 299" name="T0"/>
                  <a:gd fmla="*/ 388 h 388" name="T1"/>
                  <a:gd fmla="*/ 0 w 299" name="T2"/>
                  <a:gd fmla="*/ 388 h 388" name="T3"/>
                  <a:gd fmla="*/ 0 w 299" name="T4"/>
                  <a:gd fmla="*/ 0 h 388" name="T5"/>
                  <a:gd fmla="*/ 294 w 299" name="T6"/>
                  <a:gd fmla="*/ 0 h 388" name="T7"/>
                  <a:gd fmla="*/ 294 w 299" name="T8"/>
                  <a:gd fmla="*/ 68 h 388" name="T9"/>
                  <a:gd fmla="*/ 92 w 299" name="T10"/>
                  <a:gd fmla="*/ 68 h 388" name="T11"/>
                  <a:gd fmla="*/ 92 w 299" name="T12"/>
                  <a:gd fmla="*/ 157 h 388" name="T13"/>
                  <a:gd fmla="*/ 275 w 299" name="T14"/>
                  <a:gd fmla="*/ 157 h 388" name="T15"/>
                  <a:gd fmla="*/ 275 w 299" name="T16"/>
                  <a:gd fmla="*/ 222 h 388" name="T17"/>
                  <a:gd fmla="*/ 92 w 299" name="T18"/>
                  <a:gd fmla="*/ 222 h 388" name="T19"/>
                  <a:gd fmla="*/ 92 w 299" name="T20"/>
                  <a:gd fmla="*/ 321 h 388" name="T21"/>
                  <a:gd fmla="*/ 299 w 299" name="T22"/>
                  <a:gd fmla="*/ 321 h 388" name="T23"/>
                  <a:gd fmla="*/ 299 w 299" name="T24"/>
                  <a:gd fmla="*/ 388 h 388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8" w="299">
                    <a:moveTo>
                      <a:pt x="299" y="388"/>
                    </a:moveTo>
                    <a:lnTo>
                      <a:pt x="0" y="388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8"/>
                    </a:lnTo>
                    <a:lnTo>
                      <a:pt x="92" y="68"/>
                    </a:lnTo>
                    <a:lnTo>
                      <a:pt x="92" y="157"/>
                    </a:lnTo>
                    <a:lnTo>
                      <a:pt x="275" y="157"/>
                    </a:lnTo>
                    <a:lnTo>
                      <a:pt x="275" y="222"/>
                    </a:lnTo>
                    <a:lnTo>
                      <a:pt x="92" y="222"/>
                    </a:lnTo>
                    <a:lnTo>
                      <a:pt x="92" y="321"/>
                    </a:lnTo>
                    <a:lnTo>
                      <a:pt x="299" y="321"/>
                    </a:lnTo>
                    <a:lnTo>
                      <a:pt x="299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47" name="Freeform 11"/>
              <p:cNvSpPr>
                <a:spLocks/>
              </p:cNvSpPr>
              <p:nvPr userDrawn="1"/>
            </p:nvSpPr>
            <p:spPr bwMode="auto">
              <a:xfrm>
                <a:off x="787838" y="332366"/>
                <a:ext cx="418634" cy="491113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69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8 w 139" name="T10"/>
                  <a:gd fmla="*/ 0 h 163" name="T11"/>
                  <a:gd fmla="*/ 38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3 w 139" name="T18"/>
                  <a:gd fmla="*/ 132 h 163" name="T19"/>
                  <a:gd fmla="*/ 100 w 139" name="T20"/>
                  <a:gd fmla="*/ 117 h 163" name="T21"/>
                  <a:gd fmla="*/ 100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69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8" y="0"/>
                      <a:pt x="38" y="0"/>
                      <a:pt x="38" y="0"/>
                    </a:cubicBezTo>
                    <a:cubicBezTo>
                      <a:pt x="38" y="117"/>
                      <a:pt x="38" y="117"/>
                      <a:pt x="38" y="117"/>
                    </a:cubicBezTo>
                    <a:cubicBezTo>
                      <a:pt x="38" y="124"/>
                      <a:pt x="41" y="129"/>
                      <a:pt x="46" y="132"/>
                    </a:cubicBezTo>
                    <a:cubicBezTo>
                      <a:pt x="50" y="134"/>
                      <a:pt x="58" y="136"/>
                      <a:pt x="70" y="136"/>
                    </a:cubicBezTo>
                    <a:cubicBezTo>
                      <a:pt x="81" y="136"/>
                      <a:pt x="89" y="134"/>
                      <a:pt x="93" y="132"/>
                    </a:cubicBezTo>
                    <a:cubicBezTo>
                      <a:pt x="98" y="129"/>
                      <a:pt x="100" y="124"/>
                      <a:pt x="100" y="117"/>
                    </a:cubicBezTo>
                    <a:cubicBezTo>
                      <a:pt x="100" y="0"/>
                      <a:pt x="100" y="0"/>
                      <a:pt x="100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66" name="Freeform 12"/>
              <p:cNvSpPr>
                <a:spLocks noEditPoints="1"/>
              </p:cNvSpPr>
              <p:nvPr userDrawn="1"/>
            </p:nvSpPr>
            <p:spPr bwMode="auto">
              <a:xfrm>
                <a:off x="1311898" y="332366"/>
                <a:ext cx="431129" cy="484863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2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2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9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80"/>
                      <a:pt x="122" y="85"/>
                    </a:cubicBezTo>
                    <a:cubicBezTo>
                      <a:pt x="115" y="90"/>
                      <a:pt x="107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2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2" y="72"/>
                      <a:pt x="72" y="72"/>
                      <a:pt x="72" y="72"/>
                    </a:cubicBezTo>
                    <a:cubicBezTo>
                      <a:pt x="81" y="72"/>
                      <a:pt x="87" y="71"/>
                      <a:pt x="90" y="69"/>
                    </a:cubicBezTo>
                    <a:cubicBezTo>
                      <a:pt x="93" y="66"/>
                      <a:pt x="95" y="62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67" name="Freeform 13"/>
              <p:cNvSpPr>
                <a:spLocks noEditPoints="1"/>
              </p:cNvSpPr>
              <p:nvPr userDrawn="1"/>
            </p:nvSpPr>
            <p:spPr bwMode="auto">
              <a:xfrm>
                <a:off x="1800735" y="332366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69" name="Freeform 14"/>
              <p:cNvSpPr>
                <a:spLocks/>
              </p:cNvSpPr>
              <p:nvPr userDrawn="1"/>
            </p:nvSpPr>
            <p:spPr bwMode="auto">
              <a:xfrm>
                <a:off x="2349541" y="326116"/>
                <a:ext cx="394889" cy="497359"/>
              </a:xfrm>
              <a:custGeom>
                <a:avLst/>
                <a:gdLst>
                  <a:gd fmla="*/ 131 w 131" name="T0"/>
                  <a:gd fmla="*/ 106 h 165" name="T1"/>
                  <a:gd fmla="*/ 131 w 131" name="T2"/>
                  <a:gd fmla="*/ 117 h 165" name="T3"/>
                  <a:gd fmla="*/ 126 w 131" name="T4"/>
                  <a:gd fmla="*/ 141 h 165" name="T5"/>
                  <a:gd fmla="*/ 111 w 131" name="T6"/>
                  <a:gd fmla="*/ 156 h 165" name="T7"/>
                  <a:gd fmla="*/ 88 w 131" name="T8"/>
                  <a:gd fmla="*/ 163 h 165" name="T9"/>
                  <a:gd fmla="*/ 60 w 131" name="T10"/>
                  <a:gd fmla="*/ 165 h 165" name="T11"/>
                  <a:gd fmla="*/ 3 w 131" name="T12"/>
                  <a:gd fmla="*/ 161 h 165" name="T13"/>
                  <a:gd fmla="*/ 3 w 131" name="T14"/>
                  <a:gd fmla="*/ 131 h 165" name="T15"/>
                  <a:gd fmla="*/ 60 w 131" name="T16"/>
                  <a:gd fmla="*/ 138 h 165" name="T17"/>
                  <a:gd fmla="*/ 92 w 131" name="T18"/>
                  <a:gd fmla="*/ 121 h 165" name="T19"/>
                  <a:gd fmla="*/ 92 w 131" name="T20"/>
                  <a:gd fmla="*/ 111 h 165" name="T21"/>
                  <a:gd fmla="*/ 88 w 131" name="T22"/>
                  <a:gd fmla="*/ 99 h 165" name="T23"/>
                  <a:gd fmla="*/ 71 w 131" name="T24"/>
                  <a:gd fmla="*/ 94 h 165" name="T25"/>
                  <a:gd fmla="*/ 53 w 131" name="T26"/>
                  <a:gd fmla="*/ 94 h 165" name="T27"/>
                  <a:gd fmla="*/ 0 w 131" name="T28"/>
                  <a:gd fmla="*/ 53 h 165" name="T29"/>
                  <a:gd fmla="*/ 0 w 131" name="T30"/>
                  <a:gd fmla="*/ 41 h 165" name="T31"/>
                  <a:gd fmla="*/ 17 w 131" name="T32"/>
                  <a:gd fmla="*/ 10 h 165" name="T33"/>
                  <a:gd fmla="*/ 73 w 131" name="T34"/>
                  <a:gd fmla="*/ 0 h 165" name="T35"/>
                  <a:gd fmla="*/ 123 w 131" name="T36"/>
                  <a:gd fmla="*/ 3 h 165" name="T37"/>
                  <a:gd fmla="*/ 123 w 131" name="T38"/>
                  <a:gd fmla="*/ 32 h 165" name="T39"/>
                  <a:gd fmla="*/ 72 w 131" name="T40"/>
                  <a:gd fmla="*/ 27 h 165" name="T41"/>
                  <a:gd fmla="*/ 46 w 131" name="T42"/>
                  <a:gd fmla="*/ 31 h 165" name="T43"/>
                  <a:gd fmla="*/ 38 w 131" name="T44"/>
                  <a:gd fmla="*/ 41 h 165" name="T45"/>
                  <a:gd fmla="*/ 38 w 131" name="T46"/>
                  <a:gd fmla="*/ 53 h 165" name="T47"/>
                  <a:gd fmla="*/ 60 w 131" name="T48"/>
                  <a:gd fmla="*/ 65 h 165" name="T49"/>
                  <a:gd fmla="*/ 79 w 131" name="T50"/>
                  <a:gd fmla="*/ 65 h 165" name="T51"/>
                  <a:gd fmla="*/ 119 w 131" name="T52"/>
                  <a:gd fmla="*/ 76 h 165" name="T53"/>
                  <a:gd fmla="*/ 131 w 131" name="T54"/>
                  <a:gd fmla="*/ 106 h 165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5" w="131">
                    <a:moveTo>
                      <a:pt x="131" y="106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1" y="156"/>
                    </a:cubicBezTo>
                    <a:cubicBezTo>
                      <a:pt x="104" y="159"/>
                      <a:pt x="96" y="162"/>
                      <a:pt x="88" y="163"/>
                    </a:cubicBezTo>
                    <a:cubicBezTo>
                      <a:pt x="80" y="164"/>
                      <a:pt x="71" y="165"/>
                      <a:pt x="60" y="165"/>
                    </a:cubicBezTo>
                    <a:cubicBezTo>
                      <a:pt x="45" y="165"/>
                      <a:pt x="26" y="164"/>
                      <a:pt x="3" y="161"/>
                    </a:cubicBezTo>
                    <a:cubicBezTo>
                      <a:pt x="3" y="131"/>
                      <a:pt x="3" y="131"/>
                      <a:pt x="3" y="131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2" y="138"/>
                      <a:pt x="92" y="132"/>
                      <a:pt x="92" y="121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2"/>
                      <a:pt x="88" y="99"/>
                    </a:cubicBezTo>
                    <a:cubicBezTo>
                      <a:pt x="85" y="96"/>
                      <a:pt x="80" y="94"/>
                      <a:pt x="71" y="94"/>
                    </a:cubicBezTo>
                    <a:cubicBezTo>
                      <a:pt x="53" y="94"/>
                      <a:pt x="53" y="94"/>
                      <a:pt x="53" y="94"/>
                    </a:cubicBezTo>
                    <a:cubicBezTo>
                      <a:pt x="17" y="94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7" y="10"/>
                    </a:cubicBezTo>
                    <a:cubicBezTo>
                      <a:pt x="29" y="3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3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7"/>
                      <a:pt x="72" y="27"/>
                    </a:cubicBezTo>
                    <a:cubicBezTo>
                      <a:pt x="59" y="27"/>
                      <a:pt x="50" y="28"/>
                      <a:pt x="46" y="31"/>
                    </a:cubicBezTo>
                    <a:cubicBezTo>
                      <a:pt x="41" y="33"/>
                      <a:pt x="38" y="36"/>
                      <a:pt x="38" y="41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1"/>
                      <a:pt x="45" y="65"/>
                      <a:pt x="60" y="65"/>
                    </a:cubicBezTo>
                    <a:cubicBezTo>
                      <a:pt x="79" y="65"/>
                      <a:pt x="79" y="65"/>
                      <a:pt x="79" y="65"/>
                    </a:cubicBezTo>
                    <a:cubicBezTo>
                      <a:pt x="98" y="65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70" name="Rectangle 15"/>
              <p:cNvSpPr>
                <a:spLocks noChangeArrowheads="1"/>
              </p:cNvSpPr>
              <p:nvPr userDrawn="1"/>
            </p:nvSpPr>
            <p:spPr bwMode="auto">
              <a:xfrm>
                <a:off x="2854100" y="332365"/>
                <a:ext cx="114968" cy="484863"/>
              </a:xfrm>
              <a:prstGeom prst="rect">
                <a:avLst/>
              </a:pr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71" name="Freeform 16"/>
              <p:cNvSpPr>
                <a:spLocks noEditPoints="1"/>
              </p:cNvSpPr>
              <p:nvPr userDrawn="1"/>
            </p:nvSpPr>
            <p:spPr bwMode="auto">
              <a:xfrm>
                <a:off x="3049957" y="332365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72" name="Freeform 17"/>
              <p:cNvSpPr>
                <a:spLocks/>
              </p:cNvSpPr>
              <p:nvPr userDrawn="1"/>
            </p:nvSpPr>
            <p:spPr bwMode="auto">
              <a:xfrm>
                <a:off x="3620180" y="332365"/>
                <a:ext cx="454872" cy="484863"/>
              </a:xfrm>
              <a:custGeom>
                <a:avLst/>
                <a:gdLst>
                  <a:gd fmla="*/ 364 w 364" name="T0"/>
                  <a:gd fmla="*/ 388 h 388" name="T1"/>
                  <a:gd fmla="*/ 270 w 364" name="T2"/>
                  <a:gd fmla="*/ 388 h 388" name="T3"/>
                  <a:gd fmla="*/ 82 w 364" name="T4"/>
                  <a:gd fmla="*/ 121 h 388" name="T5"/>
                  <a:gd fmla="*/ 82 w 364" name="T6"/>
                  <a:gd fmla="*/ 388 h 388" name="T7"/>
                  <a:gd fmla="*/ 0 w 364" name="T8"/>
                  <a:gd fmla="*/ 388 h 388" name="T9"/>
                  <a:gd fmla="*/ 0 w 364" name="T10"/>
                  <a:gd fmla="*/ 0 h 388" name="T11"/>
                  <a:gd fmla="*/ 94 w 364" name="T12"/>
                  <a:gd fmla="*/ 0 h 388" name="T13"/>
                  <a:gd fmla="*/ 279 w 364" name="T14"/>
                  <a:gd fmla="*/ 265 h 388" name="T15"/>
                  <a:gd fmla="*/ 279 w 364" name="T16"/>
                  <a:gd fmla="*/ 0 h 388" name="T17"/>
                  <a:gd fmla="*/ 364 w 364" name="T18"/>
                  <a:gd fmla="*/ 0 h 388" name="T19"/>
                  <a:gd fmla="*/ 364 w 364" name="T20"/>
                  <a:gd fmla="*/ 388 h 388" name="T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388" w="364">
                    <a:moveTo>
                      <a:pt x="364" y="388"/>
                    </a:moveTo>
                    <a:lnTo>
                      <a:pt x="270" y="388"/>
                    </a:lnTo>
                    <a:lnTo>
                      <a:pt x="82" y="121"/>
                    </a:lnTo>
                    <a:lnTo>
                      <a:pt x="82" y="388"/>
                    </a:lnTo>
                    <a:lnTo>
                      <a:pt x="0" y="388"/>
                    </a:lnTo>
                    <a:lnTo>
                      <a:pt x="0" y="0"/>
                    </a:lnTo>
                    <a:lnTo>
                      <a:pt x="94" y="0"/>
                    </a:lnTo>
                    <a:lnTo>
                      <a:pt x="279" y="265"/>
                    </a:lnTo>
                    <a:lnTo>
                      <a:pt x="279" y="0"/>
                    </a:lnTo>
                    <a:lnTo>
                      <a:pt x="364" y="0"/>
                    </a:lnTo>
                    <a:lnTo>
                      <a:pt x="364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 lvl="0"/>
                <a:endParaRPr lang="en-US">
                  <a:solidFill>
                    <a:schemeClr val="accent1"/>
                  </a:solidFill>
                </a:endParaRPr>
              </a:p>
            </p:txBody>
          </p:sp>
        </p:grpSp>
      </p:grpSp>
      <p:pic>
        <p:nvPicPr>
          <p:cNvPr id="87" name="Picture 86"/>
          <p:cNvPicPr>
            <a:picLocks noChangeAspect="1"/>
          </p:cNvPicPr>
          <p:nvPr userDrawn="1"/>
        </p:nvPicPr>
        <p:blipFill rotWithShape="1">
          <a:blip cstate="screen"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30484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0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407035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7"/>
            <a:ext cx="11560173" cy="1665287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8" y="3425825"/>
            <a:ext cx="375761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hasCustomPrompt="1" idx="14" sz="quarter" type="pic"/>
          </p:nvPr>
        </p:nvSpPr>
        <p:spPr>
          <a:xfrm>
            <a:off x="8123238" y="3425825"/>
            <a:ext cx="406876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287352837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1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5705475" cy="453707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410838800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2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372403872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3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3812" y="1614488"/>
            <a:ext cx="1800225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hasCustomPrompt="1" idx="14" sz="quarter" type="body"/>
          </p:nvPr>
        </p:nvSpPr>
        <p:spPr>
          <a:xfrm>
            <a:off x="4219046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3" name="Picture Placeholder 8"/>
          <p:cNvSpPr>
            <a:spLocks noGrp="1"/>
          </p:cNvSpPr>
          <p:nvPr>
            <p:ph hasCustomPrompt="1" idx="15" sz="quarter" type="pic"/>
          </p:nvPr>
        </p:nvSpPr>
        <p:spPr>
          <a:xfrm>
            <a:off x="3243263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71140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6" name="Text Placeholder 10"/>
          <p:cNvSpPr>
            <a:spLocks noGrp="1"/>
          </p:cNvSpPr>
          <p:nvPr>
            <p:ph hasCustomPrompt="1" idx="18" sz="quarter" type="body"/>
          </p:nvPr>
        </p:nvSpPr>
        <p:spPr>
          <a:xfrm>
            <a:off x="10066298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7" name="Picture Placeholder 8"/>
          <p:cNvSpPr>
            <a:spLocks noGrp="1"/>
          </p:cNvSpPr>
          <p:nvPr>
            <p:ph hasCustomPrompt="1" idx="19" sz="quarter" type="pic"/>
          </p:nvPr>
        </p:nvSpPr>
        <p:spPr>
          <a:xfrm>
            <a:off x="90900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3812" y="3425825"/>
            <a:ext cx="1800225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0" name="Text Placeholder 10"/>
          <p:cNvSpPr>
            <a:spLocks noGrp="1"/>
          </p:cNvSpPr>
          <p:nvPr>
            <p:ph hasCustomPrompt="1" idx="22" sz="quarter" type="body"/>
          </p:nvPr>
        </p:nvSpPr>
        <p:spPr>
          <a:xfrm>
            <a:off x="4219046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1" name="Picture Placeholder 8"/>
          <p:cNvSpPr>
            <a:spLocks noGrp="1"/>
          </p:cNvSpPr>
          <p:nvPr>
            <p:ph hasCustomPrompt="1" idx="23" sz="quarter" type="pic"/>
          </p:nvPr>
        </p:nvSpPr>
        <p:spPr>
          <a:xfrm>
            <a:off x="32432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71140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4" name="Text Placeholder 10"/>
          <p:cNvSpPr>
            <a:spLocks noGrp="1"/>
          </p:cNvSpPr>
          <p:nvPr>
            <p:ph hasCustomPrompt="1" idx="26" sz="quarter" type="body"/>
          </p:nvPr>
        </p:nvSpPr>
        <p:spPr>
          <a:xfrm>
            <a:off x="10066298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5" name="Picture Placeholder 8"/>
          <p:cNvSpPr>
            <a:spLocks noGrp="1"/>
          </p:cNvSpPr>
          <p:nvPr>
            <p:ph hasCustomPrompt="1" idx="27" sz="quarter" type="pic"/>
          </p:nvPr>
        </p:nvSpPr>
        <p:spPr>
          <a:xfrm>
            <a:off x="9090025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215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97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3556768155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4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7515" y="1614488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67438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7515" y="3429792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9792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67438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17500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7500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412428516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5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4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7" name="Rectangle 6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compatLnSpc="1" forceAA="0" fromWordArt="0" horzOverflow="overflow" lIns="0" numCol="1" rIns="0" rot="0" rtlCol="0" spcCol="0" spcFirstLastPara="0" tIns="0" vert="horz" vertOverflow="overflow" wrap="none">
            <a:prstTxWarp prst="textNoShape">
              <a:avLst/>
            </a:prstTxWarp>
            <a:noAutofit/>
          </a:bodyPr>
          <a:lstStyle/>
          <a:p>
            <a:pPr algn="ctr"/>
            <a:endParaRPr dirty="0" lang="en-US">
              <a:solidFill>
                <a:srgbClr val="32373C"/>
              </a:solidFill>
              <a:sym charset="0" panose="020B0604020202020204" pitchFamily="34"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80225"/>
          </a:xfrm>
          <a:prstGeom prst="rect">
            <a:avLst/>
          </a:prstGeom>
        </p:spPr>
      </p:pic>
      <p:sp>
        <p:nvSpPr>
          <p:cNvPr id="38" name="Rectangle 37"/>
          <p:cNvSpPr/>
          <p:nvPr userDrawn="1"/>
        </p:nvSpPr>
        <p:spPr>
          <a:xfrm>
            <a:off x="0" y="0"/>
            <a:ext cx="12192000" cy="6880225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58000"/>
                </a:srgbClr>
              </a:gs>
              <a:gs pos="44000">
                <a:srgbClr val="000000">
                  <a:alpha val="0"/>
                </a:srgbClr>
              </a:gs>
            </a:gsLst>
            <a:lin ang="189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 userDrawn="1">
            <p:ph hasCustomPrompt="1" idx="13" sz="quarter" type="body"/>
          </p:nvPr>
        </p:nvSpPr>
        <p:spPr>
          <a:xfrm>
            <a:off x="323033" y="5243514"/>
            <a:ext cx="5701529" cy="908050"/>
          </a:xfrm>
          <a:prstGeom prst="rect">
            <a:avLst/>
          </a:prstGeom>
        </p:spPr>
        <p:txBody>
          <a:bodyPr anchor="b" anchorCtr="0"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sz="18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name</a:t>
            </a:r>
          </a:p>
        </p:txBody>
      </p:sp>
      <p:sp>
        <p:nvSpPr>
          <p:cNvPr id="4" name="Text Placeholder 3"/>
          <p:cNvSpPr>
            <a:spLocks noGrp="1"/>
          </p:cNvSpPr>
          <p:nvPr userDrawn="1">
            <p:ph hasCustomPrompt="1" idx="12" sz="quarter" type="body"/>
          </p:nvPr>
        </p:nvSpPr>
        <p:spPr>
          <a:xfrm>
            <a:off x="323033" y="1614489"/>
            <a:ext cx="5701529" cy="1811336"/>
          </a:xfrm>
          <a:prstGeom prst="rect">
            <a:avLst/>
          </a:prstGeom>
        </p:spPr>
        <p:txBody>
          <a:bodyPr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1" baseline="0" sz="24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presentation title</a:t>
            </a:r>
          </a:p>
        </p:txBody>
      </p:sp>
      <p:grpSp>
        <p:nvGrpSpPr>
          <p:cNvPr id="34" name="Group 33"/>
          <p:cNvGrpSpPr/>
          <p:nvPr userDrawn="1"/>
        </p:nvGrpSpPr>
        <p:grpSpPr>
          <a:xfrm>
            <a:off x="323034" y="191783"/>
            <a:ext cx="2920832" cy="1139078"/>
            <a:chOff x="314326" y="209071"/>
            <a:chExt cx="3168670" cy="1235732"/>
          </a:xfrm>
          <a:solidFill>
            <a:schemeClr val="bg1"/>
          </a:solidFill>
        </p:grpSpPr>
        <p:grpSp>
          <p:nvGrpSpPr>
            <p:cNvPr id="35" name="Group 34"/>
            <p:cNvGrpSpPr/>
            <p:nvPr userDrawn="1"/>
          </p:nvGrpSpPr>
          <p:grpSpPr>
            <a:xfrm>
              <a:off x="314326" y="641439"/>
              <a:ext cx="3168670" cy="370998"/>
              <a:chOff x="2124054" y="767433"/>
              <a:chExt cx="4269265" cy="499859"/>
            </a:xfrm>
            <a:grpFill/>
          </p:grpSpPr>
          <p:sp>
            <p:nvSpPr>
              <p:cNvPr id="78" name="Freeform 18"/>
              <p:cNvSpPr>
                <a:spLocks noEditPoints="1"/>
              </p:cNvSpPr>
              <p:nvPr userDrawn="1"/>
            </p:nvSpPr>
            <p:spPr bwMode="auto">
              <a:xfrm>
                <a:off x="2124054" y="776181"/>
                <a:ext cx="42738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3 w 142" name="T18"/>
                  <a:gd fmla="*/ 34 h 160" name="T19"/>
                  <a:gd fmla="*/ 133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3" y="21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9" name="Freeform 19"/>
              <p:cNvSpPr>
                <a:spLocks/>
              </p:cNvSpPr>
              <p:nvPr userDrawn="1"/>
            </p:nvSpPr>
            <p:spPr bwMode="auto">
              <a:xfrm>
                <a:off x="2622907" y="776181"/>
                <a:ext cx="372396" cy="481114"/>
              </a:xfrm>
              <a:custGeom>
                <a:avLst/>
                <a:gdLst>
                  <a:gd fmla="*/ 298 w 298" name="T0"/>
                  <a:gd fmla="*/ 385 h 385" name="T1"/>
                  <a:gd fmla="*/ 0 w 298" name="T2"/>
                  <a:gd fmla="*/ 385 h 385" name="T3"/>
                  <a:gd fmla="*/ 0 w 298" name="T4"/>
                  <a:gd fmla="*/ 0 h 385" name="T5"/>
                  <a:gd fmla="*/ 294 w 298" name="T6"/>
                  <a:gd fmla="*/ 0 h 385" name="T7"/>
                  <a:gd fmla="*/ 294 w 298" name="T8"/>
                  <a:gd fmla="*/ 65 h 385" name="T9"/>
                  <a:gd fmla="*/ 91 w 298" name="T10"/>
                  <a:gd fmla="*/ 65 h 385" name="T11"/>
                  <a:gd fmla="*/ 91 w 298" name="T12"/>
                  <a:gd fmla="*/ 154 h 385" name="T13"/>
                  <a:gd fmla="*/ 274 w 298" name="T14"/>
                  <a:gd fmla="*/ 154 h 385" name="T15"/>
                  <a:gd fmla="*/ 274 w 298" name="T16"/>
                  <a:gd fmla="*/ 219 h 385" name="T17"/>
                  <a:gd fmla="*/ 91 w 298" name="T18"/>
                  <a:gd fmla="*/ 219 h 385" name="T19"/>
                  <a:gd fmla="*/ 91 w 298" name="T20"/>
                  <a:gd fmla="*/ 320 h 385" name="T21"/>
                  <a:gd fmla="*/ 298 w 298" name="T22"/>
                  <a:gd fmla="*/ 320 h 385" name="T23"/>
                  <a:gd fmla="*/ 298 w 298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298">
                    <a:moveTo>
                      <a:pt x="298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1" y="65"/>
                    </a:lnTo>
                    <a:lnTo>
                      <a:pt x="91" y="154"/>
                    </a:lnTo>
                    <a:lnTo>
                      <a:pt x="274" y="154"/>
                    </a:lnTo>
                    <a:lnTo>
                      <a:pt x="274" y="219"/>
                    </a:lnTo>
                    <a:lnTo>
                      <a:pt x="91" y="219"/>
                    </a:lnTo>
                    <a:lnTo>
                      <a:pt x="91" y="320"/>
                    </a:lnTo>
                    <a:lnTo>
                      <a:pt x="298" y="320"/>
                    </a:lnTo>
                    <a:lnTo>
                      <a:pt x="298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0" name="Freeform 20"/>
              <p:cNvSpPr>
                <a:spLocks/>
              </p:cNvSpPr>
              <p:nvPr userDrawn="1"/>
            </p:nvSpPr>
            <p:spPr bwMode="auto">
              <a:xfrm>
                <a:off x="3076292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1 w 131" name="T6"/>
                  <a:gd fmla="*/ 156 h 166" name="T7"/>
                  <a:gd fmla="*/ 89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1 w 131" name="T16"/>
                  <a:gd fmla="*/ 138 h 166" name="T17"/>
                  <a:gd fmla="*/ 93 w 131" name="T18"/>
                  <a:gd fmla="*/ 122 h 166" name="T19"/>
                  <a:gd fmla="*/ 93 w 131" name="T20"/>
                  <a:gd fmla="*/ 111 h 166" name="T21"/>
                  <a:gd fmla="*/ 89 w 131" name="T22"/>
                  <a:gd fmla="*/ 100 h 166" name="T23"/>
                  <a:gd fmla="*/ 72 w 131" name="T24"/>
                  <a:gd fmla="*/ 95 h 166" name="T25"/>
                  <a:gd fmla="*/ 53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8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2 w 131" name="T40"/>
                  <a:gd fmla="*/ 28 h 166" name="T41"/>
                  <a:gd fmla="*/ 46 w 131" name="T42"/>
                  <a:gd fmla="*/ 31 h 166" name="T43"/>
                  <a:gd fmla="*/ 39 w 131" name="T44"/>
                  <a:gd fmla="*/ 42 h 166" name="T45"/>
                  <a:gd fmla="*/ 39 w 131" name="T46"/>
                  <a:gd fmla="*/ 53 h 166" name="T47"/>
                  <a:gd fmla="*/ 60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30" y="135"/>
                      <a:pt x="126" y="141"/>
                    </a:cubicBezTo>
                    <a:cubicBezTo>
                      <a:pt x="123" y="148"/>
                      <a:pt x="118" y="153"/>
                      <a:pt x="111" y="156"/>
                    </a:cubicBezTo>
                    <a:cubicBezTo>
                      <a:pt x="104" y="160"/>
                      <a:pt x="97" y="162"/>
                      <a:pt x="89" y="163"/>
                    </a:cubicBezTo>
                    <a:cubicBezTo>
                      <a:pt x="81" y="165"/>
                      <a:pt x="71" y="166"/>
                      <a:pt x="60" y="166"/>
                    </a:cubicBezTo>
                    <a:cubicBezTo>
                      <a:pt x="45" y="166"/>
                      <a:pt x="26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1" y="136"/>
                      <a:pt x="50" y="138"/>
                      <a:pt x="61" y="138"/>
                    </a:cubicBezTo>
                    <a:cubicBezTo>
                      <a:pt x="82" y="138"/>
                      <a:pt x="93" y="133"/>
                      <a:pt x="93" y="122"/>
                    </a:cubicBezTo>
                    <a:cubicBezTo>
                      <a:pt x="93" y="111"/>
                      <a:pt x="93" y="111"/>
                      <a:pt x="93" y="111"/>
                    </a:cubicBezTo>
                    <a:cubicBezTo>
                      <a:pt x="93" y="106"/>
                      <a:pt x="91" y="103"/>
                      <a:pt x="89" y="100"/>
                    </a:cubicBezTo>
                    <a:cubicBezTo>
                      <a:pt x="86" y="96"/>
                      <a:pt x="80" y="95"/>
                      <a:pt x="72" y="95"/>
                    </a:cubicBezTo>
                    <a:cubicBezTo>
                      <a:pt x="53" y="95"/>
                      <a:pt x="53" y="95"/>
                      <a:pt x="53" y="95"/>
                    </a:cubicBezTo>
                    <a:cubicBezTo>
                      <a:pt x="18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8" y="10"/>
                    </a:cubicBezTo>
                    <a:cubicBezTo>
                      <a:pt x="29" y="4"/>
                      <a:pt x="48" y="0"/>
                      <a:pt x="73" y="0"/>
                    </a:cubicBezTo>
                    <a:cubicBezTo>
                      <a:pt x="86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2" y="28"/>
                    </a:cubicBezTo>
                    <a:cubicBezTo>
                      <a:pt x="59" y="28"/>
                      <a:pt x="51" y="29"/>
                      <a:pt x="46" y="31"/>
                    </a:cubicBezTo>
                    <a:cubicBezTo>
                      <a:pt x="41" y="33"/>
                      <a:pt x="39" y="37"/>
                      <a:pt x="39" y="42"/>
                    </a:cubicBezTo>
                    <a:cubicBezTo>
                      <a:pt x="39" y="53"/>
                      <a:pt x="39" y="53"/>
                      <a:pt x="39" y="53"/>
                    </a:cubicBezTo>
                    <a:cubicBezTo>
                      <a:pt x="39" y="62"/>
                      <a:pt x="46" y="66"/>
                      <a:pt x="60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8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1" name="Freeform 21"/>
              <p:cNvSpPr>
                <a:spLocks noEditPoints="1"/>
              </p:cNvSpPr>
              <p:nvPr userDrawn="1"/>
            </p:nvSpPr>
            <p:spPr bwMode="auto">
              <a:xfrm>
                <a:off x="3549399" y="767433"/>
                <a:ext cx="458622" cy="499859"/>
              </a:xfrm>
              <a:custGeom>
                <a:avLst/>
                <a:gdLst>
                  <a:gd fmla="*/ 152 w 152" name="T0"/>
                  <a:gd fmla="*/ 49 h 166" name="T1"/>
                  <a:gd fmla="*/ 152 w 152" name="T2"/>
                  <a:gd fmla="*/ 119 h 166" name="T3"/>
                  <a:gd fmla="*/ 145 w 152" name="T4"/>
                  <a:gd fmla="*/ 142 h 166" name="T5"/>
                  <a:gd fmla="*/ 125 w 152" name="T6"/>
                  <a:gd fmla="*/ 157 h 166" name="T7"/>
                  <a:gd fmla="*/ 101 w 152" name="T8"/>
                  <a:gd fmla="*/ 164 h 166" name="T9"/>
                  <a:gd fmla="*/ 75 w 152" name="T10"/>
                  <a:gd fmla="*/ 166 h 166" name="T11"/>
                  <a:gd fmla="*/ 51 w 152" name="T12"/>
                  <a:gd fmla="*/ 164 h 166" name="T13"/>
                  <a:gd fmla="*/ 27 w 152" name="T14"/>
                  <a:gd fmla="*/ 158 h 166" name="T15"/>
                  <a:gd fmla="*/ 7 w 152" name="T16"/>
                  <a:gd fmla="*/ 144 h 166" name="T17"/>
                  <a:gd fmla="*/ 0 w 152" name="T18"/>
                  <a:gd fmla="*/ 119 h 166" name="T19"/>
                  <a:gd fmla="*/ 0 w 152" name="T20"/>
                  <a:gd fmla="*/ 49 h 166" name="T21"/>
                  <a:gd fmla="*/ 5 w 152" name="T22"/>
                  <a:gd fmla="*/ 27 h 166" name="T23"/>
                  <a:gd fmla="*/ 18 w 152" name="T24"/>
                  <a:gd fmla="*/ 13 h 166" name="T25"/>
                  <a:gd fmla="*/ 37 w 152" name="T26"/>
                  <a:gd fmla="*/ 5 h 166" name="T27"/>
                  <a:gd fmla="*/ 57 w 152" name="T28"/>
                  <a:gd fmla="*/ 1 h 166" name="T29"/>
                  <a:gd fmla="*/ 75 w 152" name="T30"/>
                  <a:gd fmla="*/ 0 h 166" name="T31"/>
                  <a:gd fmla="*/ 94 w 152" name="T32"/>
                  <a:gd fmla="*/ 1 h 166" name="T33"/>
                  <a:gd fmla="*/ 114 w 152" name="T34"/>
                  <a:gd fmla="*/ 5 h 166" name="T35"/>
                  <a:gd fmla="*/ 133 w 152" name="T36"/>
                  <a:gd fmla="*/ 13 h 166" name="T37"/>
                  <a:gd fmla="*/ 146 w 152" name="T38"/>
                  <a:gd fmla="*/ 27 h 166" name="T39"/>
                  <a:gd fmla="*/ 152 w 152" name="T40"/>
                  <a:gd fmla="*/ 49 h 166" name="T41"/>
                  <a:gd fmla="*/ 113 w 152" name="T42"/>
                  <a:gd fmla="*/ 119 h 166" name="T43"/>
                  <a:gd fmla="*/ 113 w 152" name="T44"/>
                  <a:gd fmla="*/ 49 h 166" name="T45"/>
                  <a:gd fmla="*/ 104 w 152" name="T46"/>
                  <a:gd fmla="*/ 32 h 166" name="T47"/>
                  <a:gd fmla="*/ 76 w 152" name="T48"/>
                  <a:gd fmla="*/ 28 h 166" name="T49"/>
                  <a:gd fmla="*/ 47 w 152" name="T50"/>
                  <a:gd fmla="*/ 32 h 166" name="T51"/>
                  <a:gd fmla="*/ 38 w 152" name="T52"/>
                  <a:gd fmla="*/ 49 h 166" name="T53"/>
                  <a:gd fmla="*/ 38 w 152" name="T54"/>
                  <a:gd fmla="*/ 119 h 166" name="T55"/>
                  <a:gd fmla="*/ 41 w 152" name="T56"/>
                  <a:gd fmla="*/ 129 h 166" name="T57"/>
                  <a:gd fmla="*/ 51 w 152" name="T58"/>
                  <a:gd fmla="*/ 135 h 166" name="T59"/>
                  <a:gd fmla="*/ 62 w 152" name="T60"/>
                  <a:gd fmla="*/ 138 h 166" name="T61"/>
                  <a:gd fmla="*/ 76 w 152" name="T62"/>
                  <a:gd fmla="*/ 138 h 166" name="T63"/>
                  <a:gd fmla="*/ 90 w 152" name="T64"/>
                  <a:gd fmla="*/ 138 h 166" name="T65"/>
                  <a:gd fmla="*/ 101 w 152" name="T66"/>
                  <a:gd fmla="*/ 135 h 166" name="T67"/>
                  <a:gd fmla="*/ 110 w 152" name="T68"/>
                  <a:gd fmla="*/ 129 h 166" name="T69"/>
                  <a:gd fmla="*/ 113 w 152" name="T70"/>
                  <a:gd fmla="*/ 119 h 166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6" w="152">
                    <a:moveTo>
                      <a:pt x="152" y="49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49" y="136"/>
                      <a:pt x="145" y="142"/>
                    </a:cubicBezTo>
                    <a:cubicBezTo>
                      <a:pt x="140" y="149"/>
                      <a:pt x="133" y="154"/>
                      <a:pt x="125" y="157"/>
                    </a:cubicBezTo>
                    <a:cubicBezTo>
                      <a:pt x="117" y="160"/>
                      <a:pt x="109" y="162"/>
                      <a:pt x="101" y="164"/>
                    </a:cubicBezTo>
                    <a:cubicBezTo>
                      <a:pt x="93" y="165"/>
                      <a:pt x="84" y="166"/>
                      <a:pt x="75" y="166"/>
                    </a:cubicBezTo>
                    <a:cubicBezTo>
                      <a:pt x="67" y="166"/>
                      <a:pt x="59" y="165"/>
                      <a:pt x="51" y="164"/>
                    </a:cubicBezTo>
                    <a:cubicBezTo>
                      <a:pt x="44" y="163"/>
                      <a:pt x="36" y="161"/>
                      <a:pt x="27" y="158"/>
                    </a:cubicBezTo>
                    <a:cubicBezTo>
                      <a:pt x="19" y="155"/>
                      <a:pt x="12" y="150"/>
                      <a:pt x="7" y="144"/>
                    </a:cubicBezTo>
                    <a:cubicBezTo>
                      <a:pt x="2" y="137"/>
                      <a:pt x="0" y="129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41"/>
                      <a:pt x="1" y="34"/>
                      <a:pt x="5" y="27"/>
                    </a:cubicBezTo>
                    <a:cubicBezTo>
                      <a:pt x="9" y="21"/>
                      <a:pt x="13" y="16"/>
                      <a:pt x="18" y="13"/>
                    </a:cubicBezTo>
                    <a:cubicBezTo>
                      <a:pt x="24" y="10"/>
                      <a:pt x="30" y="7"/>
                      <a:pt x="37" y="5"/>
                    </a:cubicBezTo>
                    <a:cubicBezTo>
                      <a:pt x="45" y="3"/>
                      <a:pt x="51" y="2"/>
                      <a:pt x="57" y="1"/>
                    </a:cubicBezTo>
                    <a:cubicBezTo>
                      <a:pt x="63" y="1"/>
                      <a:pt x="69" y="0"/>
                      <a:pt x="75" y="0"/>
                    </a:cubicBezTo>
                    <a:cubicBezTo>
                      <a:pt x="82" y="0"/>
                      <a:pt x="88" y="1"/>
                      <a:pt x="94" y="1"/>
                    </a:cubicBezTo>
                    <a:cubicBezTo>
                      <a:pt x="100" y="2"/>
                      <a:pt x="107" y="3"/>
                      <a:pt x="114" y="5"/>
                    </a:cubicBezTo>
                    <a:cubicBezTo>
                      <a:pt x="121" y="7"/>
                      <a:pt x="128" y="10"/>
                      <a:pt x="133" y="13"/>
                    </a:cubicBezTo>
                    <a:cubicBezTo>
                      <a:pt x="138" y="16"/>
                      <a:pt x="143" y="21"/>
                      <a:pt x="146" y="27"/>
                    </a:cubicBezTo>
                    <a:cubicBezTo>
                      <a:pt x="150" y="33"/>
                      <a:pt x="152" y="41"/>
                      <a:pt x="152" y="49"/>
                    </a:cubicBezTo>
                    <a:close/>
                    <a:moveTo>
                      <a:pt x="113" y="119"/>
                    </a:moveTo>
                    <a:cubicBezTo>
                      <a:pt x="113" y="49"/>
                      <a:pt x="113" y="49"/>
                      <a:pt x="113" y="49"/>
                    </a:cubicBezTo>
                    <a:cubicBezTo>
                      <a:pt x="113" y="41"/>
                      <a:pt x="110" y="36"/>
                      <a:pt x="104" y="32"/>
                    </a:cubicBezTo>
                    <a:cubicBezTo>
                      <a:pt x="97" y="29"/>
                      <a:pt x="88" y="28"/>
                      <a:pt x="76" y="28"/>
                    </a:cubicBezTo>
                    <a:cubicBezTo>
                      <a:pt x="63" y="28"/>
                      <a:pt x="54" y="29"/>
                      <a:pt x="47" y="32"/>
                    </a:cubicBezTo>
                    <a:cubicBezTo>
                      <a:pt x="41" y="35"/>
                      <a:pt x="38" y="41"/>
                      <a:pt x="38" y="49"/>
                    </a:cubicBezTo>
                    <a:cubicBezTo>
                      <a:pt x="38" y="119"/>
                      <a:pt x="38" y="119"/>
                      <a:pt x="38" y="119"/>
                    </a:cubicBezTo>
                    <a:cubicBezTo>
                      <a:pt x="38" y="123"/>
                      <a:pt x="39" y="127"/>
                      <a:pt x="41" y="129"/>
                    </a:cubicBezTo>
                    <a:cubicBezTo>
                      <a:pt x="43" y="132"/>
                      <a:pt x="47" y="134"/>
                      <a:pt x="51" y="135"/>
                    </a:cubicBezTo>
                    <a:cubicBezTo>
                      <a:pt x="55" y="136"/>
                      <a:pt x="58" y="137"/>
                      <a:pt x="62" y="138"/>
                    </a:cubicBezTo>
                    <a:cubicBezTo>
                      <a:pt x="66" y="138"/>
                      <a:pt x="70" y="138"/>
                      <a:pt x="76" y="138"/>
                    </a:cubicBezTo>
                    <a:cubicBezTo>
                      <a:pt x="81" y="138"/>
                      <a:pt x="86" y="138"/>
                      <a:pt x="90" y="138"/>
                    </a:cubicBezTo>
                    <a:cubicBezTo>
                      <a:pt x="93" y="137"/>
                      <a:pt x="97" y="136"/>
                      <a:pt x="101" y="135"/>
                    </a:cubicBezTo>
                    <a:cubicBezTo>
                      <a:pt x="105" y="134"/>
                      <a:pt x="108" y="132"/>
                      <a:pt x="110" y="129"/>
                    </a:cubicBezTo>
                    <a:cubicBezTo>
                      <a:pt x="112" y="127"/>
                      <a:pt x="113" y="123"/>
                      <a:pt x="113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2" name="Freeform 22"/>
              <p:cNvSpPr>
                <a:spLocks/>
              </p:cNvSpPr>
              <p:nvPr userDrawn="1"/>
            </p:nvSpPr>
            <p:spPr bwMode="auto">
              <a:xfrm>
                <a:off x="4095456" y="776181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6 h 163" name="T3"/>
                  <a:gd fmla="*/ 70 w 139" name="T4"/>
                  <a:gd fmla="*/ 163 h 163" name="T5"/>
                  <a:gd fmla="*/ 0 w 139" name="T6"/>
                  <a:gd fmla="*/ 116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6 h 163" name="T13"/>
                  <a:gd fmla="*/ 46 w 139" name="T14"/>
                  <a:gd fmla="*/ 131 h 163" name="T15"/>
                  <a:gd fmla="*/ 70 w 139" name="T16"/>
                  <a:gd fmla="*/ 135 h 163" name="T17"/>
                  <a:gd fmla="*/ 94 w 139" name="T18"/>
                  <a:gd fmla="*/ 131 h 163" name="T19"/>
                  <a:gd fmla="*/ 101 w 139" name="T20"/>
                  <a:gd fmla="*/ 116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6"/>
                      <a:pt x="139" y="116"/>
                      <a:pt x="139" y="116"/>
                    </a:cubicBezTo>
                    <a:cubicBezTo>
                      <a:pt x="139" y="147"/>
                      <a:pt x="116" y="163"/>
                      <a:pt x="70" y="163"/>
                    </a:cubicBezTo>
                    <a:cubicBezTo>
                      <a:pt x="23" y="163"/>
                      <a:pt x="0" y="147"/>
                      <a:pt x="0" y="11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3"/>
                      <a:pt x="41" y="128"/>
                      <a:pt x="46" y="131"/>
                    </a:cubicBezTo>
                    <a:cubicBezTo>
                      <a:pt x="51" y="134"/>
                      <a:pt x="59" y="135"/>
                      <a:pt x="70" y="135"/>
                    </a:cubicBezTo>
                    <a:cubicBezTo>
                      <a:pt x="81" y="135"/>
                      <a:pt x="89" y="134"/>
                      <a:pt x="94" y="131"/>
                    </a:cubicBezTo>
                    <a:cubicBezTo>
                      <a:pt x="99" y="128"/>
                      <a:pt x="101" y="123"/>
                      <a:pt x="101" y="116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3" name="Freeform 23"/>
              <p:cNvSpPr>
                <a:spLocks noEditPoints="1"/>
              </p:cNvSpPr>
              <p:nvPr userDrawn="1"/>
            </p:nvSpPr>
            <p:spPr bwMode="auto">
              <a:xfrm>
                <a:off x="4609545" y="776181"/>
                <a:ext cx="42863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2 w 142" name="T18"/>
                  <a:gd fmla="*/ 34 h 160" name="T19"/>
                  <a:gd fmla="*/ 132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2" y="21"/>
                      <a:pt x="132" y="34"/>
                    </a:cubicBezTo>
                    <a:cubicBezTo>
                      <a:pt x="132" y="62"/>
                      <a:pt x="132" y="62"/>
                      <a:pt x="132" y="62"/>
                    </a:cubicBezTo>
                    <a:cubicBezTo>
                      <a:pt x="132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4" name="Freeform 24"/>
              <p:cNvSpPr>
                <a:spLocks/>
              </p:cNvSpPr>
              <p:nvPr userDrawn="1"/>
            </p:nvSpPr>
            <p:spPr bwMode="auto">
              <a:xfrm>
                <a:off x="5076396" y="767433"/>
                <a:ext cx="379894" cy="499859"/>
              </a:xfrm>
              <a:custGeom>
                <a:avLst/>
                <a:gdLst>
                  <a:gd fmla="*/ 126 w 126" name="T0"/>
                  <a:gd fmla="*/ 160 h 166" name="T1"/>
                  <a:gd fmla="*/ 74 w 126" name="T2"/>
                  <a:gd fmla="*/ 166 h 166" name="T3"/>
                  <a:gd fmla="*/ 56 w 126" name="T4"/>
                  <a:gd fmla="*/ 165 h 166" name="T5"/>
                  <a:gd fmla="*/ 36 w 126" name="T6"/>
                  <a:gd fmla="*/ 161 h 166" name="T7"/>
                  <a:gd fmla="*/ 18 w 126" name="T8"/>
                  <a:gd fmla="*/ 153 h 166" name="T9"/>
                  <a:gd fmla="*/ 5 w 126" name="T10"/>
                  <a:gd fmla="*/ 140 h 166" name="T11"/>
                  <a:gd fmla="*/ 0 w 126" name="T12"/>
                  <a:gd fmla="*/ 119 h 166" name="T13"/>
                  <a:gd fmla="*/ 0 w 126" name="T14"/>
                  <a:gd fmla="*/ 49 h 166" name="T15"/>
                  <a:gd fmla="*/ 74 w 126" name="T16"/>
                  <a:gd fmla="*/ 0 h 166" name="T17"/>
                  <a:gd fmla="*/ 125 w 126" name="T18"/>
                  <a:gd fmla="*/ 6 h 166" name="T19"/>
                  <a:gd fmla="*/ 125 w 126" name="T20"/>
                  <a:gd fmla="*/ 35 h 166" name="T21"/>
                  <a:gd fmla="*/ 75 w 126" name="T22"/>
                  <a:gd fmla="*/ 28 h 166" name="T23"/>
                  <a:gd fmla="*/ 61 w 126" name="T24"/>
                  <a:gd fmla="*/ 28 h 166" name="T25"/>
                  <a:gd fmla="*/ 50 w 126" name="T26"/>
                  <a:gd fmla="*/ 31 h 166" name="T27"/>
                  <a:gd fmla="*/ 41 w 126" name="T28"/>
                  <a:gd fmla="*/ 37 h 166" name="T29"/>
                  <a:gd fmla="*/ 39 w 126" name="T30"/>
                  <a:gd fmla="*/ 48 h 166" name="T31"/>
                  <a:gd fmla="*/ 39 w 126" name="T32"/>
                  <a:gd fmla="*/ 116 h 166" name="T33"/>
                  <a:gd fmla="*/ 78 w 126" name="T34"/>
                  <a:gd fmla="*/ 138 h 166" name="T35"/>
                  <a:gd fmla="*/ 126 w 126" name="T36"/>
                  <a:gd fmla="*/ 131 h 166" name="T37"/>
                  <a:gd fmla="*/ 126 w 126" name="T38"/>
                  <a:gd fmla="*/ 160 h 166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6" w="126">
                    <a:moveTo>
                      <a:pt x="126" y="160"/>
                    </a:moveTo>
                    <a:cubicBezTo>
                      <a:pt x="108" y="164"/>
                      <a:pt x="91" y="166"/>
                      <a:pt x="74" y="166"/>
                    </a:cubicBezTo>
                    <a:cubicBezTo>
                      <a:pt x="68" y="166"/>
                      <a:pt x="62" y="165"/>
                      <a:pt x="56" y="165"/>
                    </a:cubicBezTo>
                    <a:cubicBezTo>
                      <a:pt x="50" y="164"/>
                      <a:pt x="43" y="163"/>
                      <a:pt x="36" y="161"/>
                    </a:cubicBezTo>
                    <a:cubicBezTo>
                      <a:pt x="29" y="159"/>
                      <a:pt x="23" y="157"/>
                      <a:pt x="18" y="153"/>
                    </a:cubicBezTo>
                    <a:cubicBezTo>
                      <a:pt x="13" y="150"/>
                      <a:pt x="9" y="146"/>
                      <a:pt x="5" y="140"/>
                    </a:cubicBezTo>
                    <a:cubicBezTo>
                      <a:pt x="2" y="134"/>
                      <a:pt x="0" y="127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16"/>
                      <a:pt x="25" y="0"/>
                      <a:pt x="74" y="0"/>
                    </a:cubicBezTo>
                    <a:cubicBezTo>
                      <a:pt x="87" y="0"/>
                      <a:pt x="104" y="2"/>
                      <a:pt x="125" y="6"/>
                    </a:cubicBezTo>
                    <a:cubicBezTo>
                      <a:pt x="125" y="35"/>
                      <a:pt x="125" y="35"/>
                      <a:pt x="125" y="35"/>
                    </a:cubicBezTo>
                    <a:cubicBezTo>
                      <a:pt x="106" y="30"/>
                      <a:pt x="89" y="28"/>
                      <a:pt x="75" y="28"/>
                    </a:cubicBezTo>
                    <a:cubicBezTo>
                      <a:pt x="69" y="28"/>
                      <a:pt x="65" y="28"/>
                      <a:pt x="61" y="28"/>
                    </a:cubicBezTo>
                    <a:cubicBezTo>
                      <a:pt x="58" y="29"/>
                      <a:pt x="54" y="29"/>
                      <a:pt x="50" y="31"/>
                    </a:cubicBezTo>
                    <a:cubicBezTo>
                      <a:pt x="46" y="32"/>
                      <a:pt x="43" y="34"/>
                      <a:pt x="41" y="37"/>
                    </a:cubicBezTo>
                    <a:cubicBezTo>
                      <a:pt x="40" y="40"/>
                      <a:pt x="39" y="44"/>
                      <a:pt x="39" y="48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31"/>
                      <a:pt x="52" y="138"/>
                      <a:pt x="78" y="138"/>
                    </a:cubicBezTo>
                    <a:cubicBezTo>
                      <a:pt x="90" y="138"/>
                      <a:pt x="106" y="136"/>
                      <a:pt x="126" y="131"/>
                    </a:cubicBezTo>
                    <a:lnTo>
                      <a:pt x="126" y="16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5" name="Freeform 25"/>
              <p:cNvSpPr>
                <a:spLocks/>
              </p:cNvSpPr>
              <p:nvPr userDrawn="1"/>
            </p:nvSpPr>
            <p:spPr bwMode="auto">
              <a:xfrm>
                <a:off x="5547605" y="776181"/>
                <a:ext cx="377394" cy="481114"/>
              </a:xfrm>
              <a:custGeom>
                <a:avLst/>
                <a:gdLst>
                  <a:gd fmla="*/ 302 w 302" name="T0"/>
                  <a:gd fmla="*/ 385 h 385" name="T1"/>
                  <a:gd fmla="*/ 0 w 302" name="T2"/>
                  <a:gd fmla="*/ 385 h 385" name="T3"/>
                  <a:gd fmla="*/ 0 w 302" name="T4"/>
                  <a:gd fmla="*/ 0 h 385" name="T5"/>
                  <a:gd fmla="*/ 294 w 302" name="T6"/>
                  <a:gd fmla="*/ 0 h 385" name="T7"/>
                  <a:gd fmla="*/ 294 w 302" name="T8"/>
                  <a:gd fmla="*/ 65 h 385" name="T9"/>
                  <a:gd fmla="*/ 94 w 302" name="T10"/>
                  <a:gd fmla="*/ 65 h 385" name="T11"/>
                  <a:gd fmla="*/ 94 w 302" name="T12"/>
                  <a:gd fmla="*/ 154 h 385" name="T13"/>
                  <a:gd fmla="*/ 275 w 302" name="T14"/>
                  <a:gd fmla="*/ 154 h 385" name="T15"/>
                  <a:gd fmla="*/ 275 w 302" name="T16"/>
                  <a:gd fmla="*/ 219 h 385" name="T17"/>
                  <a:gd fmla="*/ 94 w 302" name="T18"/>
                  <a:gd fmla="*/ 219 h 385" name="T19"/>
                  <a:gd fmla="*/ 94 w 302" name="T20"/>
                  <a:gd fmla="*/ 320 h 385" name="T21"/>
                  <a:gd fmla="*/ 302 w 302" name="T22"/>
                  <a:gd fmla="*/ 320 h 385" name="T23"/>
                  <a:gd fmla="*/ 302 w 302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302">
                    <a:moveTo>
                      <a:pt x="302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4" y="65"/>
                    </a:lnTo>
                    <a:lnTo>
                      <a:pt x="94" y="154"/>
                    </a:lnTo>
                    <a:lnTo>
                      <a:pt x="275" y="154"/>
                    </a:lnTo>
                    <a:lnTo>
                      <a:pt x="275" y="219"/>
                    </a:lnTo>
                    <a:lnTo>
                      <a:pt x="94" y="219"/>
                    </a:lnTo>
                    <a:lnTo>
                      <a:pt x="94" y="320"/>
                    </a:lnTo>
                    <a:lnTo>
                      <a:pt x="302" y="320"/>
                    </a:lnTo>
                    <a:lnTo>
                      <a:pt x="302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6" name="Freeform 26"/>
              <p:cNvSpPr>
                <a:spLocks/>
              </p:cNvSpPr>
              <p:nvPr userDrawn="1"/>
            </p:nvSpPr>
            <p:spPr bwMode="auto">
              <a:xfrm>
                <a:off x="5998431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0 w 131" name="T6"/>
                  <a:gd fmla="*/ 156 h 166" name="T7"/>
                  <a:gd fmla="*/ 88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0 w 131" name="T16"/>
                  <a:gd fmla="*/ 138 h 166" name="T17"/>
                  <a:gd fmla="*/ 92 w 131" name="T18"/>
                  <a:gd fmla="*/ 122 h 166" name="T19"/>
                  <a:gd fmla="*/ 92 w 131" name="T20"/>
                  <a:gd fmla="*/ 111 h 166" name="T21"/>
                  <a:gd fmla="*/ 88 w 131" name="T22"/>
                  <a:gd fmla="*/ 100 h 166" name="T23"/>
                  <a:gd fmla="*/ 71 w 131" name="T24"/>
                  <a:gd fmla="*/ 95 h 166" name="T25"/>
                  <a:gd fmla="*/ 52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7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1 w 131" name="T40"/>
                  <a:gd fmla="*/ 28 h 166" name="T41"/>
                  <a:gd fmla="*/ 45 w 131" name="T42"/>
                  <a:gd fmla="*/ 31 h 166" name="T43"/>
                  <a:gd fmla="*/ 38 w 131" name="T44"/>
                  <a:gd fmla="*/ 42 h 166" name="T45"/>
                  <a:gd fmla="*/ 38 w 131" name="T46"/>
                  <a:gd fmla="*/ 53 h 166" name="T47"/>
                  <a:gd fmla="*/ 59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0" y="156"/>
                    </a:cubicBezTo>
                    <a:cubicBezTo>
                      <a:pt x="103" y="160"/>
                      <a:pt x="96" y="162"/>
                      <a:pt x="88" y="163"/>
                    </a:cubicBezTo>
                    <a:cubicBezTo>
                      <a:pt x="80" y="165"/>
                      <a:pt x="71" y="166"/>
                      <a:pt x="60" y="166"/>
                    </a:cubicBezTo>
                    <a:cubicBezTo>
                      <a:pt x="44" y="166"/>
                      <a:pt x="25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1" y="138"/>
                      <a:pt x="92" y="133"/>
                      <a:pt x="92" y="122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3"/>
                      <a:pt x="88" y="100"/>
                    </a:cubicBezTo>
                    <a:cubicBezTo>
                      <a:pt x="85" y="96"/>
                      <a:pt x="80" y="95"/>
                      <a:pt x="71" y="95"/>
                    </a:cubicBezTo>
                    <a:cubicBezTo>
                      <a:pt x="52" y="95"/>
                      <a:pt x="52" y="95"/>
                      <a:pt x="52" y="95"/>
                    </a:cubicBezTo>
                    <a:cubicBezTo>
                      <a:pt x="17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5" y="17"/>
                      <a:pt x="17" y="10"/>
                    </a:cubicBezTo>
                    <a:cubicBezTo>
                      <a:pt x="29" y="4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1" y="28"/>
                    </a:cubicBezTo>
                    <a:cubicBezTo>
                      <a:pt x="59" y="28"/>
                      <a:pt x="50" y="29"/>
                      <a:pt x="45" y="31"/>
                    </a:cubicBezTo>
                    <a:cubicBezTo>
                      <a:pt x="40" y="33"/>
                      <a:pt x="38" y="37"/>
                      <a:pt x="38" y="42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2"/>
                      <a:pt x="45" y="66"/>
                      <a:pt x="59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7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</p:grpSp>
        <p:grpSp>
          <p:nvGrpSpPr>
            <p:cNvPr id="36" name="Group 35"/>
            <p:cNvGrpSpPr/>
            <p:nvPr userDrawn="1"/>
          </p:nvGrpSpPr>
          <p:grpSpPr>
            <a:xfrm>
              <a:off x="314326" y="1075660"/>
              <a:ext cx="1843867" cy="369143"/>
              <a:chOff x="1146212" y="1396551"/>
              <a:chExt cx="2484309" cy="497360"/>
            </a:xfrm>
            <a:grpFill/>
          </p:grpSpPr>
          <p:sp>
            <p:nvSpPr>
              <p:cNvPr id="73" name="Freeform 27"/>
              <p:cNvSpPr>
                <a:spLocks/>
              </p:cNvSpPr>
              <p:nvPr userDrawn="1"/>
            </p:nvSpPr>
            <p:spPr bwMode="auto">
              <a:xfrm>
                <a:off x="1146212" y="1396551"/>
                <a:ext cx="443627" cy="497359"/>
              </a:xfrm>
              <a:custGeom>
                <a:avLst/>
                <a:gdLst>
                  <a:gd fmla="*/ 147 w 147" name="T0"/>
                  <a:gd fmla="*/ 155 h 165" name="T1"/>
                  <a:gd fmla="*/ 115 w 147" name="T2"/>
                  <a:gd fmla="*/ 162 h 165" name="T3"/>
                  <a:gd fmla="*/ 80 w 147" name="T4"/>
                  <a:gd fmla="*/ 165 h 165" name="T5"/>
                  <a:gd fmla="*/ 56 w 147" name="T6"/>
                  <a:gd fmla="*/ 164 h 165" name="T7"/>
                  <a:gd fmla="*/ 34 w 147" name="T8"/>
                  <a:gd fmla="*/ 160 h 165" name="T9"/>
                  <a:gd fmla="*/ 16 w 147" name="T10"/>
                  <a:gd fmla="*/ 152 h 165" name="T11"/>
                  <a:gd fmla="*/ 5 w 147" name="T12"/>
                  <a:gd fmla="*/ 138 h 165" name="T13"/>
                  <a:gd fmla="*/ 0 w 147" name="T14"/>
                  <a:gd fmla="*/ 119 h 165" name="T15"/>
                  <a:gd fmla="*/ 0 w 147" name="T16"/>
                  <a:gd fmla="*/ 52 h 165" name="T17"/>
                  <a:gd fmla="*/ 5 w 147" name="T18"/>
                  <a:gd fmla="*/ 30 h 165" name="T19"/>
                  <a:gd fmla="*/ 18 w 147" name="T20"/>
                  <a:gd fmla="*/ 15 h 165" name="T21"/>
                  <a:gd fmla="*/ 37 w 147" name="T22"/>
                  <a:gd fmla="*/ 6 h 165" name="T23"/>
                  <a:gd fmla="*/ 59 w 147" name="T24"/>
                  <a:gd fmla="*/ 1 h 165" name="T25"/>
                  <a:gd fmla="*/ 80 w 147" name="T26"/>
                  <a:gd fmla="*/ 0 h 165" name="T27"/>
                  <a:gd fmla="*/ 146 w 147" name="T28"/>
                  <a:gd fmla="*/ 5 h 165" name="T29"/>
                  <a:gd fmla="*/ 146 w 147" name="T30"/>
                  <a:gd fmla="*/ 34 h 165" name="T31"/>
                  <a:gd fmla="*/ 80 w 147" name="T32"/>
                  <a:gd fmla="*/ 27 h 165" name="T33"/>
                  <a:gd fmla="*/ 39 w 147" name="T34"/>
                  <a:gd fmla="*/ 51 h 165" name="T35"/>
                  <a:gd fmla="*/ 39 w 147" name="T36"/>
                  <a:gd fmla="*/ 116 h 165" name="T37"/>
                  <a:gd fmla="*/ 50 w 147" name="T38"/>
                  <a:gd fmla="*/ 133 h 165" name="T39"/>
                  <a:gd fmla="*/ 84 w 147" name="T40"/>
                  <a:gd fmla="*/ 138 h 165" name="T41"/>
                  <a:gd fmla="*/ 110 w 147" name="T42"/>
                  <a:gd fmla="*/ 134 h 165" name="T43"/>
                  <a:gd fmla="*/ 110 w 147" name="T44"/>
                  <a:gd fmla="*/ 97 h 165" name="T45"/>
                  <a:gd fmla="*/ 84 w 147" name="T46"/>
                  <a:gd fmla="*/ 97 h 165" name="T47"/>
                  <a:gd fmla="*/ 84 w 147" name="T48"/>
                  <a:gd fmla="*/ 71 h 165" name="T49"/>
                  <a:gd fmla="*/ 147 w 147" name="T50"/>
                  <a:gd fmla="*/ 71 h 165" name="T51"/>
                  <a:gd fmla="*/ 147 w 147" name="T52"/>
                  <a:gd fmla="*/ 155 h 165" name="T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b="b" l="0" r="r" t="0"/>
                <a:pathLst>
                  <a:path h="165" w="147">
                    <a:moveTo>
                      <a:pt x="147" y="155"/>
                    </a:moveTo>
                    <a:cubicBezTo>
                      <a:pt x="138" y="158"/>
                      <a:pt x="128" y="160"/>
                      <a:pt x="115" y="162"/>
                    </a:cubicBezTo>
                    <a:cubicBezTo>
                      <a:pt x="102" y="164"/>
                      <a:pt x="91" y="165"/>
                      <a:pt x="80" y="165"/>
                    </a:cubicBezTo>
                    <a:cubicBezTo>
                      <a:pt x="71" y="165"/>
                      <a:pt x="63" y="165"/>
                      <a:pt x="56" y="164"/>
                    </a:cubicBezTo>
                    <a:cubicBezTo>
                      <a:pt x="49" y="163"/>
                      <a:pt x="42" y="162"/>
                      <a:pt x="34" y="160"/>
                    </a:cubicBezTo>
                    <a:cubicBezTo>
                      <a:pt x="27" y="158"/>
                      <a:pt x="21" y="155"/>
                      <a:pt x="16" y="152"/>
                    </a:cubicBezTo>
                    <a:cubicBezTo>
                      <a:pt x="11" y="148"/>
                      <a:pt x="8" y="144"/>
                      <a:pt x="5" y="138"/>
                    </a:cubicBezTo>
                    <a:cubicBezTo>
                      <a:pt x="2" y="133"/>
                      <a:pt x="0" y="126"/>
                      <a:pt x="0" y="119"/>
                    </a:cubicBezTo>
                    <a:cubicBezTo>
                      <a:pt x="0" y="52"/>
                      <a:pt x="0" y="52"/>
                      <a:pt x="0" y="52"/>
                    </a:cubicBezTo>
                    <a:cubicBezTo>
                      <a:pt x="0" y="43"/>
                      <a:pt x="2" y="36"/>
                      <a:pt x="5" y="30"/>
                    </a:cubicBezTo>
                    <a:cubicBezTo>
                      <a:pt x="9" y="23"/>
                      <a:pt x="13" y="18"/>
                      <a:pt x="18" y="15"/>
                    </a:cubicBezTo>
                    <a:cubicBezTo>
                      <a:pt x="24" y="11"/>
                      <a:pt x="30" y="8"/>
                      <a:pt x="37" y="6"/>
                    </a:cubicBezTo>
                    <a:cubicBezTo>
                      <a:pt x="45" y="3"/>
                      <a:pt x="52" y="2"/>
                      <a:pt x="59" y="1"/>
                    </a:cubicBezTo>
                    <a:cubicBezTo>
                      <a:pt x="66" y="0"/>
                      <a:pt x="73" y="0"/>
                      <a:pt x="80" y="0"/>
                    </a:cubicBezTo>
                    <a:cubicBezTo>
                      <a:pt x="103" y="0"/>
                      <a:pt x="125" y="1"/>
                      <a:pt x="146" y="5"/>
                    </a:cubicBezTo>
                    <a:cubicBezTo>
                      <a:pt x="146" y="34"/>
                      <a:pt x="146" y="34"/>
                      <a:pt x="146" y="34"/>
                    </a:cubicBezTo>
                    <a:cubicBezTo>
                      <a:pt x="126" y="29"/>
                      <a:pt x="104" y="27"/>
                      <a:pt x="80" y="27"/>
                    </a:cubicBezTo>
                    <a:cubicBezTo>
                      <a:pt x="53" y="27"/>
                      <a:pt x="39" y="35"/>
                      <a:pt x="39" y="51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4"/>
                      <a:pt x="43" y="130"/>
                      <a:pt x="50" y="133"/>
                    </a:cubicBezTo>
                    <a:cubicBezTo>
                      <a:pt x="58" y="136"/>
                      <a:pt x="69" y="138"/>
                      <a:pt x="84" y="138"/>
                    </a:cubicBezTo>
                    <a:cubicBezTo>
                      <a:pt x="92" y="138"/>
                      <a:pt x="101" y="136"/>
                      <a:pt x="110" y="134"/>
                    </a:cubicBezTo>
                    <a:cubicBezTo>
                      <a:pt x="110" y="97"/>
                      <a:pt x="110" y="97"/>
                      <a:pt x="110" y="97"/>
                    </a:cubicBezTo>
                    <a:cubicBezTo>
                      <a:pt x="84" y="97"/>
                      <a:pt x="84" y="97"/>
                      <a:pt x="84" y="97"/>
                    </a:cubicBezTo>
                    <a:cubicBezTo>
                      <a:pt x="84" y="71"/>
                      <a:pt x="84" y="71"/>
                      <a:pt x="84" y="71"/>
                    </a:cubicBezTo>
                    <a:cubicBezTo>
                      <a:pt x="147" y="71"/>
                      <a:pt x="147" y="71"/>
                      <a:pt x="147" y="71"/>
                    </a:cubicBezTo>
                    <a:lnTo>
                      <a:pt x="147" y="15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4" name="Freeform 28"/>
              <p:cNvSpPr>
                <a:spLocks noEditPoints="1"/>
              </p:cNvSpPr>
              <p:nvPr userDrawn="1"/>
            </p:nvSpPr>
            <p:spPr bwMode="auto">
              <a:xfrm>
                <a:off x="1697852" y="1402799"/>
                <a:ext cx="431129" cy="484862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1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1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5"/>
                    </a:cubicBezTo>
                    <a:cubicBezTo>
                      <a:pt x="115" y="90"/>
                      <a:pt x="106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1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7" y="71"/>
                      <a:pt x="90" y="69"/>
                    </a:cubicBezTo>
                    <a:cubicBezTo>
                      <a:pt x="93" y="66"/>
                      <a:pt x="95" y="61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5" name="Freeform 29"/>
              <p:cNvSpPr>
                <a:spLocks noEditPoints="1"/>
              </p:cNvSpPr>
              <p:nvPr userDrawn="1"/>
            </p:nvSpPr>
            <p:spPr bwMode="auto">
              <a:xfrm>
                <a:off x="2188536" y="1396552"/>
                <a:ext cx="458622" cy="497359"/>
              </a:xfrm>
              <a:custGeom>
                <a:avLst/>
                <a:gdLst>
                  <a:gd fmla="*/ 152 w 152" name="T0"/>
                  <a:gd fmla="*/ 48 h 165" name="T1"/>
                  <a:gd fmla="*/ 152 w 152" name="T2"/>
                  <a:gd fmla="*/ 119 h 165" name="T3"/>
                  <a:gd fmla="*/ 145 w 152" name="T4"/>
                  <a:gd fmla="*/ 142 h 165" name="T5"/>
                  <a:gd fmla="*/ 126 w 152" name="T6"/>
                  <a:gd fmla="*/ 156 h 165" name="T7"/>
                  <a:gd fmla="*/ 102 w 152" name="T8"/>
                  <a:gd fmla="*/ 163 h 165" name="T9"/>
                  <a:gd fmla="*/ 76 w 152" name="T10"/>
                  <a:gd fmla="*/ 165 h 165" name="T11"/>
                  <a:gd fmla="*/ 52 w 152" name="T12"/>
                  <a:gd fmla="*/ 163 h 165" name="T13"/>
                  <a:gd fmla="*/ 28 w 152" name="T14"/>
                  <a:gd fmla="*/ 157 h 165" name="T15"/>
                  <a:gd fmla="*/ 8 w 152" name="T16"/>
                  <a:gd fmla="*/ 143 h 165" name="T17"/>
                  <a:gd fmla="*/ 0 w 152" name="T18"/>
                  <a:gd fmla="*/ 119 h 165" name="T19"/>
                  <a:gd fmla="*/ 0 w 152" name="T20"/>
                  <a:gd fmla="*/ 48 h 165" name="T21"/>
                  <a:gd fmla="*/ 6 w 152" name="T22"/>
                  <a:gd fmla="*/ 27 h 165" name="T23"/>
                  <a:gd fmla="*/ 19 w 152" name="T24"/>
                  <a:gd fmla="*/ 12 h 165" name="T25"/>
                  <a:gd fmla="*/ 38 w 152" name="T26"/>
                  <a:gd fmla="*/ 4 h 165" name="T27"/>
                  <a:gd fmla="*/ 58 w 152" name="T28"/>
                  <a:gd fmla="*/ 0 h 165" name="T29"/>
                  <a:gd fmla="*/ 76 w 152" name="T30"/>
                  <a:gd fmla="*/ 0 h 165" name="T31"/>
                  <a:gd fmla="*/ 95 w 152" name="T32"/>
                  <a:gd fmla="*/ 0 h 165" name="T33"/>
                  <a:gd fmla="*/ 115 w 152" name="T34"/>
                  <a:gd fmla="*/ 4 h 165" name="T35"/>
                  <a:gd fmla="*/ 134 w 152" name="T36"/>
                  <a:gd fmla="*/ 12 h 165" name="T37"/>
                  <a:gd fmla="*/ 147 w 152" name="T38"/>
                  <a:gd fmla="*/ 27 h 165" name="T39"/>
                  <a:gd fmla="*/ 152 w 152" name="T40"/>
                  <a:gd fmla="*/ 48 h 165" name="T41"/>
                  <a:gd fmla="*/ 114 w 152" name="T42"/>
                  <a:gd fmla="*/ 119 h 165" name="T43"/>
                  <a:gd fmla="*/ 114 w 152" name="T44"/>
                  <a:gd fmla="*/ 48 h 165" name="T45"/>
                  <a:gd fmla="*/ 104 w 152" name="T46"/>
                  <a:gd fmla="*/ 32 h 165" name="T47"/>
                  <a:gd fmla="*/ 76 w 152" name="T48"/>
                  <a:gd fmla="*/ 27 h 165" name="T49"/>
                  <a:gd fmla="*/ 48 w 152" name="T50"/>
                  <a:gd fmla="*/ 32 h 165" name="T51"/>
                  <a:gd fmla="*/ 39 w 152" name="T52"/>
                  <a:gd fmla="*/ 48 h 165" name="T53"/>
                  <a:gd fmla="*/ 39 w 152" name="T54"/>
                  <a:gd fmla="*/ 119 h 165" name="T55"/>
                  <a:gd fmla="*/ 42 w 152" name="T56"/>
                  <a:gd fmla="*/ 129 h 165" name="T57"/>
                  <a:gd fmla="*/ 51 w 152" name="T58"/>
                  <a:gd fmla="*/ 135 h 165" name="T59"/>
                  <a:gd fmla="*/ 63 w 152" name="T60"/>
                  <a:gd fmla="*/ 137 h 165" name="T61"/>
                  <a:gd fmla="*/ 77 w 152" name="T62"/>
                  <a:gd fmla="*/ 138 h 165" name="T63"/>
                  <a:gd fmla="*/ 90 w 152" name="T64"/>
                  <a:gd fmla="*/ 137 h 165" name="T65"/>
                  <a:gd fmla="*/ 102 w 152" name="T66"/>
                  <a:gd fmla="*/ 135 h 165" name="T67"/>
                  <a:gd fmla="*/ 111 w 152" name="T68"/>
                  <a:gd fmla="*/ 129 h 165" name="T69"/>
                  <a:gd fmla="*/ 114 w 152" name="T70"/>
                  <a:gd fmla="*/ 119 h 165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5" w="152">
                    <a:moveTo>
                      <a:pt x="152" y="48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50" y="135"/>
                      <a:pt x="145" y="142"/>
                    </a:cubicBezTo>
                    <a:cubicBezTo>
                      <a:pt x="141" y="148"/>
                      <a:pt x="134" y="153"/>
                      <a:pt x="126" y="156"/>
                    </a:cubicBezTo>
                    <a:cubicBezTo>
                      <a:pt x="118" y="159"/>
                      <a:pt x="110" y="162"/>
                      <a:pt x="102" y="163"/>
                    </a:cubicBezTo>
                    <a:cubicBezTo>
                      <a:pt x="94" y="164"/>
                      <a:pt x="85" y="165"/>
                      <a:pt x="76" y="165"/>
                    </a:cubicBezTo>
                    <a:cubicBezTo>
                      <a:pt x="68" y="165"/>
                      <a:pt x="60" y="164"/>
                      <a:pt x="52" y="163"/>
                    </a:cubicBezTo>
                    <a:cubicBezTo>
                      <a:pt x="45" y="162"/>
                      <a:pt x="37" y="160"/>
                      <a:pt x="28" y="157"/>
                    </a:cubicBezTo>
                    <a:cubicBezTo>
                      <a:pt x="20" y="154"/>
                      <a:pt x="13" y="150"/>
                      <a:pt x="8" y="143"/>
                    </a:cubicBezTo>
                    <a:cubicBezTo>
                      <a:pt x="3" y="136"/>
                      <a:pt x="0" y="128"/>
                      <a:pt x="0" y="119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40"/>
                      <a:pt x="2" y="33"/>
                      <a:pt x="6" y="27"/>
                    </a:cubicBezTo>
                    <a:cubicBezTo>
                      <a:pt x="10" y="20"/>
                      <a:pt x="14" y="16"/>
                      <a:pt x="19" y="12"/>
                    </a:cubicBezTo>
                    <a:cubicBezTo>
                      <a:pt x="24" y="9"/>
                      <a:pt x="31" y="6"/>
                      <a:pt x="38" y="4"/>
                    </a:cubicBezTo>
                    <a:cubicBezTo>
                      <a:pt x="46" y="2"/>
                      <a:pt x="52" y="1"/>
                      <a:pt x="58" y="0"/>
                    </a:cubicBezTo>
                    <a:cubicBezTo>
                      <a:pt x="64" y="0"/>
                      <a:pt x="70" y="0"/>
                      <a:pt x="76" y="0"/>
                    </a:cubicBezTo>
                    <a:cubicBezTo>
                      <a:pt x="83" y="0"/>
                      <a:pt x="89" y="0"/>
                      <a:pt x="95" y="0"/>
                    </a:cubicBezTo>
                    <a:cubicBezTo>
                      <a:pt x="101" y="1"/>
                      <a:pt x="107" y="2"/>
                      <a:pt x="115" y="4"/>
                    </a:cubicBezTo>
                    <a:cubicBezTo>
                      <a:pt x="122" y="6"/>
                      <a:pt x="128" y="9"/>
                      <a:pt x="134" y="12"/>
                    </a:cubicBezTo>
                    <a:cubicBezTo>
                      <a:pt x="139" y="16"/>
                      <a:pt x="143" y="20"/>
                      <a:pt x="147" y="27"/>
                    </a:cubicBezTo>
                    <a:cubicBezTo>
                      <a:pt x="151" y="33"/>
                      <a:pt x="152" y="40"/>
                      <a:pt x="152" y="48"/>
                    </a:cubicBezTo>
                    <a:close/>
                    <a:moveTo>
                      <a:pt x="114" y="119"/>
                    </a:moveTo>
                    <a:cubicBezTo>
                      <a:pt x="114" y="48"/>
                      <a:pt x="114" y="48"/>
                      <a:pt x="114" y="48"/>
                    </a:cubicBezTo>
                    <a:cubicBezTo>
                      <a:pt x="114" y="40"/>
                      <a:pt x="111" y="35"/>
                      <a:pt x="104" y="32"/>
                    </a:cubicBezTo>
                    <a:cubicBezTo>
                      <a:pt x="98" y="29"/>
                      <a:pt x="89" y="27"/>
                      <a:pt x="76" y="27"/>
                    </a:cubicBezTo>
                    <a:cubicBezTo>
                      <a:pt x="64" y="27"/>
                      <a:pt x="54" y="29"/>
                      <a:pt x="48" y="32"/>
                    </a:cubicBezTo>
                    <a:cubicBezTo>
                      <a:pt x="42" y="35"/>
                      <a:pt x="39" y="40"/>
                      <a:pt x="39" y="48"/>
                    </a:cubicBezTo>
                    <a:cubicBezTo>
                      <a:pt x="39" y="119"/>
                      <a:pt x="39" y="119"/>
                      <a:pt x="39" y="119"/>
                    </a:cubicBezTo>
                    <a:cubicBezTo>
                      <a:pt x="39" y="123"/>
                      <a:pt x="40" y="126"/>
                      <a:pt x="42" y="129"/>
                    </a:cubicBezTo>
                    <a:cubicBezTo>
                      <a:pt x="44" y="132"/>
                      <a:pt x="47" y="133"/>
                      <a:pt x="51" y="135"/>
                    </a:cubicBezTo>
                    <a:cubicBezTo>
                      <a:pt x="55" y="136"/>
                      <a:pt x="59" y="137"/>
                      <a:pt x="63" y="137"/>
                    </a:cubicBezTo>
                    <a:cubicBezTo>
                      <a:pt x="67" y="137"/>
                      <a:pt x="71" y="138"/>
                      <a:pt x="77" y="138"/>
                    </a:cubicBezTo>
                    <a:cubicBezTo>
                      <a:pt x="82" y="138"/>
                      <a:pt x="87" y="137"/>
                      <a:pt x="90" y="137"/>
                    </a:cubicBezTo>
                    <a:cubicBezTo>
                      <a:pt x="94" y="137"/>
                      <a:pt x="98" y="136"/>
                      <a:pt x="102" y="135"/>
                    </a:cubicBezTo>
                    <a:cubicBezTo>
                      <a:pt x="106" y="133"/>
                      <a:pt x="109" y="132"/>
                      <a:pt x="111" y="129"/>
                    </a:cubicBezTo>
                    <a:cubicBezTo>
                      <a:pt x="113" y="126"/>
                      <a:pt x="114" y="123"/>
                      <a:pt x="114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6" name="Freeform 30"/>
              <p:cNvSpPr>
                <a:spLocks/>
              </p:cNvSpPr>
              <p:nvPr userDrawn="1"/>
            </p:nvSpPr>
            <p:spPr bwMode="auto">
              <a:xfrm>
                <a:off x="2736993" y="1402799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70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4 w 139" name="T18"/>
                  <a:gd fmla="*/ 132 h 163" name="T19"/>
                  <a:gd fmla="*/ 101 w 139" name="T20"/>
                  <a:gd fmla="*/ 117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70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7"/>
                      <a:pt x="39" y="117"/>
                      <a:pt x="39" y="117"/>
                    </a:cubicBezTo>
                    <a:cubicBezTo>
                      <a:pt x="39" y="124"/>
                      <a:pt x="41" y="129"/>
                      <a:pt x="46" y="132"/>
                    </a:cubicBezTo>
                    <a:cubicBezTo>
                      <a:pt x="51" y="134"/>
                      <a:pt x="59" y="136"/>
                      <a:pt x="70" y="136"/>
                    </a:cubicBezTo>
                    <a:cubicBezTo>
                      <a:pt x="81" y="136"/>
                      <a:pt x="89" y="134"/>
                      <a:pt x="94" y="132"/>
                    </a:cubicBezTo>
                    <a:cubicBezTo>
                      <a:pt x="98" y="129"/>
                      <a:pt x="101" y="124"/>
                      <a:pt x="101" y="117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7" name="Freeform 31"/>
              <p:cNvSpPr>
                <a:spLocks noEditPoints="1"/>
              </p:cNvSpPr>
              <p:nvPr userDrawn="1"/>
            </p:nvSpPr>
            <p:spPr bwMode="auto">
              <a:xfrm>
                <a:off x="3244380" y="1402797"/>
                <a:ext cx="386141" cy="484862"/>
              </a:xfrm>
              <a:custGeom>
                <a:avLst/>
                <a:gdLst>
                  <a:gd fmla="*/ 128 w 128" name="T0"/>
                  <a:gd fmla="*/ 37 h 161" name="T1"/>
                  <a:gd fmla="*/ 128 w 128" name="T2"/>
                  <a:gd fmla="*/ 67 h 161" name="T3"/>
                  <a:gd fmla="*/ 112 w 128" name="T4"/>
                  <a:gd fmla="*/ 100 h 161" name="T5"/>
                  <a:gd fmla="*/ 60 w 128" name="T6"/>
                  <a:gd fmla="*/ 108 h 161" name="T7"/>
                  <a:gd fmla="*/ 39 w 128" name="T8"/>
                  <a:gd fmla="*/ 108 h 161" name="T9"/>
                  <a:gd fmla="*/ 39 w 128" name="T10"/>
                  <a:gd fmla="*/ 161 h 161" name="T11"/>
                  <a:gd fmla="*/ 0 w 128" name="T12"/>
                  <a:gd fmla="*/ 161 h 161" name="T13"/>
                  <a:gd fmla="*/ 0 w 128" name="T14"/>
                  <a:gd fmla="*/ 0 h 161" name="T15"/>
                  <a:gd fmla="*/ 65 w 128" name="T16"/>
                  <a:gd fmla="*/ 0 h 161" name="T17"/>
                  <a:gd fmla="*/ 113 w 128" name="T18"/>
                  <a:gd fmla="*/ 8 h 161" name="T19"/>
                  <a:gd fmla="*/ 128 w 128" name="T20"/>
                  <a:gd fmla="*/ 37 h 161" name="T21"/>
                  <a:gd fmla="*/ 91 w 128" name="T22"/>
                  <a:gd fmla="*/ 66 h 161" name="T23"/>
                  <a:gd fmla="*/ 91 w 128" name="T24"/>
                  <a:gd fmla="*/ 40 h 161" name="T25"/>
                  <a:gd fmla="*/ 85 w 128" name="T26"/>
                  <a:gd fmla="*/ 30 h 161" name="T27"/>
                  <a:gd fmla="*/ 63 w 128" name="T28"/>
                  <a:gd fmla="*/ 28 h 161" name="T29"/>
                  <a:gd fmla="*/ 39 w 128" name="T30"/>
                  <a:gd fmla="*/ 28 h 161" name="T31"/>
                  <a:gd fmla="*/ 39 w 128" name="T32"/>
                  <a:gd fmla="*/ 82 h 161" name="T33"/>
                  <a:gd fmla="*/ 63 w 128" name="T34"/>
                  <a:gd fmla="*/ 82 h 161" name="T35"/>
                  <a:gd fmla="*/ 85 w 128" name="T36"/>
                  <a:gd fmla="*/ 78 h 161" name="T37"/>
                  <a:gd fmla="*/ 91 w 128" name="T38"/>
                  <a:gd fmla="*/ 66 h 161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1" w="128">
                    <a:moveTo>
                      <a:pt x="128" y="37"/>
                    </a:moveTo>
                    <a:cubicBezTo>
                      <a:pt x="128" y="67"/>
                      <a:pt x="128" y="67"/>
                      <a:pt x="128" y="67"/>
                    </a:cubicBezTo>
                    <a:cubicBezTo>
                      <a:pt x="128" y="83"/>
                      <a:pt x="123" y="94"/>
                      <a:pt x="112" y="100"/>
                    </a:cubicBezTo>
                    <a:cubicBezTo>
                      <a:pt x="102" y="106"/>
                      <a:pt x="84" y="108"/>
                      <a:pt x="60" y="108"/>
                    </a:cubicBezTo>
                    <a:cubicBezTo>
                      <a:pt x="39" y="108"/>
                      <a:pt x="39" y="108"/>
                      <a:pt x="39" y="108"/>
                    </a:cubicBezTo>
                    <a:cubicBezTo>
                      <a:pt x="39" y="161"/>
                      <a:pt x="39" y="161"/>
                      <a:pt x="39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65" y="0"/>
                      <a:pt x="65" y="0"/>
                      <a:pt x="65" y="0"/>
                    </a:cubicBezTo>
                    <a:cubicBezTo>
                      <a:pt x="87" y="0"/>
                      <a:pt x="103" y="3"/>
                      <a:pt x="113" y="8"/>
                    </a:cubicBezTo>
                    <a:cubicBezTo>
                      <a:pt x="123" y="13"/>
                      <a:pt x="128" y="23"/>
                      <a:pt x="128" y="37"/>
                    </a:cubicBezTo>
                    <a:close/>
                    <a:moveTo>
                      <a:pt x="91" y="66"/>
                    </a:moveTo>
                    <a:cubicBezTo>
                      <a:pt x="91" y="40"/>
                      <a:pt x="91" y="40"/>
                      <a:pt x="91" y="40"/>
                    </a:cubicBezTo>
                    <a:cubicBezTo>
                      <a:pt x="91" y="35"/>
                      <a:pt x="89" y="32"/>
                      <a:pt x="85" y="30"/>
                    </a:cubicBezTo>
                    <a:cubicBezTo>
                      <a:pt x="81" y="29"/>
                      <a:pt x="73" y="28"/>
                      <a:pt x="63" y="28"/>
                    </a:cubicBezTo>
                    <a:cubicBezTo>
                      <a:pt x="39" y="28"/>
                      <a:pt x="39" y="28"/>
                      <a:pt x="39" y="28"/>
                    </a:cubicBezTo>
                    <a:cubicBezTo>
                      <a:pt x="39" y="82"/>
                      <a:pt x="39" y="82"/>
                      <a:pt x="39" y="82"/>
                    </a:cubicBezTo>
                    <a:cubicBezTo>
                      <a:pt x="63" y="82"/>
                      <a:pt x="63" y="82"/>
                      <a:pt x="63" y="82"/>
                    </a:cubicBezTo>
                    <a:cubicBezTo>
                      <a:pt x="73" y="82"/>
                      <a:pt x="80" y="81"/>
                      <a:pt x="85" y="78"/>
                    </a:cubicBezTo>
                    <a:cubicBezTo>
                      <a:pt x="89" y="76"/>
                      <a:pt x="91" y="72"/>
                      <a:pt x="91" y="6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</p:grpSp>
        <p:grpSp>
          <p:nvGrpSpPr>
            <p:cNvPr id="37" name="Group 36"/>
            <p:cNvGrpSpPr/>
            <p:nvPr userDrawn="1"/>
          </p:nvGrpSpPr>
          <p:grpSpPr>
            <a:xfrm>
              <a:off x="314326" y="209071"/>
              <a:ext cx="2791230" cy="369145"/>
              <a:chOff x="314326" y="326116"/>
              <a:chExt cx="3760726" cy="497363"/>
            </a:xfrm>
            <a:grpFill/>
          </p:grpSpPr>
          <p:sp>
            <p:nvSpPr>
              <p:cNvPr id="41" name="Freeform 10"/>
              <p:cNvSpPr>
                <a:spLocks/>
              </p:cNvSpPr>
              <p:nvPr userDrawn="1"/>
            </p:nvSpPr>
            <p:spPr bwMode="auto">
              <a:xfrm>
                <a:off x="314326" y="332366"/>
                <a:ext cx="373645" cy="484863"/>
              </a:xfrm>
              <a:custGeom>
                <a:avLst/>
                <a:gdLst>
                  <a:gd fmla="*/ 299 w 299" name="T0"/>
                  <a:gd fmla="*/ 388 h 388" name="T1"/>
                  <a:gd fmla="*/ 0 w 299" name="T2"/>
                  <a:gd fmla="*/ 388 h 388" name="T3"/>
                  <a:gd fmla="*/ 0 w 299" name="T4"/>
                  <a:gd fmla="*/ 0 h 388" name="T5"/>
                  <a:gd fmla="*/ 294 w 299" name="T6"/>
                  <a:gd fmla="*/ 0 h 388" name="T7"/>
                  <a:gd fmla="*/ 294 w 299" name="T8"/>
                  <a:gd fmla="*/ 68 h 388" name="T9"/>
                  <a:gd fmla="*/ 92 w 299" name="T10"/>
                  <a:gd fmla="*/ 68 h 388" name="T11"/>
                  <a:gd fmla="*/ 92 w 299" name="T12"/>
                  <a:gd fmla="*/ 157 h 388" name="T13"/>
                  <a:gd fmla="*/ 275 w 299" name="T14"/>
                  <a:gd fmla="*/ 157 h 388" name="T15"/>
                  <a:gd fmla="*/ 275 w 299" name="T16"/>
                  <a:gd fmla="*/ 222 h 388" name="T17"/>
                  <a:gd fmla="*/ 92 w 299" name="T18"/>
                  <a:gd fmla="*/ 222 h 388" name="T19"/>
                  <a:gd fmla="*/ 92 w 299" name="T20"/>
                  <a:gd fmla="*/ 321 h 388" name="T21"/>
                  <a:gd fmla="*/ 299 w 299" name="T22"/>
                  <a:gd fmla="*/ 321 h 388" name="T23"/>
                  <a:gd fmla="*/ 299 w 299" name="T24"/>
                  <a:gd fmla="*/ 388 h 388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8" w="299">
                    <a:moveTo>
                      <a:pt x="299" y="388"/>
                    </a:moveTo>
                    <a:lnTo>
                      <a:pt x="0" y="388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8"/>
                    </a:lnTo>
                    <a:lnTo>
                      <a:pt x="92" y="68"/>
                    </a:lnTo>
                    <a:lnTo>
                      <a:pt x="92" y="157"/>
                    </a:lnTo>
                    <a:lnTo>
                      <a:pt x="275" y="157"/>
                    </a:lnTo>
                    <a:lnTo>
                      <a:pt x="275" y="222"/>
                    </a:lnTo>
                    <a:lnTo>
                      <a:pt x="92" y="222"/>
                    </a:lnTo>
                    <a:lnTo>
                      <a:pt x="92" y="321"/>
                    </a:lnTo>
                    <a:lnTo>
                      <a:pt x="299" y="321"/>
                    </a:lnTo>
                    <a:lnTo>
                      <a:pt x="299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47" name="Freeform 11"/>
              <p:cNvSpPr>
                <a:spLocks/>
              </p:cNvSpPr>
              <p:nvPr userDrawn="1"/>
            </p:nvSpPr>
            <p:spPr bwMode="auto">
              <a:xfrm>
                <a:off x="787838" y="332366"/>
                <a:ext cx="418634" cy="491113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69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8 w 139" name="T10"/>
                  <a:gd fmla="*/ 0 h 163" name="T11"/>
                  <a:gd fmla="*/ 38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3 w 139" name="T18"/>
                  <a:gd fmla="*/ 132 h 163" name="T19"/>
                  <a:gd fmla="*/ 100 w 139" name="T20"/>
                  <a:gd fmla="*/ 117 h 163" name="T21"/>
                  <a:gd fmla="*/ 100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69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8" y="0"/>
                      <a:pt x="38" y="0"/>
                      <a:pt x="38" y="0"/>
                    </a:cubicBezTo>
                    <a:cubicBezTo>
                      <a:pt x="38" y="117"/>
                      <a:pt x="38" y="117"/>
                      <a:pt x="38" y="117"/>
                    </a:cubicBezTo>
                    <a:cubicBezTo>
                      <a:pt x="38" y="124"/>
                      <a:pt x="41" y="129"/>
                      <a:pt x="46" y="132"/>
                    </a:cubicBezTo>
                    <a:cubicBezTo>
                      <a:pt x="50" y="134"/>
                      <a:pt x="58" y="136"/>
                      <a:pt x="70" y="136"/>
                    </a:cubicBezTo>
                    <a:cubicBezTo>
                      <a:pt x="81" y="136"/>
                      <a:pt x="89" y="134"/>
                      <a:pt x="93" y="132"/>
                    </a:cubicBezTo>
                    <a:cubicBezTo>
                      <a:pt x="98" y="129"/>
                      <a:pt x="100" y="124"/>
                      <a:pt x="100" y="117"/>
                    </a:cubicBezTo>
                    <a:cubicBezTo>
                      <a:pt x="100" y="0"/>
                      <a:pt x="100" y="0"/>
                      <a:pt x="100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6" name="Freeform 12"/>
              <p:cNvSpPr>
                <a:spLocks noEditPoints="1"/>
              </p:cNvSpPr>
              <p:nvPr userDrawn="1"/>
            </p:nvSpPr>
            <p:spPr bwMode="auto">
              <a:xfrm>
                <a:off x="1311898" y="332366"/>
                <a:ext cx="431129" cy="484863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2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2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9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80"/>
                      <a:pt x="122" y="85"/>
                    </a:cubicBezTo>
                    <a:cubicBezTo>
                      <a:pt x="115" y="90"/>
                      <a:pt x="107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2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2" y="72"/>
                      <a:pt x="72" y="72"/>
                      <a:pt x="72" y="72"/>
                    </a:cubicBezTo>
                    <a:cubicBezTo>
                      <a:pt x="81" y="72"/>
                      <a:pt x="87" y="71"/>
                      <a:pt x="90" y="69"/>
                    </a:cubicBezTo>
                    <a:cubicBezTo>
                      <a:pt x="93" y="66"/>
                      <a:pt x="95" y="62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7" name="Freeform 13"/>
              <p:cNvSpPr>
                <a:spLocks noEditPoints="1"/>
              </p:cNvSpPr>
              <p:nvPr userDrawn="1"/>
            </p:nvSpPr>
            <p:spPr bwMode="auto">
              <a:xfrm>
                <a:off x="1800735" y="332366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9" name="Freeform 14"/>
              <p:cNvSpPr>
                <a:spLocks/>
              </p:cNvSpPr>
              <p:nvPr userDrawn="1"/>
            </p:nvSpPr>
            <p:spPr bwMode="auto">
              <a:xfrm>
                <a:off x="2349541" y="326116"/>
                <a:ext cx="394889" cy="497359"/>
              </a:xfrm>
              <a:custGeom>
                <a:avLst/>
                <a:gdLst>
                  <a:gd fmla="*/ 131 w 131" name="T0"/>
                  <a:gd fmla="*/ 106 h 165" name="T1"/>
                  <a:gd fmla="*/ 131 w 131" name="T2"/>
                  <a:gd fmla="*/ 117 h 165" name="T3"/>
                  <a:gd fmla="*/ 126 w 131" name="T4"/>
                  <a:gd fmla="*/ 141 h 165" name="T5"/>
                  <a:gd fmla="*/ 111 w 131" name="T6"/>
                  <a:gd fmla="*/ 156 h 165" name="T7"/>
                  <a:gd fmla="*/ 88 w 131" name="T8"/>
                  <a:gd fmla="*/ 163 h 165" name="T9"/>
                  <a:gd fmla="*/ 60 w 131" name="T10"/>
                  <a:gd fmla="*/ 165 h 165" name="T11"/>
                  <a:gd fmla="*/ 3 w 131" name="T12"/>
                  <a:gd fmla="*/ 161 h 165" name="T13"/>
                  <a:gd fmla="*/ 3 w 131" name="T14"/>
                  <a:gd fmla="*/ 131 h 165" name="T15"/>
                  <a:gd fmla="*/ 60 w 131" name="T16"/>
                  <a:gd fmla="*/ 138 h 165" name="T17"/>
                  <a:gd fmla="*/ 92 w 131" name="T18"/>
                  <a:gd fmla="*/ 121 h 165" name="T19"/>
                  <a:gd fmla="*/ 92 w 131" name="T20"/>
                  <a:gd fmla="*/ 111 h 165" name="T21"/>
                  <a:gd fmla="*/ 88 w 131" name="T22"/>
                  <a:gd fmla="*/ 99 h 165" name="T23"/>
                  <a:gd fmla="*/ 71 w 131" name="T24"/>
                  <a:gd fmla="*/ 94 h 165" name="T25"/>
                  <a:gd fmla="*/ 53 w 131" name="T26"/>
                  <a:gd fmla="*/ 94 h 165" name="T27"/>
                  <a:gd fmla="*/ 0 w 131" name="T28"/>
                  <a:gd fmla="*/ 53 h 165" name="T29"/>
                  <a:gd fmla="*/ 0 w 131" name="T30"/>
                  <a:gd fmla="*/ 41 h 165" name="T31"/>
                  <a:gd fmla="*/ 17 w 131" name="T32"/>
                  <a:gd fmla="*/ 10 h 165" name="T33"/>
                  <a:gd fmla="*/ 73 w 131" name="T34"/>
                  <a:gd fmla="*/ 0 h 165" name="T35"/>
                  <a:gd fmla="*/ 123 w 131" name="T36"/>
                  <a:gd fmla="*/ 3 h 165" name="T37"/>
                  <a:gd fmla="*/ 123 w 131" name="T38"/>
                  <a:gd fmla="*/ 32 h 165" name="T39"/>
                  <a:gd fmla="*/ 72 w 131" name="T40"/>
                  <a:gd fmla="*/ 27 h 165" name="T41"/>
                  <a:gd fmla="*/ 46 w 131" name="T42"/>
                  <a:gd fmla="*/ 31 h 165" name="T43"/>
                  <a:gd fmla="*/ 38 w 131" name="T44"/>
                  <a:gd fmla="*/ 41 h 165" name="T45"/>
                  <a:gd fmla="*/ 38 w 131" name="T46"/>
                  <a:gd fmla="*/ 53 h 165" name="T47"/>
                  <a:gd fmla="*/ 60 w 131" name="T48"/>
                  <a:gd fmla="*/ 65 h 165" name="T49"/>
                  <a:gd fmla="*/ 79 w 131" name="T50"/>
                  <a:gd fmla="*/ 65 h 165" name="T51"/>
                  <a:gd fmla="*/ 119 w 131" name="T52"/>
                  <a:gd fmla="*/ 76 h 165" name="T53"/>
                  <a:gd fmla="*/ 131 w 131" name="T54"/>
                  <a:gd fmla="*/ 106 h 165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5" w="131">
                    <a:moveTo>
                      <a:pt x="131" y="106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1" y="156"/>
                    </a:cubicBezTo>
                    <a:cubicBezTo>
                      <a:pt x="104" y="159"/>
                      <a:pt x="96" y="162"/>
                      <a:pt x="88" y="163"/>
                    </a:cubicBezTo>
                    <a:cubicBezTo>
                      <a:pt x="80" y="164"/>
                      <a:pt x="71" y="165"/>
                      <a:pt x="60" y="165"/>
                    </a:cubicBezTo>
                    <a:cubicBezTo>
                      <a:pt x="45" y="165"/>
                      <a:pt x="26" y="164"/>
                      <a:pt x="3" y="161"/>
                    </a:cubicBezTo>
                    <a:cubicBezTo>
                      <a:pt x="3" y="131"/>
                      <a:pt x="3" y="131"/>
                      <a:pt x="3" y="131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2" y="138"/>
                      <a:pt x="92" y="132"/>
                      <a:pt x="92" y="121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2"/>
                      <a:pt x="88" y="99"/>
                    </a:cubicBezTo>
                    <a:cubicBezTo>
                      <a:pt x="85" y="96"/>
                      <a:pt x="80" y="94"/>
                      <a:pt x="71" y="94"/>
                    </a:cubicBezTo>
                    <a:cubicBezTo>
                      <a:pt x="53" y="94"/>
                      <a:pt x="53" y="94"/>
                      <a:pt x="53" y="94"/>
                    </a:cubicBezTo>
                    <a:cubicBezTo>
                      <a:pt x="17" y="94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7" y="10"/>
                    </a:cubicBezTo>
                    <a:cubicBezTo>
                      <a:pt x="29" y="3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3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7"/>
                      <a:pt x="72" y="27"/>
                    </a:cubicBezTo>
                    <a:cubicBezTo>
                      <a:pt x="59" y="27"/>
                      <a:pt x="50" y="28"/>
                      <a:pt x="46" y="31"/>
                    </a:cubicBezTo>
                    <a:cubicBezTo>
                      <a:pt x="41" y="33"/>
                      <a:pt x="38" y="36"/>
                      <a:pt x="38" y="41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1"/>
                      <a:pt x="45" y="65"/>
                      <a:pt x="60" y="65"/>
                    </a:cubicBezTo>
                    <a:cubicBezTo>
                      <a:pt x="79" y="65"/>
                      <a:pt x="79" y="65"/>
                      <a:pt x="79" y="65"/>
                    </a:cubicBezTo>
                    <a:cubicBezTo>
                      <a:pt x="98" y="65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0" name="Rectangle 15"/>
              <p:cNvSpPr>
                <a:spLocks noChangeArrowheads="1"/>
              </p:cNvSpPr>
              <p:nvPr userDrawn="1"/>
            </p:nvSpPr>
            <p:spPr bwMode="auto">
              <a:xfrm>
                <a:off x="2854100" y="332365"/>
                <a:ext cx="114968" cy="484863"/>
              </a:xfrm>
              <a:prstGeom prst="rect">
                <a:avLst/>
              </a:pr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1" name="Freeform 16"/>
              <p:cNvSpPr>
                <a:spLocks noEditPoints="1"/>
              </p:cNvSpPr>
              <p:nvPr userDrawn="1"/>
            </p:nvSpPr>
            <p:spPr bwMode="auto">
              <a:xfrm>
                <a:off x="3049957" y="332365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2" name="Freeform 17"/>
              <p:cNvSpPr>
                <a:spLocks/>
              </p:cNvSpPr>
              <p:nvPr userDrawn="1"/>
            </p:nvSpPr>
            <p:spPr bwMode="auto">
              <a:xfrm>
                <a:off x="3620180" y="332365"/>
                <a:ext cx="454872" cy="484863"/>
              </a:xfrm>
              <a:custGeom>
                <a:avLst/>
                <a:gdLst>
                  <a:gd fmla="*/ 364 w 364" name="T0"/>
                  <a:gd fmla="*/ 388 h 388" name="T1"/>
                  <a:gd fmla="*/ 270 w 364" name="T2"/>
                  <a:gd fmla="*/ 388 h 388" name="T3"/>
                  <a:gd fmla="*/ 82 w 364" name="T4"/>
                  <a:gd fmla="*/ 121 h 388" name="T5"/>
                  <a:gd fmla="*/ 82 w 364" name="T6"/>
                  <a:gd fmla="*/ 388 h 388" name="T7"/>
                  <a:gd fmla="*/ 0 w 364" name="T8"/>
                  <a:gd fmla="*/ 388 h 388" name="T9"/>
                  <a:gd fmla="*/ 0 w 364" name="T10"/>
                  <a:gd fmla="*/ 0 h 388" name="T11"/>
                  <a:gd fmla="*/ 94 w 364" name="T12"/>
                  <a:gd fmla="*/ 0 h 388" name="T13"/>
                  <a:gd fmla="*/ 279 w 364" name="T14"/>
                  <a:gd fmla="*/ 265 h 388" name="T15"/>
                  <a:gd fmla="*/ 279 w 364" name="T16"/>
                  <a:gd fmla="*/ 0 h 388" name="T17"/>
                  <a:gd fmla="*/ 364 w 364" name="T18"/>
                  <a:gd fmla="*/ 0 h 388" name="T19"/>
                  <a:gd fmla="*/ 364 w 364" name="T20"/>
                  <a:gd fmla="*/ 388 h 388" name="T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388" w="364">
                    <a:moveTo>
                      <a:pt x="364" y="388"/>
                    </a:moveTo>
                    <a:lnTo>
                      <a:pt x="270" y="388"/>
                    </a:lnTo>
                    <a:lnTo>
                      <a:pt x="82" y="121"/>
                    </a:lnTo>
                    <a:lnTo>
                      <a:pt x="82" y="388"/>
                    </a:lnTo>
                    <a:lnTo>
                      <a:pt x="0" y="388"/>
                    </a:lnTo>
                    <a:lnTo>
                      <a:pt x="0" y="0"/>
                    </a:lnTo>
                    <a:lnTo>
                      <a:pt x="94" y="0"/>
                    </a:lnTo>
                    <a:lnTo>
                      <a:pt x="279" y="265"/>
                    </a:lnTo>
                    <a:lnTo>
                      <a:pt x="279" y="0"/>
                    </a:lnTo>
                    <a:lnTo>
                      <a:pt x="364" y="0"/>
                    </a:lnTo>
                    <a:lnTo>
                      <a:pt x="364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</p:grpSp>
      </p:grpSp>
      <p:pic>
        <p:nvPicPr>
          <p:cNvPr id="87" name="Picture 86"/>
          <p:cNvPicPr>
            <a:picLocks noChangeAspect="1"/>
          </p:cNvPicPr>
          <p:nvPr userDrawn="1"/>
        </p:nvPicPr>
        <p:blipFill rotWithShape="1">
          <a:blip cstate="screen"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0242051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6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589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27830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7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3513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78044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8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4209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6" name="Text Placeholder 5"/>
          <p:cNvSpPr>
            <a:spLocks noGrp="1"/>
          </p:cNvSpPr>
          <p:nvPr>
            <p:ph hasCustomPrompt="1" idx="10" sz="quarter" type="body"/>
          </p:nvPr>
        </p:nvSpPr>
        <p:spPr>
          <a:xfrm>
            <a:off x="317500" y="6438901"/>
            <a:ext cx="10584209" cy="292100"/>
          </a:xfrm>
          <a:prstGeom prst="rect">
            <a:avLst/>
          </a:prstGeom>
        </p:spPr>
        <p:txBody>
          <a:bodyPr anchor="b" anchorCtr="0" bIns="0" lIns="0" rIns="0" tIns="0"/>
          <a:lstStyle>
            <a:lvl1pPr indent="0" marL="0">
              <a:lnSpc>
                <a:spcPct val="100000"/>
              </a:lnSpc>
              <a:spcBef>
                <a:spcPts val="0"/>
              </a:spcBef>
              <a:buNone/>
              <a:defRPr sz="800">
                <a:solidFill>
                  <a:schemeClr val="tx1"/>
                </a:solidFill>
              </a:defRPr>
            </a:lvl1pPr>
            <a:lvl2pPr indent="0" marL="291586">
              <a:buNone/>
              <a:defRPr/>
            </a:lvl2pPr>
            <a:lvl3pPr indent="0" marL="583171">
              <a:buNone/>
              <a:defRPr/>
            </a:lvl3pPr>
            <a:lvl4pPr indent="0" marL="874756">
              <a:buNone/>
              <a:defRPr/>
            </a:lvl4pPr>
            <a:lvl5pPr indent="0" marL="1166341">
              <a:buNone/>
              <a:defRPr/>
            </a:lvl5pPr>
          </a:lstStyle>
          <a:p>
            <a:pPr lvl="0"/>
            <a:r>
              <a:rPr dirty="0" lang="en-US"/>
              <a:t>Footnotes</a:t>
            </a:r>
          </a:p>
        </p:txBody>
      </p:sp>
    </p:spTree>
    <p:extLst>
      <p:ext uri="{BB962C8B-B14F-4D97-AF65-F5344CB8AC3E}">
        <p14:creationId xmlns:p14="http://schemas.microsoft.com/office/powerpoint/2010/main" val="54108970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9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4325" y="1614488"/>
            <a:ext cx="11563350" cy="362902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46143352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589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7476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0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</p:spTree>
    <p:extLst>
      <p:ext uri="{BB962C8B-B14F-4D97-AF65-F5344CB8AC3E}">
        <p14:creationId xmlns:p14="http://schemas.microsoft.com/office/powerpoint/2010/main" val="2315811024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1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351747222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2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500" y="1614488"/>
            <a:ext cx="3752850" cy="453707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177682894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3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11560173" cy="166693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442246001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4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407035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7"/>
            <a:ext cx="11560173" cy="1665287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8" y="3425825"/>
            <a:ext cx="375761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hasCustomPrompt="1" idx="14" sz="quarter" type="pic"/>
          </p:nvPr>
        </p:nvSpPr>
        <p:spPr>
          <a:xfrm>
            <a:off x="8123238" y="3425825"/>
            <a:ext cx="406876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363050244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5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5705475" cy="453707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52032127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6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43273175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7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3812" y="1614488"/>
            <a:ext cx="1800225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hasCustomPrompt="1" idx="14" sz="quarter" type="body"/>
          </p:nvPr>
        </p:nvSpPr>
        <p:spPr>
          <a:xfrm>
            <a:off x="4219046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3" name="Picture Placeholder 8"/>
          <p:cNvSpPr>
            <a:spLocks noGrp="1"/>
          </p:cNvSpPr>
          <p:nvPr>
            <p:ph hasCustomPrompt="1" idx="15" sz="quarter" type="pic"/>
          </p:nvPr>
        </p:nvSpPr>
        <p:spPr>
          <a:xfrm>
            <a:off x="3243263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71140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6" name="Text Placeholder 10"/>
          <p:cNvSpPr>
            <a:spLocks noGrp="1"/>
          </p:cNvSpPr>
          <p:nvPr>
            <p:ph hasCustomPrompt="1" idx="18" sz="quarter" type="body"/>
          </p:nvPr>
        </p:nvSpPr>
        <p:spPr>
          <a:xfrm>
            <a:off x="10066298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7" name="Picture Placeholder 8"/>
          <p:cNvSpPr>
            <a:spLocks noGrp="1"/>
          </p:cNvSpPr>
          <p:nvPr>
            <p:ph hasCustomPrompt="1" idx="19" sz="quarter" type="pic"/>
          </p:nvPr>
        </p:nvSpPr>
        <p:spPr>
          <a:xfrm>
            <a:off x="90900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3812" y="3425825"/>
            <a:ext cx="1800225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0" name="Text Placeholder 10"/>
          <p:cNvSpPr>
            <a:spLocks noGrp="1"/>
          </p:cNvSpPr>
          <p:nvPr>
            <p:ph hasCustomPrompt="1" idx="22" sz="quarter" type="body"/>
          </p:nvPr>
        </p:nvSpPr>
        <p:spPr>
          <a:xfrm>
            <a:off x="4219046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1" name="Picture Placeholder 8"/>
          <p:cNvSpPr>
            <a:spLocks noGrp="1"/>
          </p:cNvSpPr>
          <p:nvPr>
            <p:ph hasCustomPrompt="1" idx="23" sz="quarter" type="pic"/>
          </p:nvPr>
        </p:nvSpPr>
        <p:spPr>
          <a:xfrm>
            <a:off x="32432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71140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4" name="Text Placeholder 10"/>
          <p:cNvSpPr>
            <a:spLocks noGrp="1"/>
          </p:cNvSpPr>
          <p:nvPr>
            <p:ph hasCustomPrompt="1" idx="26" sz="quarter" type="body"/>
          </p:nvPr>
        </p:nvSpPr>
        <p:spPr>
          <a:xfrm>
            <a:off x="10066298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5" name="Picture Placeholder 8"/>
          <p:cNvSpPr>
            <a:spLocks noGrp="1"/>
          </p:cNvSpPr>
          <p:nvPr>
            <p:ph hasCustomPrompt="1" idx="27" sz="quarter" type="pic"/>
          </p:nvPr>
        </p:nvSpPr>
        <p:spPr>
          <a:xfrm>
            <a:off x="9090025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215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97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1894051661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8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7515" y="1614488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67438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7515" y="3429792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9792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67438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17500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7500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328707101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9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4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7" name="Rectangle 6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compatLnSpc="1" forceAA="0" fromWordArt="0" horzOverflow="overflow" lIns="0" numCol="1" rIns="0" rot="0" rtlCol="0" spcCol="0" spcFirstLastPara="0" tIns="0" vert="horz" vertOverflow="overflow" wrap="none">
            <a:prstTxWarp prst="textNoShape">
              <a:avLst/>
            </a:prstTxWarp>
            <a:noAutofit/>
          </a:bodyPr>
          <a:lstStyle/>
          <a:p>
            <a:pPr algn="ctr"/>
            <a:endParaRPr dirty="0" lang="en-US">
              <a:solidFill>
                <a:srgbClr val="32373C"/>
              </a:solidFill>
              <a:sym charset="0" panose="020B0604020202020204" pitchFamily="34"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80225"/>
          </a:xfrm>
          <a:prstGeom prst="rect">
            <a:avLst/>
          </a:prstGeom>
        </p:spPr>
      </p:pic>
      <p:sp>
        <p:nvSpPr>
          <p:cNvPr id="38" name="Rectangle 37"/>
          <p:cNvSpPr/>
          <p:nvPr userDrawn="1"/>
        </p:nvSpPr>
        <p:spPr>
          <a:xfrm>
            <a:off x="0" y="0"/>
            <a:ext cx="12192000" cy="6880225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58000"/>
                </a:srgbClr>
              </a:gs>
              <a:gs pos="44000">
                <a:srgbClr val="000000">
                  <a:alpha val="0"/>
                </a:srgbClr>
              </a:gs>
            </a:gsLst>
            <a:lin ang="189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 userDrawn="1">
            <p:ph hasCustomPrompt="1" idx="13" sz="quarter" type="body"/>
          </p:nvPr>
        </p:nvSpPr>
        <p:spPr>
          <a:xfrm>
            <a:off x="323033" y="5243514"/>
            <a:ext cx="5701529" cy="908050"/>
          </a:xfrm>
          <a:prstGeom prst="rect">
            <a:avLst/>
          </a:prstGeom>
        </p:spPr>
        <p:txBody>
          <a:bodyPr anchor="b" anchorCtr="0"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sz="18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name</a:t>
            </a:r>
          </a:p>
        </p:txBody>
      </p:sp>
      <p:sp>
        <p:nvSpPr>
          <p:cNvPr id="4" name="Text Placeholder 3"/>
          <p:cNvSpPr>
            <a:spLocks noGrp="1"/>
          </p:cNvSpPr>
          <p:nvPr userDrawn="1">
            <p:ph hasCustomPrompt="1" idx="12" sz="quarter" type="body"/>
          </p:nvPr>
        </p:nvSpPr>
        <p:spPr>
          <a:xfrm>
            <a:off x="323033" y="1614489"/>
            <a:ext cx="5701529" cy="1811336"/>
          </a:xfrm>
          <a:prstGeom prst="rect">
            <a:avLst/>
          </a:prstGeom>
        </p:spPr>
        <p:txBody>
          <a:bodyPr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1" baseline="0" sz="24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presentation title</a:t>
            </a:r>
          </a:p>
        </p:txBody>
      </p:sp>
      <p:grpSp>
        <p:nvGrpSpPr>
          <p:cNvPr id="34" name="Group 33"/>
          <p:cNvGrpSpPr/>
          <p:nvPr userDrawn="1"/>
        </p:nvGrpSpPr>
        <p:grpSpPr>
          <a:xfrm>
            <a:off x="323034" y="191783"/>
            <a:ext cx="2920832" cy="1139078"/>
            <a:chOff x="314326" y="209071"/>
            <a:chExt cx="3168670" cy="1235732"/>
          </a:xfrm>
          <a:solidFill>
            <a:schemeClr val="bg1"/>
          </a:solidFill>
        </p:grpSpPr>
        <p:grpSp>
          <p:nvGrpSpPr>
            <p:cNvPr id="35" name="Group 34"/>
            <p:cNvGrpSpPr/>
            <p:nvPr userDrawn="1"/>
          </p:nvGrpSpPr>
          <p:grpSpPr>
            <a:xfrm>
              <a:off x="314326" y="641439"/>
              <a:ext cx="3168670" cy="370998"/>
              <a:chOff x="2124054" y="767433"/>
              <a:chExt cx="4269265" cy="499859"/>
            </a:xfrm>
            <a:grpFill/>
          </p:grpSpPr>
          <p:sp>
            <p:nvSpPr>
              <p:cNvPr id="78" name="Freeform 18"/>
              <p:cNvSpPr>
                <a:spLocks noEditPoints="1"/>
              </p:cNvSpPr>
              <p:nvPr userDrawn="1"/>
            </p:nvSpPr>
            <p:spPr bwMode="auto">
              <a:xfrm>
                <a:off x="2124054" y="776181"/>
                <a:ext cx="42738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3 w 142" name="T18"/>
                  <a:gd fmla="*/ 34 h 160" name="T19"/>
                  <a:gd fmla="*/ 133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3" y="21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9" name="Freeform 19"/>
              <p:cNvSpPr>
                <a:spLocks/>
              </p:cNvSpPr>
              <p:nvPr userDrawn="1"/>
            </p:nvSpPr>
            <p:spPr bwMode="auto">
              <a:xfrm>
                <a:off x="2622907" y="776181"/>
                <a:ext cx="372396" cy="481114"/>
              </a:xfrm>
              <a:custGeom>
                <a:avLst/>
                <a:gdLst>
                  <a:gd fmla="*/ 298 w 298" name="T0"/>
                  <a:gd fmla="*/ 385 h 385" name="T1"/>
                  <a:gd fmla="*/ 0 w 298" name="T2"/>
                  <a:gd fmla="*/ 385 h 385" name="T3"/>
                  <a:gd fmla="*/ 0 w 298" name="T4"/>
                  <a:gd fmla="*/ 0 h 385" name="T5"/>
                  <a:gd fmla="*/ 294 w 298" name="T6"/>
                  <a:gd fmla="*/ 0 h 385" name="T7"/>
                  <a:gd fmla="*/ 294 w 298" name="T8"/>
                  <a:gd fmla="*/ 65 h 385" name="T9"/>
                  <a:gd fmla="*/ 91 w 298" name="T10"/>
                  <a:gd fmla="*/ 65 h 385" name="T11"/>
                  <a:gd fmla="*/ 91 w 298" name="T12"/>
                  <a:gd fmla="*/ 154 h 385" name="T13"/>
                  <a:gd fmla="*/ 274 w 298" name="T14"/>
                  <a:gd fmla="*/ 154 h 385" name="T15"/>
                  <a:gd fmla="*/ 274 w 298" name="T16"/>
                  <a:gd fmla="*/ 219 h 385" name="T17"/>
                  <a:gd fmla="*/ 91 w 298" name="T18"/>
                  <a:gd fmla="*/ 219 h 385" name="T19"/>
                  <a:gd fmla="*/ 91 w 298" name="T20"/>
                  <a:gd fmla="*/ 320 h 385" name="T21"/>
                  <a:gd fmla="*/ 298 w 298" name="T22"/>
                  <a:gd fmla="*/ 320 h 385" name="T23"/>
                  <a:gd fmla="*/ 298 w 298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298">
                    <a:moveTo>
                      <a:pt x="298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1" y="65"/>
                    </a:lnTo>
                    <a:lnTo>
                      <a:pt x="91" y="154"/>
                    </a:lnTo>
                    <a:lnTo>
                      <a:pt x="274" y="154"/>
                    </a:lnTo>
                    <a:lnTo>
                      <a:pt x="274" y="219"/>
                    </a:lnTo>
                    <a:lnTo>
                      <a:pt x="91" y="219"/>
                    </a:lnTo>
                    <a:lnTo>
                      <a:pt x="91" y="320"/>
                    </a:lnTo>
                    <a:lnTo>
                      <a:pt x="298" y="320"/>
                    </a:lnTo>
                    <a:lnTo>
                      <a:pt x="298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0" name="Freeform 20"/>
              <p:cNvSpPr>
                <a:spLocks/>
              </p:cNvSpPr>
              <p:nvPr userDrawn="1"/>
            </p:nvSpPr>
            <p:spPr bwMode="auto">
              <a:xfrm>
                <a:off x="3076292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1 w 131" name="T6"/>
                  <a:gd fmla="*/ 156 h 166" name="T7"/>
                  <a:gd fmla="*/ 89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1 w 131" name="T16"/>
                  <a:gd fmla="*/ 138 h 166" name="T17"/>
                  <a:gd fmla="*/ 93 w 131" name="T18"/>
                  <a:gd fmla="*/ 122 h 166" name="T19"/>
                  <a:gd fmla="*/ 93 w 131" name="T20"/>
                  <a:gd fmla="*/ 111 h 166" name="T21"/>
                  <a:gd fmla="*/ 89 w 131" name="T22"/>
                  <a:gd fmla="*/ 100 h 166" name="T23"/>
                  <a:gd fmla="*/ 72 w 131" name="T24"/>
                  <a:gd fmla="*/ 95 h 166" name="T25"/>
                  <a:gd fmla="*/ 53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8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2 w 131" name="T40"/>
                  <a:gd fmla="*/ 28 h 166" name="T41"/>
                  <a:gd fmla="*/ 46 w 131" name="T42"/>
                  <a:gd fmla="*/ 31 h 166" name="T43"/>
                  <a:gd fmla="*/ 39 w 131" name="T44"/>
                  <a:gd fmla="*/ 42 h 166" name="T45"/>
                  <a:gd fmla="*/ 39 w 131" name="T46"/>
                  <a:gd fmla="*/ 53 h 166" name="T47"/>
                  <a:gd fmla="*/ 60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30" y="135"/>
                      <a:pt x="126" y="141"/>
                    </a:cubicBezTo>
                    <a:cubicBezTo>
                      <a:pt x="123" y="148"/>
                      <a:pt x="118" y="153"/>
                      <a:pt x="111" y="156"/>
                    </a:cubicBezTo>
                    <a:cubicBezTo>
                      <a:pt x="104" y="160"/>
                      <a:pt x="97" y="162"/>
                      <a:pt x="89" y="163"/>
                    </a:cubicBezTo>
                    <a:cubicBezTo>
                      <a:pt x="81" y="165"/>
                      <a:pt x="71" y="166"/>
                      <a:pt x="60" y="166"/>
                    </a:cubicBezTo>
                    <a:cubicBezTo>
                      <a:pt x="45" y="166"/>
                      <a:pt x="26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1" y="136"/>
                      <a:pt x="50" y="138"/>
                      <a:pt x="61" y="138"/>
                    </a:cubicBezTo>
                    <a:cubicBezTo>
                      <a:pt x="82" y="138"/>
                      <a:pt x="93" y="133"/>
                      <a:pt x="93" y="122"/>
                    </a:cubicBezTo>
                    <a:cubicBezTo>
                      <a:pt x="93" y="111"/>
                      <a:pt x="93" y="111"/>
                      <a:pt x="93" y="111"/>
                    </a:cubicBezTo>
                    <a:cubicBezTo>
                      <a:pt x="93" y="106"/>
                      <a:pt x="91" y="103"/>
                      <a:pt x="89" y="100"/>
                    </a:cubicBezTo>
                    <a:cubicBezTo>
                      <a:pt x="86" y="96"/>
                      <a:pt x="80" y="95"/>
                      <a:pt x="72" y="95"/>
                    </a:cubicBezTo>
                    <a:cubicBezTo>
                      <a:pt x="53" y="95"/>
                      <a:pt x="53" y="95"/>
                      <a:pt x="53" y="95"/>
                    </a:cubicBezTo>
                    <a:cubicBezTo>
                      <a:pt x="18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8" y="10"/>
                    </a:cubicBezTo>
                    <a:cubicBezTo>
                      <a:pt x="29" y="4"/>
                      <a:pt x="48" y="0"/>
                      <a:pt x="73" y="0"/>
                    </a:cubicBezTo>
                    <a:cubicBezTo>
                      <a:pt x="86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2" y="28"/>
                    </a:cubicBezTo>
                    <a:cubicBezTo>
                      <a:pt x="59" y="28"/>
                      <a:pt x="51" y="29"/>
                      <a:pt x="46" y="31"/>
                    </a:cubicBezTo>
                    <a:cubicBezTo>
                      <a:pt x="41" y="33"/>
                      <a:pt x="39" y="37"/>
                      <a:pt x="39" y="42"/>
                    </a:cubicBezTo>
                    <a:cubicBezTo>
                      <a:pt x="39" y="53"/>
                      <a:pt x="39" y="53"/>
                      <a:pt x="39" y="53"/>
                    </a:cubicBezTo>
                    <a:cubicBezTo>
                      <a:pt x="39" y="62"/>
                      <a:pt x="46" y="66"/>
                      <a:pt x="60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8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1" name="Freeform 21"/>
              <p:cNvSpPr>
                <a:spLocks noEditPoints="1"/>
              </p:cNvSpPr>
              <p:nvPr userDrawn="1"/>
            </p:nvSpPr>
            <p:spPr bwMode="auto">
              <a:xfrm>
                <a:off x="3549399" y="767433"/>
                <a:ext cx="458622" cy="499859"/>
              </a:xfrm>
              <a:custGeom>
                <a:avLst/>
                <a:gdLst>
                  <a:gd fmla="*/ 152 w 152" name="T0"/>
                  <a:gd fmla="*/ 49 h 166" name="T1"/>
                  <a:gd fmla="*/ 152 w 152" name="T2"/>
                  <a:gd fmla="*/ 119 h 166" name="T3"/>
                  <a:gd fmla="*/ 145 w 152" name="T4"/>
                  <a:gd fmla="*/ 142 h 166" name="T5"/>
                  <a:gd fmla="*/ 125 w 152" name="T6"/>
                  <a:gd fmla="*/ 157 h 166" name="T7"/>
                  <a:gd fmla="*/ 101 w 152" name="T8"/>
                  <a:gd fmla="*/ 164 h 166" name="T9"/>
                  <a:gd fmla="*/ 75 w 152" name="T10"/>
                  <a:gd fmla="*/ 166 h 166" name="T11"/>
                  <a:gd fmla="*/ 51 w 152" name="T12"/>
                  <a:gd fmla="*/ 164 h 166" name="T13"/>
                  <a:gd fmla="*/ 27 w 152" name="T14"/>
                  <a:gd fmla="*/ 158 h 166" name="T15"/>
                  <a:gd fmla="*/ 7 w 152" name="T16"/>
                  <a:gd fmla="*/ 144 h 166" name="T17"/>
                  <a:gd fmla="*/ 0 w 152" name="T18"/>
                  <a:gd fmla="*/ 119 h 166" name="T19"/>
                  <a:gd fmla="*/ 0 w 152" name="T20"/>
                  <a:gd fmla="*/ 49 h 166" name="T21"/>
                  <a:gd fmla="*/ 5 w 152" name="T22"/>
                  <a:gd fmla="*/ 27 h 166" name="T23"/>
                  <a:gd fmla="*/ 18 w 152" name="T24"/>
                  <a:gd fmla="*/ 13 h 166" name="T25"/>
                  <a:gd fmla="*/ 37 w 152" name="T26"/>
                  <a:gd fmla="*/ 5 h 166" name="T27"/>
                  <a:gd fmla="*/ 57 w 152" name="T28"/>
                  <a:gd fmla="*/ 1 h 166" name="T29"/>
                  <a:gd fmla="*/ 75 w 152" name="T30"/>
                  <a:gd fmla="*/ 0 h 166" name="T31"/>
                  <a:gd fmla="*/ 94 w 152" name="T32"/>
                  <a:gd fmla="*/ 1 h 166" name="T33"/>
                  <a:gd fmla="*/ 114 w 152" name="T34"/>
                  <a:gd fmla="*/ 5 h 166" name="T35"/>
                  <a:gd fmla="*/ 133 w 152" name="T36"/>
                  <a:gd fmla="*/ 13 h 166" name="T37"/>
                  <a:gd fmla="*/ 146 w 152" name="T38"/>
                  <a:gd fmla="*/ 27 h 166" name="T39"/>
                  <a:gd fmla="*/ 152 w 152" name="T40"/>
                  <a:gd fmla="*/ 49 h 166" name="T41"/>
                  <a:gd fmla="*/ 113 w 152" name="T42"/>
                  <a:gd fmla="*/ 119 h 166" name="T43"/>
                  <a:gd fmla="*/ 113 w 152" name="T44"/>
                  <a:gd fmla="*/ 49 h 166" name="T45"/>
                  <a:gd fmla="*/ 104 w 152" name="T46"/>
                  <a:gd fmla="*/ 32 h 166" name="T47"/>
                  <a:gd fmla="*/ 76 w 152" name="T48"/>
                  <a:gd fmla="*/ 28 h 166" name="T49"/>
                  <a:gd fmla="*/ 47 w 152" name="T50"/>
                  <a:gd fmla="*/ 32 h 166" name="T51"/>
                  <a:gd fmla="*/ 38 w 152" name="T52"/>
                  <a:gd fmla="*/ 49 h 166" name="T53"/>
                  <a:gd fmla="*/ 38 w 152" name="T54"/>
                  <a:gd fmla="*/ 119 h 166" name="T55"/>
                  <a:gd fmla="*/ 41 w 152" name="T56"/>
                  <a:gd fmla="*/ 129 h 166" name="T57"/>
                  <a:gd fmla="*/ 51 w 152" name="T58"/>
                  <a:gd fmla="*/ 135 h 166" name="T59"/>
                  <a:gd fmla="*/ 62 w 152" name="T60"/>
                  <a:gd fmla="*/ 138 h 166" name="T61"/>
                  <a:gd fmla="*/ 76 w 152" name="T62"/>
                  <a:gd fmla="*/ 138 h 166" name="T63"/>
                  <a:gd fmla="*/ 90 w 152" name="T64"/>
                  <a:gd fmla="*/ 138 h 166" name="T65"/>
                  <a:gd fmla="*/ 101 w 152" name="T66"/>
                  <a:gd fmla="*/ 135 h 166" name="T67"/>
                  <a:gd fmla="*/ 110 w 152" name="T68"/>
                  <a:gd fmla="*/ 129 h 166" name="T69"/>
                  <a:gd fmla="*/ 113 w 152" name="T70"/>
                  <a:gd fmla="*/ 119 h 166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6" w="152">
                    <a:moveTo>
                      <a:pt x="152" y="49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49" y="136"/>
                      <a:pt x="145" y="142"/>
                    </a:cubicBezTo>
                    <a:cubicBezTo>
                      <a:pt x="140" y="149"/>
                      <a:pt x="133" y="154"/>
                      <a:pt x="125" y="157"/>
                    </a:cubicBezTo>
                    <a:cubicBezTo>
                      <a:pt x="117" y="160"/>
                      <a:pt x="109" y="162"/>
                      <a:pt x="101" y="164"/>
                    </a:cubicBezTo>
                    <a:cubicBezTo>
                      <a:pt x="93" y="165"/>
                      <a:pt x="84" y="166"/>
                      <a:pt x="75" y="166"/>
                    </a:cubicBezTo>
                    <a:cubicBezTo>
                      <a:pt x="67" y="166"/>
                      <a:pt x="59" y="165"/>
                      <a:pt x="51" y="164"/>
                    </a:cubicBezTo>
                    <a:cubicBezTo>
                      <a:pt x="44" y="163"/>
                      <a:pt x="36" y="161"/>
                      <a:pt x="27" y="158"/>
                    </a:cubicBezTo>
                    <a:cubicBezTo>
                      <a:pt x="19" y="155"/>
                      <a:pt x="12" y="150"/>
                      <a:pt x="7" y="144"/>
                    </a:cubicBezTo>
                    <a:cubicBezTo>
                      <a:pt x="2" y="137"/>
                      <a:pt x="0" y="129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41"/>
                      <a:pt x="1" y="34"/>
                      <a:pt x="5" y="27"/>
                    </a:cubicBezTo>
                    <a:cubicBezTo>
                      <a:pt x="9" y="21"/>
                      <a:pt x="13" y="16"/>
                      <a:pt x="18" y="13"/>
                    </a:cubicBezTo>
                    <a:cubicBezTo>
                      <a:pt x="24" y="10"/>
                      <a:pt x="30" y="7"/>
                      <a:pt x="37" y="5"/>
                    </a:cubicBezTo>
                    <a:cubicBezTo>
                      <a:pt x="45" y="3"/>
                      <a:pt x="51" y="2"/>
                      <a:pt x="57" y="1"/>
                    </a:cubicBezTo>
                    <a:cubicBezTo>
                      <a:pt x="63" y="1"/>
                      <a:pt x="69" y="0"/>
                      <a:pt x="75" y="0"/>
                    </a:cubicBezTo>
                    <a:cubicBezTo>
                      <a:pt x="82" y="0"/>
                      <a:pt x="88" y="1"/>
                      <a:pt x="94" y="1"/>
                    </a:cubicBezTo>
                    <a:cubicBezTo>
                      <a:pt x="100" y="2"/>
                      <a:pt x="107" y="3"/>
                      <a:pt x="114" y="5"/>
                    </a:cubicBezTo>
                    <a:cubicBezTo>
                      <a:pt x="121" y="7"/>
                      <a:pt x="128" y="10"/>
                      <a:pt x="133" y="13"/>
                    </a:cubicBezTo>
                    <a:cubicBezTo>
                      <a:pt x="138" y="16"/>
                      <a:pt x="143" y="21"/>
                      <a:pt x="146" y="27"/>
                    </a:cubicBezTo>
                    <a:cubicBezTo>
                      <a:pt x="150" y="33"/>
                      <a:pt x="152" y="41"/>
                      <a:pt x="152" y="49"/>
                    </a:cubicBezTo>
                    <a:close/>
                    <a:moveTo>
                      <a:pt x="113" y="119"/>
                    </a:moveTo>
                    <a:cubicBezTo>
                      <a:pt x="113" y="49"/>
                      <a:pt x="113" y="49"/>
                      <a:pt x="113" y="49"/>
                    </a:cubicBezTo>
                    <a:cubicBezTo>
                      <a:pt x="113" y="41"/>
                      <a:pt x="110" y="36"/>
                      <a:pt x="104" y="32"/>
                    </a:cubicBezTo>
                    <a:cubicBezTo>
                      <a:pt x="97" y="29"/>
                      <a:pt x="88" y="28"/>
                      <a:pt x="76" y="28"/>
                    </a:cubicBezTo>
                    <a:cubicBezTo>
                      <a:pt x="63" y="28"/>
                      <a:pt x="54" y="29"/>
                      <a:pt x="47" y="32"/>
                    </a:cubicBezTo>
                    <a:cubicBezTo>
                      <a:pt x="41" y="35"/>
                      <a:pt x="38" y="41"/>
                      <a:pt x="38" y="49"/>
                    </a:cubicBezTo>
                    <a:cubicBezTo>
                      <a:pt x="38" y="119"/>
                      <a:pt x="38" y="119"/>
                      <a:pt x="38" y="119"/>
                    </a:cubicBezTo>
                    <a:cubicBezTo>
                      <a:pt x="38" y="123"/>
                      <a:pt x="39" y="127"/>
                      <a:pt x="41" y="129"/>
                    </a:cubicBezTo>
                    <a:cubicBezTo>
                      <a:pt x="43" y="132"/>
                      <a:pt x="47" y="134"/>
                      <a:pt x="51" y="135"/>
                    </a:cubicBezTo>
                    <a:cubicBezTo>
                      <a:pt x="55" y="136"/>
                      <a:pt x="58" y="137"/>
                      <a:pt x="62" y="138"/>
                    </a:cubicBezTo>
                    <a:cubicBezTo>
                      <a:pt x="66" y="138"/>
                      <a:pt x="70" y="138"/>
                      <a:pt x="76" y="138"/>
                    </a:cubicBezTo>
                    <a:cubicBezTo>
                      <a:pt x="81" y="138"/>
                      <a:pt x="86" y="138"/>
                      <a:pt x="90" y="138"/>
                    </a:cubicBezTo>
                    <a:cubicBezTo>
                      <a:pt x="93" y="137"/>
                      <a:pt x="97" y="136"/>
                      <a:pt x="101" y="135"/>
                    </a:cubicBezTo>
                    <a:cubicBezTo>
                      <a:pt x="105" y="134"/>
                      <a:pt x="108" y="132"/>
                      <a:pt x="110" y="129"/>
                    </a:cubicBezTo>
                    <a:cubicBezTo>
                      <a:pt x="112" y="127"/>
                      <a:pt x="113" y="123"/>
                      <a:pt x="113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2" name="Freeform 22"/>
              <p:cNvSpPr>
                <a:spLocks/>
              </p:cNvSpPr>
              <p:nvPr userDrawn="1"/>
            </p:nvSpPr>
            <p:spPr bwMode="auto">
              <a:xfrm>
                <a:off x="4095456" y="776181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6 h 163" name="T3"/>
                  <a:gd fmla="*/ 70 w 139" name="T4"/>
                  <a:gd fmla="*/ 163 h 163" name="T5"/>
                  <a:gd fmla="*/ 0 w 139" name="T6"/>
                  <a:gd fmla="*/ 116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6 h 163" name="T13"/>
                  <a:gd fmla="*/ 46 w 139" name="T14"/>
                  <a:gd fmla="*/ 131 h 163" name="T15"/>
                  <a:gd fmla="*/ 70 w 139" name="T16"/>
                  <a:gd fmla="*/ 135 h 163" name="T17"/>
                  <a:gd fmla="*/ 94 w 139" name="T18"/>
                  <a:gd fmla="*/ 131 h 163" name="T19"/>
                  <a:gd fmla="*/ 101 w 139" name="T20"/>
                  <a:gd fmla="*/ 116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6"/>
                      <a:pt x="139" y="116"/>
                      <a:pt x="139" y="116"/>
                    </a:cubicBezTo>
                    <a:cubicBezTo>
                      <a:pt x="139" y="147"/>
                      <a:pt x="116" y="163"/>
                      <a:pt x="70" y="163"/>
                    </a:cubicBezTo>
                    <a:cubicBezTo>
                      <a:pt x="23" y="163"/>
                      <a:pt x="0" y="147"/>
                      <a:pt x="0" y="11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3"/>
                      <a:pt x="41" y="128"/>
                      <a:pt x="46" y="131"/>
                    </a:cubicBezTo>
                    <a:cubicBezTo>
                      <a:pt x="51" y="134"/>
                      <a:pt x="59" y="135"/>
                      <a:pt x="70" y="135"/>
                    </a:cubicBezTo>
                    <a:cubicBezTo>
                      <a:pt x="81" y="135"/>
                      <a:pt x="89" y="134"/>
                      <a:pt x="94" y="131"/>
                    </a:cubicBezTo>
                    <a:cubicBezTo>
                      <a:pt x="99" y="128"/>
                      <a:pt x="101" y="123"/>
                      <a:pt x="101" y="116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3" name="Freeform 23"/>
              <p:cNvSpPr>
                <a:spLocks noEditPoints="1"/>
              </p:cNvSpPr>
              <p:nvPr userDrawn="1"/>
            </p:nvSpPr>
            <p:spPr bwMode="auto">
              <a:xfrm>
                <a:off x="4609545" y="776181"/>
                <a:ext cx="42863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2 w 142" name="T18"/>
                  <a:gd fmla="*/ 34 h 160" name="T19"/>
                  <a:gd fmla="*/ 132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2" y="21"/>
                      <a:pt x="132" y="34"/>
                    </a:cubicBezTo>
                    <a:cubicBezTo>
                      <a:pt x="132" y="62"/>
                      <a:pt x="132" y="62"/>
                      <a:pt x="132" y="62"/>
                    </a:cubicBezTo>
                    <a:cubicBezTo>
                      <a:pt x="132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4" name="Freeform 24"/>
              <p:cNvSpPr>
                <a:spLocks/>
              </p:cNvSpPr>
              <p:nvPr userDrawn="1"/>
            </p:nvSpPr>
            <p:spPr bwMode="auto">
              <a:xfrm>
                <a:off x="5076396" y="767433"/>
                <a:ext cx="379894" cy="499859"/>
              </a:xfrm>
              <a:custGeom>
                <a:avLst/>
                <a:gdLst>
                  <a:gd fmla="*/ 126 w 126" name="T0"/>
                  <a:gd fmla="*/ 160 h 166" name="T1"/>
                  <a:gd fmla="*/ 74 w 126" name="T2"/>
                  <a:gd fmla="*/ 166 h 166" name="T3"/>
                  <a:gd fmla="*/ 56 w 126" name="T4"/>
                  <a:gd fmla="*/ 165 h 166" name="T5"/>
                  <a:gd fmla="*/ 36 w 126" name="T6"/>
                  <a:gd fmla="*/ 161 h 166" name="T7"/>
                  <a:gd fmla="*/ 18 w 126" name="T8"/>
                  <a:gd fmla="*/ 153 h 166" name="T9"/>
                  <a:gd fmla="*/ 5 w 126" name="T10"/>
                  <a:gd fmla="*/ 140 h 166" name="T11"/>
                  <a:gd fmla="*/ 0 w 126" name="T12"/>
                  <a:gd fmla="*/ 119 h 166" name="T13"/>
                  <a:gd fmla="*/ 0 w 126" name="T14"/>
                  <a:gd fmla="*/ 49 h 166" name="T15"/>
                  <a:gd fmla="*/ 74 w 126" name="T16"/>
                  <a:gd fmla="*/ 0 h 166" name="T17"/>
                  <a:gd fmla="*/ 125 w 126" name="T18"/>
                  <a:gd fmla="*/ 6 h 166" name="T19"/>
                  <a:gd fmla="*/ 125 w 126" name="T20"/>
                  <a:gd fmla="*/ 35 h 166" name="T21"/>
                  <a:gd fmla="*/ 75 w 126" name="T22"/>
                  <a:gd fmla="*/ 28 h 166" name="T23"/>
                  <a:gd fmla="*/ 61 w 126" name="T24"/>
                  <a:gd fmla="*/ 28 h 166" name="T25"/>
                  <a:gd fmla="*/ 50 w 126" name="T26"/>
                  <a:gd fmla="*/ 31 h 166" name="T27"/>
                  <a:gd fmla="*/ 41 w 126" name="T28"/>
                  <a:gd fmla="*/ 37 h 166" name="T29"/>
                  <a:gd fmla="*/ 39 w 126" name="T30"/>
                  <a:gd fmla="*/ 48 h 166" name="T31"/>
                  <a:gd fmla="*/ 39 w 126" name="T32"/>
                  <a:gd fmla="*/ 116 h 166" name="T33"/>
                  <a:gd fmla="*/ 78 w 126" name="T34"/>
                  <a:gd fmla="*/ 138 h 166" name="T35"/>
                  <a:gd fmla="*/ 126 w 126" name="T36"/>
                  <a:gd fmla="*/ 131 h 166" name="T37"/>
                  <a:gd fmla="*/ 126 w 126" name="T38"/>
                  <a:gd fmla="*/ 160 h 166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6" w="126">
                    <a:moveTo>
                      <a:pt x="126" y="160"/>
                    </a:moveTo>
                    <a:cubicBezTo>
                      <a:pt x="108" y="164"/>
                      <a:pt x="91" y="166"/>
                      <a:pt x="74" y="166"/>
                    </a:cubicBezTo>
                    <a:cubicBezTo>
                      <a:pt x="68" y="166"/>
                      <a:pt x="62" y="165"/>
                      <a:pt x="56" y="165"/>
                    </a:cubicBezTo>
                    <a:cubicBezTo>
                      <a:pt x="50" y="164"/>
                      <a:pt x="43" y="163"/>
                      <a:pt x="36" y="161"/>
                    </a:cubicBezTo>
                    <a:cubicBezTo>
                      <a:pt x="29" y="159"/>
                      <a:pt x="23" y="157"/>
                      <a:pt x="18" y="153"/>
                    </a:cubicBezTo>
                    <a:cubicBezTo>
                      <a:pt x="13" y="150"/>
                      <a:pt x="9" y="146"/>
                      <a:pt x="5" y="140"/>
                    </a:cubicBezTo>
                    <a:cubicBezTo>
                      <a:pt x="2" y="134"/>
                      <a:pt x="0" y="127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16"/>
                      <a:pt x="25" y="0"/>
                      <a:pt x="74" y="0"/>
                    </a:cubicBezTo>
                    <a:cubicBezTo>
                      <a:pt x="87" y="0"/>
                      <a:pt x="104" y="2"/>
                      <a:pt x="125" y="6"/>
                    </a:cubicBezTo>
                    <a:cubicBezTo>
                      <a:pt x="125" y="35"/>
                      <a:pt x="125" y="35"/>
                      <a:pt x="125" y="35"/>
                    </a:cubicBezTo>
                    <a:cubicBezTo>
                      <a:pt x="106" y="30"/>
                      <a:pt x="89" y="28"/>
                      <a:pt x="75" y="28"/>
                    </a:cubicBezTo>
                    <a:cubicBezTo>
                      <a:pt x="69" y="28"/>
                      <a:pt x="65" y="28"/>
                      <a:pt x="61" y="28"/>
                    </a:cubicBezTo>
                    <a:cubicBezTo>
                      <a:pt x="58" y="29"/>
                      <a:pt x="54" y="29"/>
                      <a:pt x="50" y="31"/>
                    </a:cubicBezTo>
                    <a:cubicBezTo>
                      <a:pt x="46" y="32"/>
                      <a:pt x="43" y="34"/>
                      <a:pt x="41" y="37"/>
                    </a:cubicBezTo>
                    <a:cubicBezTo>
                      <a:pt x="40" y="40"/>
                      <a:pt x="39" y="44"/>
                      <a:pt x="39" y="48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31"/>
                      <a:pt x="52" y="138"/>
                      <a:pt x="78" y="138"/>
                    </a:cubicBezTo>
                    <a:cubicBezTo>
                      <a:pt x="90" y="138"/>
                      <a:pt x="106" y="136"/>
                      <a:pt x="126" y="131"/>
                    </a:cubicBezTo>
                    <a:lnTo>
                      <a:pt x="126" y="16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5" name="Freeform 25"/>
              <p:cNvSpPr>
                <a:spLocks/>
              </p:cNvSpPr>
              <p:nvPr userDrawn="1"/>
            </p:nvSpPr>
            <p:spPr bwMode="auto">
              <a:xfrm>
                <a:off x="5547605" y="776181"/>
                <a:ext cx="377394" cy="481114"/>
              </a:xfrm>
              <a:custGeom>
                <a:avLst/>
                <a:gdLst>
                  <a:gd fmla="*/ 302 w 302" name="T0"/>
                  <a:gd fmla="*/ 385 h 385" name="T1"/>
                  <a:gd fmla="*/ 0 w 302" name="T2"/>
                  <a:gd fmla="*/ 385 h 385" name="T3"/>
                  <a:gd fmla="*/ 0 w 302" name="T4"/>
                  <a:gd fmla="*/ 0 h 385" name="T5"/>
                  <a:gd fmla="*/ 294 w 302" name="T6"/>
                  <a:gd fmla="*/ 0 h 385" name="T7"/>
                  <a:gd fmla="*/ 294 w 302" name="T8"/>
                  <a:gd fmla="*/ 65 h 385" name="T9"/>
                  <a:gd fmla="*/ 94 w 302" name="T10"/>
                  <a:gd fmla="*/ 65 h 385" name="T11"/>
                  <a:gd fmla="*/ 94 w 302" name="T12"/>
                  <a:gd fmla="*/ 154 h 385" name="T13"/>
                  <a:gd fmla="*/ 275 w 302" name="T14"/>
                  <a:gd fmla="*/ 154 h 385" name="T15"/>
                  <a:gd fmla="*/ 275 w 302" name="T16"/>
                  <a:gd fmla="*/ 219 h 385" name="T17"/>
                  <a:gd fmla="*/ 94 w 302" name="T18"/>
                  <a:gd fmla="*/ 219 h 385" name="T19"/>
                  <a:gd fmla="*/ 94 w 302" name="T20"/>
                  <a:gd fmla="*/ 320 h 385" name="T21"/>
                  <a:gd fmla="*/ 302 w 302" name="T22"/>
                  <a:gd fmla="*/ 320 h 385" name="T23"/>
                  <a:gd fmla="*/ 302 w 302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302">
                    <a:moveTo>
                      <a:pt x="302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4" y="65"/>
                    </a:lnTo>
                    <a:lnTo>
                      <a:pt x="94" y="154"/>
                    </a:lnTo>
                    <a:lnTo>
                      <a:pt x="275" y="154"/>
                    </a:lnTo>
                    <a:lnTo>
                      <a:pt x="275" y="219"/>
                    </a:lnTo>
                    <a:lnTo>
                      <a:pt x="94" y="219"/>
                    </a:lnTo>
                    <a:lnTo>
                      <a:pt x="94" y="320"/>
                    </a:lnTo>
                    <a:lnTo>
                      <a:pt x="302" y="320"/>
                    </a:lnTo>
                    <a:lnTo>
                      <a:pt x="302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6" name="Freeform 26"/>
              <p:cNvSpPr>
                <a:spLocks/>
              </p:cNvSpPr>
              <p:nvPr userDrawn="1"/>
            </p:nvSpPr>
            <p:spPr bwMode="auto">
              <a:xfrm>
                <a:off x="5998431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0 w 131" name="T6"/>
                  <a:gd fmla="*/ 156 h 166" name="T7"/>
                  <a:gd fmla="*/ 88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0 w 131" name="T16"/>
                  <a:gd fmla="*/ 138 h 166" name="T17"/>
                  <a:gd fmla="*/ 92 w 131" name="T18"/>
                  <a:gd fmla="*/ 122 h 166" name="T19"/>
                  <a:gd fmla="*/ 92 w 131" name="T20"/>
                  <a:gd fmla="*/ 111 h 166" name="T21"/>
                  <a:gd fmla="*/ 88 w 131" name="T22"/>
                  <a:gd fmla="*/ 100 h 166" name="T23"/>
                  <a:gd fmla="*/ 71 w 131" name="T24"/>
                  <a:gd fmla="*/ 95 h 166" name="T25"/>
                  <a:gd fmla="*/ 52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7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1 w 131" name="T40"/>
                  <a:gd fmla="*/ 28 h 166" name="T41"/>
                  <a:gd fmla="*/ 45 w 131" name="T42"/>
                  <a:gd fmla="*/ 31 h 166" name="T43"/>
                  <a:gd fmla="*/ 38 w 131" name="T44"/>
                  <a:gd fmla="*/ 42 h 166" name="T45"/>
                  <a:gd fmla="*/ 38 w 131" name="T46"/>
                  <a:gd fmla="*/ 53 h 166" name="T47"/>
                  <a:gd fmla="*/ 59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0" y="156"/>
                    </a:cubicBezTo>
                    <a:cubicBezTo>
                      <a:pt x="103" y="160"/>
                      <a:pt x="96" y="162"/>
                      <a:pt x="88" y="163"/>
                    </a:cubicBezTo>
                    <a:cubicBezTo>
                      <a:pt x="80" y="165"/>
                      <a:pt x="71" y="166"/>
                      <a:pt x="60" y="166"/>
                    </a:cubicBezTo>
                    <a:cubicBezTo>
                      <a:pt x="44" y="166"/>
                      <a:pt x="25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1" y="138"/>
                      <a:pt x="92" y="133"/>
                      <a:pt x="92" y="122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3"/>
                      <a:pt x="88" y="100"/>
                    </a:cubicBezTo>
                    <a:cubicBezTo>
                      <a:pt x="85" y="96"/>
                      <a:pt x="80" y="95"/>
                      <a:pt x="71" y="95"/>
                    </a:cubicBezTo>
                    <a:cubicBezTo>
                      <a:pt x="52" y="95"/>
                      <a:pt x="52" y="95"/>
                      <a:pt x="52" y="95"/>
                    </a:cubicBezTo>
                    <a:cubicBezTo>
                      <a:pt x="17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5" y="17"/>
                      <a:pt x="17" y="10"/>
                    </a:cubicBezTo>
                    <a:cubicBezTo>
                      <a:pt x="29" y="4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1" y="28"/>
                    </a:cubicBezTo>
                    <a:cubicBezTo>
                      <a:pt x="59" y="28"/>
                      <a:pt x="50" y="29"/>
                      <a:pt x="45" y="31"/>
                    </a:cubicBezTo>
                    <a:cubicBezTo>
                      <a:pt x="40" y="33"/>
                      <a:pt x="38" y="37"/>
                      <a:pt x="38" y="42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2"/>
                      <a:pt x="45" y="66"/>
                      <a:pt x="59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7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</p:grpSp>
        <p:grpSp>
          <p:nvGrpSpPr>
            <p:cNvPr id="36" name="Group 35"/>
            <p:cNvGrpSpPr/>
            <p:nvPr userDrawn="1"/>
          </p:nvGrpSpPr>
          <p:grpSpPr>
            <a:xfrm>
              <a:off x="314326" y="1075660"/>
              <a:ext cx="1843867" cy="369143"/>
              <a:chOff x="1146212" y="1396551"/>
              <a:chExt cx="2484309" cy="497360"/>
            </a:xfrm>
            <a:grpFill/>
          </p:grpSpPr>
          <p:sp>
            <p:nvSpPr>
              <p:cNvPr id="73" name="Freeform 27"/>
              <p:cNvSpPr>
                <a:spLocks/>
              </p:cNvSpPr>
              <p:nvPr userDrawn="1"/>
            </p:nvSpPr>
            <p:spPr bwMode="auto">
              <a:xfrm>
                <a:off x="1146212" y="1396551"/>
                <a:ext cx="443627" cy="497359"/>
              </a:xfrm>
              <a:custGeom>
                <a:avLst/>
                <a:gdLst>
                  <a:gd fmla="*/ 147 w 147" name="T0"/>
                  <a:gd fmla="*/ 155 h 165" name="T1"/>
                  <a:gd fmla="*/ 115 w 147" name="T2"/>
                  <a:gd fmla="*/ 162 h 165" name="T3"/>
                  <a:gd fmla="*/ 80 w 147" name="T4"/>
                  <a:gd fmla="*/ 165 h 165" name="T5"/>
                  <a:gd fmla="*/ 56 w 147" name="T6"/>
                  <a:gd fmla="*/ 164 h 165" name="T7"/>
                  <a:gd fmla="*/ 34 w 147" name="T8"/>
                  <a:gd fmla="*/ 160 h 165" name="T9"/>
                  <a:gd fmla="*/ 16 w 147" name="T10"/>
                  <a:gd fmla="*/ 152 h 165" name="T11"/>
                  <a:gd fmla="*/ 5 w 147" name="T12"/>
                  <a:gd fmla="*/ 138 h 165" name="T13"/>
                  <a:gd fmla="*/ 0 w 147" name="T14"/>
                  <a:gd fmla="*/ 119 h 165" name="T15"/>
                  <a:gd fmla="*/ 0 w 147" name="T16"/>
                  <a:gd fmla="*/ 52 h 165" name="T17"/>
                  <a:gd fmla="*/ 5 w 147" name="T18"/>
                  <a:gd fmla="*/ 30 h 165" name="T19"/>
                  <a:gd fmla="*/ 18 w 147" name="T20"/>
                  <a:gd fmla="*/ 15 h 165" name="T21"/>
                  <a:gd fmla="*/ 37 w 147" name="T22"/>
                  <a:gd fmla="*/ 6 h 165" name="T23"/>
                  <a:gd fmla="*/ 59 w 147" name="T24"/>
                  <a:gd fmla="*/ 1 h 165" name="T25"/>
                  <a:gd fmla="*/ 80 w 147" name="T26"/>
                  <a:gd fmla="*/ 0 h 165" name="T27"/>
                  <a:gd fmla="*/ 146 w 147" name="T28"/>
                  <a:gd fmla="*/ 5 h 165" name="T29"/>
                  <a:gd fmla="*/ 146 w 147" name="T30"/>
                  <a:gd fmla="*/ 34 h 165" name="T31"/>
                  <a:gd fmla="*/ 80 w 147" name="T32"/>
                  <a:gd fmla="*/ 27 h 165" name="T33"/>
                  <a:gd fmla="*/ 39 w 147" name="T34"/>
                  <a:gd fmla="*/ 51 h 165" name="T35"/>
                  <a:gd fmla="*/ 39 w 147" name="T36"/>
                  <a:gd fmla="*/ 116 h 165" name="T37"/>
                  <a:gd fmla="*/ 50 w 147" name="T38"/>
                  <a:gd fmla="*/ 133 h 165" name="T39"/>
                  <a:gd fmla="*/ 84 w 147" name="T40"/>
                  <a:gd fmla="*/ 138 h 165" name="T41"/>
                  <a:gd fmla="*/ 110 w 147" name="T42"/>
                  <a:gd fmla="*/ 134 h 165" name="T43"/>
                  <a:gd fmla="*/ 110 w 147" name="T44"/>
                  <a:gd fmla="*/ 97 h 165" name="T45"/>
                  <a:gd fmla="*/ 84 w 147" name="T46"/>
                  <a:gd fmla="*/ 97 h 165" name="T47"/>
                  <a:gd fmla="*/ 84 w 147" name="T48"/>
                  <a:gd fmla="*/ 71 h 165" name="T49"/>
                  <a:gd fmla="*/ 147 w 147" name="T50"/>
                  <a:gd fmla="*/ 71 h 165" name="T51"/>
                  <a:gd fmla="*/ 147 w 147" name="T52"/>
                  <a:gd fmla="*/ 155 h 165" name="T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b="b" l="0" r="r" t="0"/>
                <a:pathLst>
                  <a:path h="165" w="147">
                    <a:moveTo>
                      <a:pt x="147" y="155"/>
                    </a:moveTo>
                    <a:cubicBezTo>
                      <a:pt x="138" y="158"/>
                      <a:pt x="128" y="160"/>
                      <a:pt x="115" y="162"/>
                    </a:cubicBezTo>
                    <a:cubicBezTo>
                      <a:pt x="102" y="164"/>
                      <a:pt x="91" y="165"/>
                      <a:pt x="80" y="165"/>
                    </a:cubicBezTo>
                    <a:cubicBezTo>
                      <a:pt x="71" y="165"/>
                      <a:pt x="63" y="165"/>
                      <a:pt x="56" y="164"/>
                    </a:cubicBezTo>
                    <a:cubicBezTo>
                      <a:pt x="49" y="163"/>
                      <a:pt x="42" y="162"/>
                      <a:pt x="34" y="160"/>
                    </a:cubicBezTo>
                    <a:cubicBezTo>
                      <a:pt x="27" y="158"/>
                      <a:pt x="21" y="155"/>
                      <a:pt x="16" y="152"/>
                    </a:cubicBezTo>
                    <a:cubicBezTo>
                      <a:pt x="11" y="148"/>
                      <a:pt x="8" y="144"/>
                      <a:pt x="5" y="138"/>
                    </a:cubicBezTo>
                    <a:cubicBezTo>
                      <a:pt x="2" y="133"/>
                      <a:pt x="0" y="126"/>
                      <a:pt x="0" y="119"/>
                    </a:cubicBezTo>
                    <a:cubicBezTo>
                      <a:pt x="0" y="52"/>
                      <a:pt x="0" y="52"/>
                      <a:pt x="0" y="52"/>
                    </a:cubicBezTo>
                    <a:cubicBezTo>
                      <a:pt x="0" y="43"/>
                      <a:pt x="2" y="36"/>
                      <a:pt x="5" y="30"/>
                    </a:cubicBezTo>
                    <a:cubicBezTo>
                      <a:pt x="9" y="23"/>
                      <a:pt x="13" y="18"/>
                      <a:pt x="18" y="15"/>
                    </a:cubicBezTo>
                    <a:cubicBezTo>
                      <a:pt x="24" y="11"/>
                      <a:pt x="30" y="8"/>
                      <a:pt x="37" y="6"/>
                    </a:cubicBezTo>
                    <a:cubicBezTo>
                      <a:pt x="45" y="3"/>
                      <a:pt x="52" y="2"/>
                      <a:pt x="59" y="1"/>
                    </a:cubicBezTo>
                    <a:cubicBezTo>
                      <a:pt x="66" y="0"/>
                      <a:pt x="73" y="0"/>
                      <a:pt x="80" y="0"/>
                    </a:cubicBezTo>
                    <a:cubicBezTo>
                      <a:pt x="103" y="0"/>
                      <a:pt x="125" y="1"/>
                      <a:pt x="146" y="5"/>
                    </a:cubicBezTo>
                    <a:cubicBezTo>
                      <a:pt x="146" y="34"/>
                      <a:pt x="146" y="34"/>
                      <a:pt x="146" y="34"/>
                    </a:cubicBezTo>
                    <a:cubicBezTo>
                      <a:pt x="126" y="29"/>
                      <a:pt x="104" y="27"/>
                      <a:pt x="80" y="27"/>
                    </a:cubicBezTo>
                    <a:cubicBezTo>
                      <a:pt x="53" y="27"/>
                      <a:pt x="39" y="35"/>
                      <a:pt x="39" y="51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4"/>
                      <a:pt x="43" y="130"/>
                      <a:pt x="50" y="133"/>
                    </a:cubicBezTo>
                    <a:cubicBezTo>
                      <a:pt x="58" y="136"/>
                      <a:pt x="69" y="138"/>
                      <a:pt x="84" y="138"/>
                    </a:cubicBezTo>
                    <a:cubicBezTo>
                      <a:pt x="92" y="138"/>
                      <a:pt x="101" y="136"/>
                      <a:pt x="110" y="134"/>
                    </a:cubicBezTo>
                    <a:cubicBezTo>
                      <a:pt x="110" y="97"/>
                      <a:pt x="110" y="97"/>
                      <a:pt x="110" y="97"/>
                    </a:cubicBezTo>
                    <a:cubicBezTo>
                      <a:pt x="84" y="97"/>
                      <a:pt x="84" y="97"/>
                      <a:pt x="84" y="97"/>
                    </a:cubicBezTo>
                    <a:cubicBezTo>
                      <a:pt x="84" y="71"/>
                      <a:pt x="84" y="71"/>
                      <a:pt x="84" y="71"/>
                    </a:cubicBezTo>
                    <a:cubicBezTo>
                      <a:pt x="147" y="71"/>
                      <a:pt x="147" y="71"/>
                      <a:pt x="147" y="71"/>
                    </a:cubicBezTo>
                    <a:lnTo>
                      <a:pt x="147" y="15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4" name="Freeform 28"/>
              <p:cNvSpPr>
                <a:spLocks noEditPoints="1"/>
              </p:cNvSpPr>
              <p:nvPr userDrawn="1"/>
            </p:nvSpPr>
            <p:spPr bwMode="auto">
              <a:xfrm>
                <a:off x="1697852" y="1402799"/>
                <a:ext cx="431129" cy="484862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1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1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5"/>
                    </a:cubicBezTo>
                    <a:cubicBezTo>
                      <a:pt x="115" y="90"/>
                      <a:pt x="106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1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7" y="71"/>
                      <a:pt x="90" y="69"/>
                    </a:cubicBezTo>
                    <a:cubicBezTo>
                      <a:pt x="93" y="66"/>
                      <a:pt x="95" y="61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5" name="Freeform 29"/>
              <p:cNvSpPr>
                <a:spLocks noEditPoints="1"/>
              </p:cNvSpPr>
              <p:nvPr userDrawn="1"/>
            </p:nvSpPr>
            <p:spPr bwMode="auto">
              <a:xfrm>
                <a:off x="2188536" y="1396552"/>
                <a:ext cx="458622" cy="497359"/>
              </a:xfrm>
              <a:custGeom>
                <a:avLst/>
                <a:gdLst>
                  <a:gd fmla="*/ 152 w 152" name="T0"/>
                  <a:gd fmla="*/ 48 h 165" name="T1"/>
                  <a:gd fmla="*/ 152 w 152" name="T2"/>
                  <a:gd fmla="*/ 119 h 165" name="T3"/>
                  <a:gd fmla="*/ 145 w 152" name="T4"/>
                  <a:gd fmla="*/ 142 h 165" name="T5"/>
                  <a:gd fmla="*/ 126 w 152" name="T6"/>
                  <a:gd fmla="*/ 156 h 165" name="T7"/>
                  <a:gd fmla="*/ 102 w 152" name="T8"/>
                  <a:gd fmla="*/ 163 h 165" name="T9"/>
                  <a:gd fmla="*/ 76 w 152" name="T10"/>
                  <a:gd fmla="*/ 165 h 165" name="T11"/>
                  <a:gd fmla="*/ 52 w 152" name="T12"/>
                  <a:gd fmla="*/ 163 h 165" name="T13"/>
                  <a:gd fmla="*/ 28 w 152" name="T14"/>
                  <a:gd fmla="*/ 157 h 165" name="T15"/>
                  <a:gd fmla="*/ 8 w 152" name="T16"/>
                  <a:gd fmla="*/ 143 h 165" name="T17"/>
                  <a:gd fmla="*/ 0 w 152" name="T18"/>
                  <a:gd fmla="*/ 119 h 165" name="T19"/>
                  <a:gd fmla="*/ 0 w 152" name="T20"/>
                  <a:gd fmla="*/ 48 h 165" name="T21"/>
                  <a:gd fmla="*/ 6 w 152" name="T22"/>
                  <a:gd fmla="*/ 27 h 165" name="T23"/>
                  <a:gd fmla="*/ 19 w 152" name="T24"/>
                  <a:gd fmla="*/ 12 h 165" name="T25"/>
                  <a:gd fmla="*/ 38 w 152" name="T26"/>
                  <a:gd fmla="*/ 4 h 165" name="T27"/>
                  <a:gd fmla="*/ 58 w 152" name="T28"/>
                  <a:gd fmla="*/ 0 h 165" name="T29"/>
                  <a:gd fmla="*/ 76 w 152" name="T30"/>
                  <a:gd fmla="*/ 0 h 165" name="T31"/>
                  <a:gd fmla="*/ 95 w 152" name="T32"/>
                  <a:gd fmla="*/ 0 h 165" name="T33"/>
                  <a:gd fmla="*/ 115 w 152" name="T34"/>
                  <a:gd fmla="*/ 4 h 165" name="T35"/>
                  <a:gd fmla="*/ 134 w 152" name="T36"/>
                  <a:gd fmla="*/ 12 h 165" name="T37"/>
                  <a:gd fmla="*/ 147 w 152" name="T38"/>
                  <a:gd fmla="*/ 27 h 165" name="T39"/>
                  <a:gd fmla="*/ 152 w 152" name="T40"/>
                  <a:gd fmla="*/ 48 h 165" name="T41"/>
                  <a:gd fmla="*/ 114 w 152" name="T42"/>
                  <a:gd fmla="*/ 119 h 165" name="T43"/>
                  <a:gd fmla="*/ 114 w 152" name="T44"/>
                  <a:gd fmla="*/ 48 h 165" name="T45"/>
                  <a:gd fmla="*/ 104 w 152" name="T46"/>
                  <a:gd fmla="*/ 32 h 165" name="T47"/>
                  <a:gd fmla="*/ 76 w 152" name="T48"/>
                  <a:gd fmla="*/ 27 h 165" name="T49"/>
                  <a:gd fmla="*/ 48 w 152" name="T50"/>
                  <a:gd fmla="*/ 32 h 165" name="T51"/>
                  <a:gd fmla="*/ 39 w 152" name="T52"/>
                  <a:gd fmla="*/ 48 h 165" name="T53"/>
                  <a:gd fmla="*/ 39 w 152" name="T54"/>
                  <a:gd fmla="*/ 119 h 165" name="T55"/>
                  <a:gd fmla="*/ 42 w 152" name="T56"/>
                  <a:gd fmla="*/ 129 h 165" name="T57"/>
                  <a:gd fmla="*/ 51 w 152" name="T58"/>
                  <a:gd fmla="*/ 135 h 165" name="T59"/>
                  <a:gd fmla="*/ 63 w 152" name="T60"/>
                  <a:gd fmla="*/ 137 h 165" name="T61"/>
                  <a:gd fmla="*/ 77 w 152" name="T62"/>
                  <a:gd fmla="*/ 138 h 165" name="T63"/>
                  <a:gd fmla="*/ 90 w 152" name="T64"/>
                  <a:gd fmla="*/ 137 h 165" name="T65"/>
                  <a:gd fmla="*/ 102 w 152" name="T66"/>
                  <a:gd fmla="*/ 135 h 165" name="T67"/>
                  <a:gd fmla="*/ 111 w 152" name="T68"/>
                  <a:gd fmla="*/ 129 h 165" name="T69"/>
                  <a:gd fmla="*/ 114 w 152" name="T70"/>
                  <a:gd fmla="*/ 119 h 165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5" w="152">
                    <a:moveTo>
                      <a:pt x="152" y="48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50" y="135"/>
                      <a:pt x="145" y="142"/>
                    </a:cubicBezTo>
                    <a:cubicBezTo>
                      <a:pt x="141" y="148"/>
                      <a:pt x="134" y="153"/>
                      <a:pt x="126" y="156"/>
                    </a:cubicBezTo>
                    <a:cubicBezTo>
                      <a:pt x="118" y="159"/>
                      <a:pt x="110" y="162"/>
                      <a:pt x="102" y="163"/>
                    </a:cubicBezTo>
                    <a:cubicBezTo>
                      <a:pt x="94" y="164"/>
                      <a:pt x="85" y="165"/>
                      <a:pt x="76" y="165"/>
                    </a:cubicBezTo>
                    <a:cubicBezTo>
                      <a:pt x="68" y="165"/>
                      <a:pt x="60" y="164"/>
                      <a:pt x="52" y="163"/>
                    </a:cubicBezTo>
                    <a:cubicBezTo>
                      <a:pt x="45" y="162"/>
                      <a:pt x="37" y="160"/>
                      <a:pt x="28" y="157"/>
                    </a:cubicBezTo>
                    <a:cubicBezTo>
                      <a:pt x="20" y="154"/>
                      <a:pt x="13" y="150"/>
                      <a:pt x="8" y="143"/>
                    </a:cubicBezTo>
                    <a:cubicBezTo>
                      <a:pt x="3" y="136"/>
                      <a:pt x="0" y="128"/>
                      <a:pt x="0" y="119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40"/>
                      <a:pt x="2" y="33"/>
                      <a:pt x="6" y="27"/>
                    </a:cubicBezTo>
                    <a:cubicBezTo>
                      <a:pt x="10" y="20"/>
                      <a:pt x="14" y="16"/>
                      <a:pt x="19" y="12"/>
                    </a:cubicBezTo>
                    <a:cubicBezTo>
                      <a:pt x="24" y="9"/>
                      <a:pt x="31" y="6"/>
                      <a:pt x="38" y="4"/>
                    </a:cubicBezTo>
                    <a:cubicBezTo>
                      <a:pt x="46" y="2"/>
                      <a:pt x="52" y="1"/>
                      <a:pt x="58" y="0"/>
                    </a:cubicBezTo>
                    <a:cubicBezTo>
                      <a:pt x="64" y="0"/>
                      <a:pt x="70" y="0"/>
                      <a:pt x="76" y="0"/>
                    </a:cubicBezTo>
                    <a:cubicBezTo>
                      <a:pt x="83" y="0"/>
                      <a:pt x="89" y="0"/>
                      <a:pt x="95" y="0"/>
                    </a:cubicBezTo>
                    <a:cubicBezTo>
                      <a:pt x="101" y="1"/>
                      <a:pt x="107" y="2"/>
                      <a:pt x="115" y="4"/>
                    </a:cubicBezTo>
                    <a:cubicBezTo>
                      <a:pt x="122" y="6"/>
                      <a:pt x="128" y="9"/>
                      <a:pt x="134" y="12"/>
                    </a:cubicBezTo>
                    <a:cubicBezTo>
                      <a:pt x="139" y="16"/>
                      <a:pt x="143" y="20"/>
                      <a:pt x="147" y="27"/>
                    </a:cubicBezTo>
                    <a:cubicBezTo>
                      <a:pt x="151" y="33"/>
                      <a:pt x="152" y="40"/>
                      <a:pt x="152" y="48"/>
                    </a:cubicBezTo>
                    <a:close/>
                    <a:moveTo>
                      <a:pt x="114" y="119"/>
                    </a:moveTo>
                    <a:cubicBezTo>
                      <a:pt x="114" y="48"/>
                      <a:pt x="114" y="48"/>
                      <a:pt x="114" y="48"/>
                    </a:cubicBezTo>
                    <a:cubicBezTo>
                      <a:pt x="114" y="40"/>
                      <a:pt x="111" y="35"/>
                      <a:pt x="104" y="32"/>
                    </a:cubicBezTo>
                    <a:cubicBezTo>
                      <a:pt x="98" y="29"/>
                      <a:pt x="89" y="27"/>
                      <a:pt x="76" y="27"/>
                    </a:cubicBezTo>
                    <a:cubicBezTo>
                      <a:pt x="64" y="27"/>
                      <a:pt x="54" y="29"/>
                      <a:pt x="48" y="32"/>
                    </a:cubicBezTo>
                    <a:cubicBezTo>
                      <a:pt x="42" y="35"/>
                      <a:pt x="39" y="40"/>
                      <a:pt x="39" y="48"/>
                    </a:cubicBezTo>
                    <a:cubicBezTo>
                      <a:pt x="39" y="119"/>
                      <a:pt x="39" y="119"/>
                      <a:pt x="39" y="119"/>
                    </a:cubicBezTo>
                    <a:cubicBezTo>
                      <a:pt x="39" y="123"/>
                      <a:pt x="40" y="126"/>
                      <a:pt x="42" y="129"/>
                    </a:cubicBezTo>
                    <a:cubicBezTo>
                      <a:pt x="44" y="132"/>
                      <a:pt x="47" y="133"/>
                      <a:pt x="51" y="135"/>
                    </a:cubicBezTo>
                    <a:cubicBezTo>
                      <a:pt x="55" y="136"/>
                      <a:pt x="59" y="137"/>
                      <a:pt x="63" y="137"/>
                    </a:cubicBezTo>
                    <a:cubicBezTo>
                      <a:pt x="67" y="137"/>
                      <a:pt x="71" y="138"/>
                      <a:pt x="77" y="138"/>
                    </a:cubicBezTo>
                    <a:cubicBezTo>
                      <a:pt x="82" y="138"/>
                      <a:pt x="87" y="137"/>
                      <a:pt x="90" y="137"/>
                    </a:cubicBezTo>
                    <a:cubicBezTo>
                      <a:pt x="94" y="137"/>
                      <a:pt x="98" y="136"/>
                      <a:pt x="102" y="135"/>
                    </a:cubicBezTo>
                    <a:cubicBezTo>
                      <a:pt x="106" y="133"/>
                      <a:pt x="109" y="132"/>
                      <a:pt x="111" y="129"/>
                    </a:cubicBezTo>
                    <a:cubicBezTo>
                      <a:pt x="113" y="126"/>
                      <a:pt x="114" y="123"/>
                      <a:pt x="114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6" name="Freeform 30"/>
              <p:cNvSpPr>
                <a:spLocks/>
              </p:cNvSpPr>
              <p:nvPr userDrawn="1"/>
            </p:nvSpPr>
            <p:spPr bwMode="auto">
              <a:xfrm>
                <a:off x="2736993" y="1402799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70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4 w 139" name="T18"/>
                  <a:gd fmla="*/ 132 h 163" name="T19"/>
                  <a:gd fmla="*/ 101 w 139" name="T20"/>
                  <a:gd fmla="*/ 117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70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7"/>
                      <a:pt x="39" y="117"/>
                      <a:pt x="39" y="117"/>
                    </a:cubicBezTo>
                    <a:cubicBezTo>
                      <a:pt x="39" y="124"/>
                      <a:pt x="41" y="129"/>
                      <a:pt x="46" y="132"/>
                    </a:cubicBezTo>
                    <a:cubicBezTo>
                      <a:pt x="51" y="134"/>
                      <a:pt x="59" y="136"/>
                      <a:pt x="70" y="136"/>
                    </a:cubicBezTo>
                    <a:cubicBezTo>
                      <a:pt x="81" y="136"/>
                      <a:pt x="89" y="134"/>
                      <a:pt x="94" y="132"/>
                    </a:cubicBezTo>
                    <a:cubicBezTo>
                      <a:pt x="98" y="129"/>
                      <a:pt x="101" y="124"/>
                      <a:pt x="101" y="117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7" name="Freeform 31"/>
              <p:cNvSpPr>
                <a:spLocks noEditPoints="1"/>
              </p:cNvSpPr>
              <p:nvPr userDrawn="1"/>
            </p:nvSpPr>
            <p:spPr bwMode="auto">
              <a:xfrm>
                <a:off x="3244380" y="1402797"/>
                <a:ext cx="386141" cy="484862"/>
              </a:xfrm>
              <a:custGeom>
                <a:avLst/>
                <a:gdLst>
                  <a:gd fmla="*/ 128 w 128" name="T0"/>
                  <a:gd fmla="*/ 37 h 161" name="T1"/>
                  <a:gd fmla="*/ 128 w 128" name="T2"/>
                  <a:gd fmla="*/ 67 h 161" name="T3"/>
                  <a:gd fmla="*/ 112 w 128" name="T4"/>
                  <a:gd fmla="*/ 100 h 161" name="T5"/>
                  <a:gd fmla="*/ 60 w 128" name="T6"/>
                  <a:gd fmla="*/ 108 h 161" name="T7"/>
                  <a:gd fmla="*/ 39 w 128" name="T8"/>
                  <a:gd fmla="*/ 108 h 161" name="T9"/>
                  <a:gd fmla="*/ 39 w 128" name="T10"/>
                  <a:gd fmla="*/ 161 h 161" name="T11"/>
                  <a:gd fmla="*/ 0 w 128" name="T12"/>
                  <a:gd fmla="*/ 161 h 161" name="T13"/>
                  <a:gd fmla="*/ 0 w 128" name="T14"/>
                  <a:gd fmla="*/ 0 h 161" name="T15"/>
                  <a:gd fmla="*/ 65 w 128" name="T16"/>
                  <a:gd fmla="*/ 0 h 161" name="T17"/>
                  <a:gd fmla="*/ 113 w 128" name="T18"/>
                  <a:gd fmla="*/ 8 h 161" name="T19"/>
                  <a:gd fmla="*/ 128 w 128" name="T20"/>
                  <a:gd fmla="*/ 37 h 161" name="T21"/>
                  <a:gd fmla="*/ 91 w 128" name="T22"/>
                  <a:gd fmla="*/ 66 h 161" name="T23"/>
                  <a:gd fmla="*/ 91 w 128" name="T24"/>
                  <a:gd fmla="*/ 40 h 161" name="T25"/>
                  <a:gd fmla="*/ 85 w 128" name="T26"/>
                  <a:gd fmla="*/ 30 h 161" name="T27"/>
                  <a:gd fmla="*/ 63 w 128" name="T28"/>
                  <a:gd fmla="*/ 28 h 161" name="T29"/>
                  <a:gd fmla="*/ 39 w 128" name="T30"/>
                  <a:gd fmla="*/ 28 h 161" name="T31"/>
                  <a:gd fmla="*/ 39 w 128" name="T32"/>
                  <a:gd fmla="*/ 82 h 161" name="T33"/>
                  <a:gd fmla="*/ 63 w 128" name="T34"/>
                  <a:gd fmla="*/ 82 h 161" name="T35"/>
                  <a:gd fmla="*/ 85 w 128" name="T36"/>
                  <a:gd fmla="*/ 78 h 161" name="T37"/>
                  <a:gd fmla="*/ 91 w 128" name="T38"/>
                  <a:gd fmla="*/ 66 h 161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1" w="128">
                    <a:moveTo>
                      <a:pt x="128" y="37"/>
                    </a:moveTo>
                    <a:cubicBezTo>
                      <a:pt x="128" y="67"/>
                      <a:pt x="128" y="67"/>
                      <a:pt x="128" y="67"/>
                    </a:cubicBezTo>
                    <a:cubicBezTo>
                      <a:pt x="128" y="83"/>
                      <a:pt x="123" y="94"/>
                      <a:pt x="112" y="100"/>
                    </a:cubicBezTo>
                    <a:cubicBezTo>
                      <a:pt x="102" y="106"/>
                      <a:pt x="84" y="108"/>
                      <a:pt x="60" y="108"/>
                    </a:cubicBezTo>
                    <a:cubicBezTo>
                      <a:pt x="39" y="108"/>
                      <a:pt x="39" y="108"/>
                      <a:pt x="39" y="108"/>
                    </a:cubicBezTo>
                    <a:cubicBezTo>
                      <a:pt x="39" y="161"/>
                      <a:pt x="39" y="161"/>
                      <a:pt x="39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65" y="0"/>
                      <a:pt x="65" y="0"/>
                      <a:pt x="65" y="0"/>
                    </a:cubicBezTo>
                    <a:cubicBezTo>
                      <a:pt x="87" y="0"/>
                      <a:pt x="103" y="3"/>
                      <a:pt x="113" y="8"/>
                    </a:cubicBezTo>
                    <a:cubicBezTo>
                      <a:pt x="123" y="13"/>
                      <a:pt x="128" y="23"/>
                      <a:pt x="128" y="37"/>
                    </a:cubicBezTo>
                    <a:close/>
                    <a:moveTo>
                      <a:pt x="91" y="66"/>
                    </a:moveTo>
                    <a:cubicBezTo>
                      <a:pt x="91" y="40"/>
                      <a:pt x="91" y="40"/>
                      <a:pt x="91" y="40"/>
                    </a:cubicBezTo>
                    <a:cubicBezTo>
                      <a:pt x="91" y="35"/>
                      <a:pt x="89" y="32"/>
                      <a:pt x="85" y="30"/>
                    </a:cubicBezTo>
                    <a:cubicBezTo>
                      <a:pt x="81" y="29"/>
                      <a:pt x="73" y="28"/>
                      <a:pt x="63" y="28"/>
                    </a:cubicBezTo>
                    <a:cubicBezTo>
                      <a:pt x="39" y="28"/>
                      <a:pt x="39" y="28"/>
                      <a:pt x="39" y="28"/>
                    </a:cubicBezTo>
                    <a:cubicBezTo>
                      <a:pt x="39" y="82"/>
                      <a:pt x="39" y="82"/>
                      <a:pt x="39" y="82"/>
                    </a:cubicBezTo>
                    <a:cubicBezTo>
                      <a:pt x="63" y="82"/>
                      <a:pt x="63" y="82"/>
                      <a:pt x="63" y="82"/>
                    </a:cubicBezTo>
                    <a:cubicBezTo>
                      <a:pt x="73" y="82"/>
                      <a:pt x="80" y="81"/>
                      <a:pt x="85" y="78"/>
                    </a:cubicBezTo>
                    <a:cubicBezTo>
                      <a:pt x="89" y="76"/>
                      <a:pt x="91" y="72"/>
                      <a:pt x="91" y="6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</p:grpSp>
        <p:grpSp>
          <p:nvGrpSpPr>
            <p:cNvPr id="37" name="Group 36"/>
            <p:cNvGrpSpPr/>
            <p:nvPr userDrawn="1"/>
          </p:nvGrpSpPr>
          <p:grpSpPr>
            <a:xfrm>
              <a:off x="314326" y="209071"/>
              <a:ext cx="2791230" cy="369145"/>
              <a:chOff x="314326" y="326116"/>
              <a:chExt cx="3760726" cy="497363"/>
            </a:xfrm>
            <a:grpFill/>
          </p:grpSpPr>
          <p:sp>
            <p:nvSpPr>
              <p:cNvPr id="41" name="Freeform 10"/>
              <p:cNvSpPr>
                <a:spLocks/>
              </p:cNvSpPr>
              <p:nvPr userDrawn="1"/>
            </p:nvSpPr>
            <p:spPr bwMode="auto">
              <a:xfrm>
                <a:off x="314326" y="332366"/>
                <a:ext cx="373645" cy="484863"/>
              </a:xfrm>
              <a:custGeom>
                <a:avLst/>
                <a:gdLst>
                  <a:gd fmla="*/ 299 w 299" name="T0"/>
                  <a:gd fmla="*/ 388 h 388" name="T1"/>
                  <a:gd fmla="*/ 0 w 299" name="T2"/>
                  <a:gd fmla="*/ 388 h 388" name="T3"/>
                  <a:gd fmla="*/ 0 w 299" name="T4"/>
                  <a:gd fmla="*/ 0 h 388" name="T5"/>
                  <a:gd fmla="*/ 294 w 299" name="T6"/>
                  <a:gd fmla="*/ 0 h 388" name="T7"/>
                  <a:gd fmla="*/ 294 w 299" name="T8"/>
                  <a:gd fmla="*/ 68 h 388" name="T9"/>
                  <a:gd fmla="*/ 92 w 299" name="T10"/>
                  <a:gd fmla="*/ 68 h 388" name="T11"/>
                  <a:gd fmla="*/ 92 w 299" name="T12"/>
                  <a:gd fmla="*/ 157 h 388" name="T13"/>
                  <a:gd fmla="*/ 275 w 299" name="T14"/>
                  <a:gd fmla="*/ 157 h 388" name="T15"/>
                  <a:gd fmla="*/ 275 w 299" name="T16"/>
                  <a:gd fmla="*/ 222 h 388" name="T17"/>
                  <a:gd fmla="*/ 92 w 299" name="T18"/>
                  <a:gd fmla="*/ 222 h 388" name="T19"/>
                  <a:gd fmla="*/ 92 w 299" name="T20"/>
                  <a:gd fmla="*/ 321 h 388" name="T21"/>
                  <a:gd fmla="*/ 299 w 299" name="T22"/>
                  <a:gd fmla="*/ 321 h 388" name="T23"/>
                  <a:gd fmla="*/ 299 w 299" name="T24"/>
                  <a:gd fmla="*/ 388 h 388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8" w="299">
                    <a:moveTo>
                      <a:pt x="299" y="388"/>
                    </a:moveTo>
                    <a:lnTo>
                      <a:pt x="0" y="388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8"/>
                    </a:lnTo>
                    <a:lnTo>
                      <a:pt x="92" y="68"/>
                    </a:lnTo>
                    <a:lnTo>
                      <a:pt x="92" y="157"/>
                    </a:lnTo>
                    <a:lnTo>
                      <a:pt x="275" y="157"/>
                    </a:lnTo>
                    <a:lnTo>
                      <a:pt x="275" y="222"/>
                    </a:lnTo>
                    <a:lnTo>
                      <a:pt x="92" y="222"/>
                    </a:lnTo>
                    <a:lnTo>
                      <a:pt x="92" y="321"/>
                    </a:lnTo>
                    <a:lnTo>
                      <a:pt x="299" y="321"/>
                    </a:lnTo>
                    <a:lnTo>
                      <a:pt x="299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47" name="Freeform 11"/>
              <p:cNvSpPr>
                <a:spLocks/>
              </p:cNvSpPr>
              <p:nvPr userDrawn="1"/>
            </p:nvSpPr>
            <p:spPr bwMode="auto">
              <a:xfrm>
                <a:off x="787838" y="332366"/>
                <a:ext cx="418634" cy="491113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69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8 w 139" name="T10"/>
                  <a:gd fmla="*/ 0 h 163" name="T11"/>
                  <a:gd fmla="*/ 38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3 w 139" name="T18"/>
                  <a:gd fmla="*/ 132 h 163" name="T19"/>
                  <a:gd fmla="*/ 100 w 139" name="T20"/>
                  <a:gd fmla="*/ 117 h 163" name="T21"/>
                  <a:gd fmla="*/ 100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69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8" y="0"/>
                      <a:pt x="38" y="0"/>
                      <a:pt x="38" y="0"/>
                    </a:cubicBezTo>
                    <a:cubicBezTo>
                      <a:pt x="38" y="117"/>
                      <a:pt x="38" y="117"/>
                      <a:pt x="38" y="117"/>
                    </a:cubicBezTo>
                    <a:cubicBezTo>
                      <a:pt x="38" y="124"/>
                      <a:pt x="41" y="129"/>
                      <a:pt x="46" y="132"/>
                    </a:cubicBezTo>
                    <a:cubicBezTo>
                      <a:pt x="50" y="134"/>
                      <a:pt x="58" y="136"/>
                      <a:pt x="70" y="136"/>
                    </a:cubicBezTo>
                    <a:cubicBezTo>
                      <a:pt x="81" y="136"/>
                      <a:pt x="89" y="134"/>
                      <a:pt x="93" y="132"/>
                    </a:cubicBezTo>
                    <a:cubicBezTo>
                      <a:pt x="98" y="129"/>
                      <a:pt x="100" y="124"/>
                      <a:pt x="100" y="117"/>
                    </a:cubicBezTo>
                    <a:cubicBezTo>
                      <a:pt x="100" y="0"/>
                      <a:pt x="100" y="0"/>
                      <a:pt x="100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6" name="Freeform 12"/>
              <p:cNvSpPr>
                <a:spLocks noEditPoints="1"/>
              </p:cNvSpPr>
              <p:nvPr userDrawn="1"/>
            </p:nvSpPr>
            <p:spPr bwMode="auto">
              <a:xfrm>
                <a:off x="1311898" y="332366"/>
                <a:ext cx="431129" cy="484863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2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2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9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80"/>
                      <a:pt x="122" y="85"/>
                    </a:cubicBezTo>
                    <a:cubicBezTo>
                      <a:pt x="115" y="90"/>
                      <a:pt x="107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2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2" y="72"/>
                      <a:pt x="72" y="72"/>
                      <a:pt x="72" y="72"/>
                    </a:cubicBezTo>
                    <a:cubicBezTo>
                      <a:pt x="81" y="72"/>
                      <a:pt x="87" y="71"/>
                      <a:pt x="90" y="69"/>
                    </a:cubicBezTo>
                    <a:cubicBezTo>
                      <a:pt x="93" y="66"/>
                      <a:pt x="95" y="62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7" name="Freeform 13"/>
              <p:cNvSpPr>
                <a:spLocks noEditPoints="1"/>
              </p:cNvSpPr>
              <p:nvPr userDrawn="1"/>
            </p:nvSpPr>
            <p:spPr bwMode="auto">
              <a:xfrm>
                <a:off x="1800735" y="332366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9" name="Freeform 14"/>
              <p:cNvSpPr>
                <a:spLocks/>
              </p:cNvSpPr>
              <p:nvPr userDrawn="1"/>
            </p:nvSpPr>
            <p:spPr bwMode="auto">
              <a:xfrm>
                <a:off x="2349541" y="326116"/>
                <a:ext cx="394889" cy="497359"/>
              </a:xfrm>
              <a:custGeom>
                <a:avLst/>
                <a:gdLst>
                  <a:gd fmla="*/ 131 w 131" name="T0"/>
                  <a:gd fmla="*/ 106 h 165" name="T1"/>
                  <a:gd fmla="*/ 131 w 131" name="T2"/>
                  <a:gd fmla="*/ 117 h 165" name="T3"/>
                  <a:gd fmla="*/ 126 w 131" name="T4"/>
                  <a:gd fmla="*/ 141 h 165" name="T5"/>
                  <a:gd fmla="*/ 111 w 131" name="T6"/>
                  <a:gd fmla="*/ 156 h 165" name="T7"/>
                  <a:gd fmla="*/ 88 w 131" name="T8"/>
                  <a:gd fmla="*/ 163 h 165" name="T9"/>
                  <a:gd fmla="*/ 60 w 131" name="T10"/>
                  <a:gd fmla="*/ 165 h 165" name="T11"/>
                  <a:gd fmla="*/ 3 w 131" name="T12"/>
                  <a:gd fmla="*/ 161 h 165" name="T13"/>
                  <a:gd fmla="*/ 3 w 131" name="T14"/>
                  <a:gd fmla="*/ 131 h 165" name="T15"/>
                  <a:gd fmla="*/ 60 w 131" name="T16"/>
                  <a:gd fmla="*/ 138 h 165" name="T17"/>
                  <a:gd fmla="*/ 92 w 131" name="T18"/>
                  <a:gd fmla="*/ 121 h 165" name="T19"/>
                  <a:gd fmla="*/ 92 w 131" name="T20"/>
                  <a:gd fmla="*/ 111 h 165" name="T21"/>
                  <a:gd fmla="*/ 88 w 131" name="T22"/>
                  <a:gd fmla="*/ 99 h 165" name="T23"/>
                  <a:gd fmla="*/ 71 w 131" name="T24"/>
                  <a:gd fmla="*/ 94 h 165" name="T25"/>
                  <a:gd fmla="*/ 53 w 131" name="T26"/>
                  <a:gd fmla="*/ 94 h 165" name="T27"/>
                  <a:gd fmla="*/ 0 w 131" name="T28"/>
                  <a:gd fmla="*/ 53 h 165" name="T29"/>
                  <a:gd fmla="*/ 0 w 131" name="T30"/>
                  <a:gd fmla="*/ 41 h 165" name="T31"/>
                  <a:gd fmla="*/ 17 w 131" name="T32"/>
                  <a:gd fmla="*/ 10 h 165" name="T33"/>
                  <a:gd fmla="*/ 73 w 131" name="T34"/>
                  <a:gd fmla="*/ 0 h 165" name="T35"/>
                  <a:gd fmla="*/ 123 w 131" name="T36"/>
                  <a:gd fmla="*/ 3 h 165" name="T37"/>
                  <a:gd fmla="*/ 123 w 131" name="T38"/>
                  <a:gd fmla="*/ 32 h 165" name="T39"/>
                  <a:gd fmla="*/ 72 w 131" name="T40"/>
                  <a:gd fmla="*/ 27 h 165" name="T41"/>
                  <a:gd fmla="*/ 46 w 131" name="T42"/>
                  <a:gd fmla="*/ 31 h 165" name="T43"/>
                  <a:gd fmla="*/ 38 w 131" name="T44"/>
                  <a:gd fmla="*/ 41 h 165" name="T45"/>
                  <a:gd fmla="*/ 38 w 131" name="T46"/>
                  <a:gd fmla="*/ 53 h 165" name="T47"/>
                  <a:gd fmla="*/ 60 w 131" name="T48"/>
                  <a:gd fmla="*/ 65 h 165" name="T49"/>
                  <a:gd fmla="*/ 79 w 131" name="T50"/>
                  <a:gd fmla="*/ 65 h 165" name="T51"/>
                  <a:gd fmla="*/ 119 w 131" name="T52"/>
                  <a:gd fmla="*/ 76 h 165" name="T53"/>
                  <a:gd fmla="*/ 131 w 131" name="T54"/>
                  <a:gd fmla="*/ 106 h 165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5" w="131">
                    <a:moveTo>
                      <a:pt x="131" y="106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1" y="156"/>
                    </a:cubicBezTo>
                    <a:cubicBezTo>
                      <a:pt x="104" y="159"/>
                      <a:pt x="96" y="162"/>
                      <a:pt x="88" y="163"/>
                    </a:cubicBezTo>
                    <a:cubicBezTo>
                      <a:pt x="80" y="164"/>
                      <a:pt x="71" y="165"/>
                      <a:pt x="60" y="165"/>
                    </a:cubicBezTo>
                    <a:cubicBezTo>
                      <a:pt x="45" y="165"/>
                      <a:pt x="26" y="164"/>
                      <a:pt x="3" y="161"/>
                    </a:cubicBezTo>
                    <a:cubicBezTo>
                      <a:pt x="3" y="131"/>
                      <a:pt x="3" y="131"/>
                      <a:pt x="3" y="131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2" y="138"/>
                      <a:pt x="92" y="132"/>
                      <a:pt x="92" y="121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2"/>
                      <a:pt x="88" y="99"/>
                    </a:cubicBezTo>
                    <a:cubicBezTo>
                      <a:pt x="85" y="96"/>
                      <a:pt x="80" y="94"/>
                      <a:pt x="71" y="94"/>
                    </a:cubicBezTo>
                    <a:cubicBezTo>
                      <a:pt x="53" y="94"/>
                      <a:pt x="53" y="94"/>
                      <a:pt x="53" y="94"/>
                    </a:cubicBezTo>
                    <a:cubicBezTo>
                      <a:pt x="17" y="94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7" y="10"/>
                    </a:cubicBezTo>
                    <a:cubicBezTo>
                      <a:pt x="29" y="3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3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7"/>
                      <a:pt x="72" y="27"/>
                    </a:cubicBezTo>
                    <a:cubicBezTo>
                      <a:pt x="59" y="27"/>
                      <a:pt x="50" y="28"/>
                      <a:pt x="46" y="31"/>
                    </a:cubicBezTo>
                    <a:cubicBezTo>
                      <a:pt x="41" y="33"/>
                      <a:pt x="38" y="36"/>
                      <a:pt x="38" y="41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1"/>
                      <a:pt x="45" y="65"/>
                      <a:pt x="60" y="65"/>
                    </a:cubicBezTo>
                    <a:cubicBezTo>
                      <a:pt x="79" y="65"/>
                      <a:pt x="79" y="65"/>
                      <a:pt x="79" y="65"/>
                    </a:cubicBezTo>
                    <a:cubicBezTo>
                      <a:pt x="98" y="65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0" name="Rectangle 15"/>
              <p:cNvSpPr>
                <a:spLocks noChangeArrowheads="1"/>
              </p:cNvSpPr>
              <p:nvPr userDrawn="1"/>
            </p:nvSpPr>
            <p:spPr bwMode="auto">
              <a:xfrm>
                <a:off x="2854100" y="332365"/>
                <a:ext cx="114968" cy="484863"/>
              </a:xfrm>
              <a:prstGeom prst="rect">
                <a:avLst/>
              </a:pr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1" name="Freeform 16"/>
              <p:cNvSpPr>
                <a:spLocks noEditPoints="1"/>
              </p:cNvSpPr>
              <p:nvPr userDrawn="1"/>
            </p:nvSpPr>
            <p:spPr bwMode="auto">
              <a:xfrm>
                <a:off x="3049957" y="332365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2" name="Freeform 17"/>
              <p:cNvSpPr>
                <a:spLocks/>
              </p:cNvSpPr>
              <p:nvPr userDrawn="1"/>
            </p:nvSpPr>
            <p:spPr bwMode="auto">
              <a:xfrm>
                <a:off x="3620180" y="332365"/>
                <a:ext cx="454872" cy="484863"/>
              </a:xfrm>
              <a:custGeom>
                <a:avLst/>
                <a:gdLst>
                  <a:gd fmla="*/ 364 w 364" name="T0"/>
                  <a:gd fmla="*/ 388 h 388" name="T1"/>
                  <a:gd fmla="*/ 270 w 364" name="T2"/>
                  <a:gd fmla="*/ 388 h 388" name="T3"/>
                  <a:gd fmla="*/ 82 w 364" name="T4"/>
                  <a:gd fmla="*/ 121 h 388" name="T5"/>
                  <a:gd fmla="*/ 82 w 364" name="T6"/>
                  <a:gd fmla="*/ 388 h 388" name="T7"/>
                  <a:gd fmla="*/ 0 w 364" name="T8"/>
                  <a:gd fmla="*/ 388 h 388" name="T9"/>
                  <a:gd fmla="*/ 0 w 364" name="T10"/>
                  <a:gd fmla="*/ 0 h 388" name="T11"/>
                  <a:gd fmla="*/ 94 w 364" name="T12"/>
                  <a:gd fmla="*/ 0 h 388" name="T13"/>
                  <a:gd fmla="*/ 279 w 364" name="T14"/>
                  <a:gd fmla="*/ 265 h 388" name="T15"/>
                  <a:gd fmla="*/ 279 w 364" name="T16"/>
                  <a:gd fmla="*/ 0 h 388" name="T17"/>
                  <a:gd fmla="*/ 364 w 364" name="T18"/>
                  <a:gd fmla="*/ 0 h 388" name="T19"/>
                  <a:gd fmla="*/ 364 w 364" name="T20"/>
                  <a:gd fmla="*/ 388 h 388" name="T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388" w="364">
                    <a:moveTo>
                      <a:pt x="364" y="388"/>
                    </a:moveTo>
                    <a:lnTo>
                      <a:pt x="270" y="388"/>
                    </a:lnTo>
                    <a:lnTo>
                      <a:pt x="82" y="121"/>
                    </a:lnTo>
                    <a:lnTo>
                      <a:pt x="82" y="388"/>
                    </a:lnTo>
                    <a:lnTo>
                      <a:pt x="0" y="388"/>
                    </a:lnTo>
                    <a:lnTo>
                      <a:pt x="0" y="0"/>
                    </a:lnTo>
                    <a:lnTo>
                      <a:pt x="94" y="0"/>
                    </a:lnTo>
                    <a:lnTo>
                      <a:pt x="279" y="265"/>
                    </a:lnTo>
                    <a:lnTo>
                      <a:pt x="279" y="0"/>
                    </a:lnTo>
                    <a:lnTo>
                      <a:pt x="364" y="0"/>
                    </a:lnTo>
                    <a:lnTo>
                      <a:pt x="364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</p:grpSp>
      </p:grpSp>
      <p:pic>
        <p:nvPicPr>
          <p:cNvPr id="87" name="Picture 86"/>
          <p:cNvPicPr>
            <a:picLocks noChangeAspect="1"/>
          </p:cNvPicPr>
          <p:nvPr userDrawn="1"/>
        </p:nvPicPr>
        <p:blipFill rotWithShape="1">
          <a:blip cstate="screen"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61723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3513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486075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0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589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620801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1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3513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76503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2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4209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6" name="Text Placeholder 5"/>
          <p:cNvSpPr>
            <a:spLocks noGrp="1"/>
          </p:cNvSpPr>
          <p:nvPr>
            <p:ph hasCustomPrompt="1" idx="10" sz="quarter" type="body"/>
          </p:nvPr>
        </p:nvSpPr>
        <p:spPr>
          <a:xfrm>
            <a:off x="317500" y="6438901"/>
            <a:ext cx="10584209" cy="292100"/>
          </a:xfrm>
          <a:prstGeom prst="rect">
            <a:avLst/>
          </a:prstGeom>
        </p:spPr>
        <p:txBody>
          <a:bodyPr anchor="b" anchorCtr="0" bIns="0" lIns="0" rIns="0" tIns="0"/>
          <a:lstStyle>
            <a:lvl1pPr indent="0" marL="0">
              <a:lnSpc>
                <a:spcPct val="100000"/>
              </a:lnSpc>
              <a:spcBef>
                <a:spcPts val="0"/>
              </a:spcBef>
              <a:buNone/>
              <a:defRPr sz="800">
                <a:solidFill>
                  <a:schemeClr val="tx1"/>
                </a:solidFill>
              </a:defRPr>
            </a:lvl1pPr>
            <a:lvl2pPr indent="0" marL="291586">
              <a:buNone/>
              <a:defRPr/>
            </a:lvl2pPr>
            <a:lvl3pPr indent="0" marL="583171">
              <a:buNone/>
              <a:defRPr/>
            </a:lvl3pPr>
            <a:lvl4pPr indent="0" marL="874756">
              <a:buNone/>
              <a:defRPr/>
            </a:lvl4pPr>
            <a:lvl5pPr indent="0" marL="1166341">
              <a:buNone/>
              <a:defRPr/>
            </a:lvl5pPr>
          </a:lstStyle>
          <a:p>
            <a:pPr lvl="0"/>
            <a:r>
              <a:rPr dirty="0" lang="en-US"/>
              <a:t>Footnotes</a:t>
            </a:r>
          </a:p>
        </p:txBody>
      </p:sp>
    </p:spTree>
    <p:extLst>
      <p:ext uri="{BB962C8B-B14F-4D97-AF65-F5344CB8AC3E}">
        <p14:creationId xmlns:p14="http://schemas.microsoft.com/office/powerpoint/2010/main" val="44684836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3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4325" y="1614488"/>
            <a:ext cx="11563350" cy="362902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320023852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4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</p:spTree>
    <p:extLst>
      <p:ext uri="{BB962C8B-B14F-4D97-AF65-F5344CB8AC3E}">
        <p14:creationId xmlns:p14="http://schemas.microsoft.com/office/powerpoint/2010/main" val="334567631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5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312238537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6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500" y="1614488"/>
            <a:ext cx="3752850" cy="453707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182796651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7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11560173" cy="166693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228548281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8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407035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7"/>
            <a:ext cx="11560173" cy="1665287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8" y="3425825"/>
            <a:ext cx="375761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hasCustomPrompt="1" idx="14" sz="quarter" type="pic"/>
          </p:nvPr>
        </p:nvSpPr>
        <p:spPr>
          <a:xfrm>
            <a:off x="8123238" y="3425825"/>
            <a:ext cx="406876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23934393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9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5705475" cy="453707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125950991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4209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6" name="Text Placeholder 5"/>
          <p:cNvSpPr>
            <a:spLocks noGrp="1"/>
          </p:cNvSpPr>
          <p:nvPr>
            <p:ph hasCustomPrompt="1" idx="10" sz="quarter" type="body"/>
          </p:nvPr>
        </p:nvSpPr>
        <p:spPr>
          <a:xfrm>
            <a:off x="317500" y="6438901"/>
            <a:ext cx="10584209" cy="292100"/>
          </a:xfrm>
          <a:prstGeom prst="rect">
            <a:avLst/>
          </a:prstGeom>
        </p:spPr>
        <p:txBody>
          <a:bodyPr anchor="b" anchorCtr="0" bIns="0" lIns="0" rIns="0" tIns="0"/>
          <a:lstStyle>
            <a:lvl1pPr indent="0" marL="0">
              <a:lnSpc>
                <a:spcPct val="100000"/>
              </a:lnSpc>
              <a:spcBef>
                <a:spcPts val="0"/>
              </a:spcBef>
              <a:buNone/>
              <a:defRPr sz="800">
                <a:solidFill>
                  <a:schemeClr val="tx1"/>
                </a:solidFill>
              </a:defRPr>
            </a:lvl1pPr>
            <a:lvl2pPr indent="0" marL="291586">
              <a:buNone/>
              <a:defRPr/>
            </a:lvl2pPr>
            <a:lvl3pPr indent="0" marL="583171">
              <a:buNone/>
              <a:defRPr/>
            </a:lvl3pPr>
            <a:lvl4pPr indent="0" marL="874756">
              <a:buNone/>
              <a:defRPr/>
            </a:lvl4pPr>
            <a:lvl5pPr indent="0" marL="1166341">
              <a:buNone/>
              <a:defRPr/>
            </a:lvl5pPr>
          </a:lstStyle>
          <a:p>
            <a:pPr lvl="0"/>
            <a:r>
              <a:rPr dirty="0" lang="en-US"/>
              <a:t>Footnotes</a:t>
            </a:r>
          </a:p>
        </p:txBody>
      </p:sp>
    </p:spTree>
    <p:extLst>
      <p:ext uri="{BB962C8B-B14F-4D97-AF65-F5344CB8AC3E}">
        <p14:creationId xmlns:p14="http://schemas.microsoft.com/office/powerpoint/2010/main" val="210277529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0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153364222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1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3812" y="1614488"/>
            <a:ext cx="1800225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hasCustomPrompt="1" idx="14" sz="quarter" type="body"/>
          </p:nvPr>
        </p:nvSpPr>
        <p:spPr>
          <a:xfrm>
            <a:off x="4219046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3" name="Picture Placeholder 8"/>
          <p:cNvSpPr>
            <a:spLocks noGrp="1"/>
          </p:cNvSpPr>
          <p:nvPr>
            <p:ph hasCustomPrompt="1" idx="15" sz="quarter" type="pic"/>
          </p:nvPr>
        </p:nvSpPr>
        <p:spPr>
          <a:xfrm>
            <a:off x="3243263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71140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6" name="Text Placeholder 10"/>
          <p:cNvSpPr>
            <a:spLocks noGrp="1"/>
          </p:cNvSpPr>
          <p:nvPr>
            <p:ph hasCustomPrompt="1" idx="18" sz="quarter" type="body"/>
          </p:nvPr>
        </p:nvSpPr>
        <p:spPr>
          <a:xfrm>
            <a:off x="10066298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7" name="Picture Placeholder 8"/>
          <p:cNvSpPr>
            <a:spLocks noGrp="1"/>
          </p:cNvSpPr>
          <p:nvPr>
            <p:ph hasCustomPrompt="1" idx="19" sz="quarter" type="pic"/>
          </p:nvPr>
        </p:nvSpPr>
        <p:spPr>
          <a:xfrm>
            <a:off x="90900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3812" y="3425825"/>
            <a:ext cx="1800225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0" name="Text Placeholder 10"/>
          <p:cNvSpPr>
            <a:spLocks noGrp="1"/>
          </p:cNvSpPr>
          <p:nvPr>
            <p:ph hasCustomPrompt="1" idx="22" sz="quarter" type="body"/>
          </p:nvPr>
        </p:nvSpPr>
        <p:spPr>
          <a:xfrm>
            <a:off x="4219046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1" name="Picture Placeholder 8"/>
          <p:cNvSpPr>
            <a:spLocks noGrp="1"/>
          </p:cNvSpPr>
          <p:nvPr>
            <p:ph hasCustomPrompt="1" idx="23" sz="quarter" type="pic"/>
          </p:nvPr>
        </p:nvSpPr>
        <p:spPr>
          <a:xfrm>
            <a:off x="32432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71140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4" name="Text Placeholder 10"/>
          <p:cNvSpPr>
            <a:spLocks noGrp="1"/>
          </p:cNvSpPr>
          <p:nvPr>
            <p:ph hasCustomPrompt="1" idx="26" sz="quarter" type="body"/>
          </p:nvPr>
        </p:nvSpPr>
        <p:spPr>
          <a:xfrm>
            <a:off x="10066298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5" name="Picture Placeholder 8"/>
          <p:cNvSpPr>
            <a:spLocks noGrp="1"/>
          </p:cNvSpPr>
          <p:nvPr>
            <p:ph hasCustomPrompt="1" idx="27" sz="quarter" type="pic"/>
          </p:nvPr>
        </p:nvSpPr>
        <p:spPr>
          <a:xfrm>
            <a:off x="9090025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215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97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196984319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2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7515" y="1614488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67438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7515" y="3429792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9792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67438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17500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7500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2849782469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3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4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7" name="Rectangle 6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compatLnSpc="1" forceAA="0" fromWordArt="0" horzOverflow="overflow" lIns="0" numCol="1" rIns="0" rot="0" rtlCol="0" spcCol="0" spcFirstLastPara="0" tIns="0" vert="horz" vertOverflow="overflow" wrap="none">
            <a:prstTxWarp prst="textNoShape">
              <a:avLst/>
            </a:prstTxWarp>
            <a:noAutofit/>
          </a:bodyPr>
          <a:lstStyle/>
          <a:p>
            <a:pPr algn="ctr"/>
            <a:endParaRPr dirty="0" lang="en-US">
              <a:solidFill>
                <a:srgbClr val="32373C"/>
              </a:solidFill>
              <a:sym charset="0" panose="020B0604020202020204" pitchFamily="34"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80225"/>
          </a:xfrm>
          <a:prstGeom prst="rect">
            <a:avLst/>
          </a:prstGeom>
        </p:spPr>
      </p:pic>
      <p:sp>
        <p:nvSpPr>
          <p:cNvPr id="38" name="Rectangle 37"/>
          <p:cNvSpPr/>
          <p:nvPr userDrawn="1"/>
        </p:nvSpPr>
        <p:spPr>
          <a:xfrm>
            <a:off x="0" y="0"/>
            <a:ext cx="12192000" cy="6880225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58000"/>
                </a:srgbClr>
              </a:gs>
              <a:gs pos="44000">
                <a:srgbClr val="000000">
                  <a:alpha val="0"/>
                </a:srgbClr>
              </a:gs>
            </a:gsLst>
            <a:lin ang="189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 userDrawn="1">
            <p:ph hasCustomPrompt="1" idx="13" sz="quarter" type="body"/>
          </p:nvPr>
        </p:nvSpPr>
        <p:spPr>
          <a:xfrm>
            <a:off x="323033" y="5243514"/>
            <a:ext cx="5701529" cy="908050"/>
          </a:xfrm>
          <a:prstGeom prst="rect">
            <a:avLst/>
          </a:prstGeom>
        </p:spPr>
        <p:txBody>
          <a:bodyPr anchor="b" anchorCtr="0"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sz="18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name</a:t>
            </a:r>
          </a:p>
        </p:txBody>
      </p:sp>
      <p:sp>
        <p:nvSpPr>
          <p:cNvPr id="4" name="Text Placeholder 3"/>
          <p:cNvSpPr>
            <a:spLocks noGrp="1"/>
          </p:cNvSpPr>
          <p:nvPr userDrawn="1">
            <p:ph hasCustomPrompt="1" idx="12" sz="quarter" type="body"/>
          </p:nvPr>
        </p:nvSpPr>
        <p:spPr>
          <a:xfrm>
            <a:off x="323033" y="1614489"/>
            <a:ext cx="5701529" cy="1811336"/>
          </a:xfrm>
          <a:prstGeom prst="rect">
            <a:avLst/>
          </a:prstGeom>
        </p:spPr>
        <p:txBody>
          <a:bodyPr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1" baseline="0" sz="24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presentation title</a:t>
            </a:r>
          </a:p>
        </p:txBody>
      </p:sp>
      <p:grpSp>
        <p:nvGrpSpPr>
          <p:cNvPr id="34" name="Group 33"/>
          <p:cNvGrpSpPr/>
          <p:nvPr userDrawn="1"/>
        </p:nvGrpSpPr>
        <p:grpSpPr>
          <a:xfrm>
            <a:off x="323034" y="191783"/>
            <a:ext cx="2920832" cy="1139078"/>
            <a:chOff x="314326" y="209071"/>
            <a:chExt cx="3168670" cy="1235732"/>
          </a:xfrm>
          <a:solidFill>
            <a:schemeClr val="bg1"/>
          </a:solidFill>
        </p:grpSpPr>
        <p:grpSp>
          <p:nvGrpSpPr>
            <p:cNvPr id="35" name="Group 34"/>
            <p:cNvGrpSpPr/>
            <p:nvPr userDrawn="1"/>
          </p:nvGrpSpPr>
          <p:grpSpPr>
            <a:xfrm>
              <a:off x="314326" y="641439"/>
              <a:ext cx="3168670" cy="370998"/>
              <a:chOff x="2124054" y="767433"/>
              <a:chExt cx="4269265" cy="499859"/>
            </a:xfrm>
            <a:grpFill/>
          </p:grpSpPr>
          <p:sp>
            <p:nvSpPr>
              <p:cNvPr id="78" name="Freeform 18"/>
              <p:cNvSpPr>
                <a:spLocks noEditPoints="1"/>
              </p:cNvSpPr>
              <p:nvPr userDrawn="1"/>
            </p:nvSpPr>
            <p:spPr bwMode="auto">
              <a:xfrm>
                <a:off x="2124054" y="776181"/>
                <a:ext cx="42738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3 w 142" name="T18"/>
                  <a:gd fmla="*/ 34 h 160" name="T19"/>
                  <a:gd fmla="*/ 133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3" y="21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9" name="Freeform 19"/>
              <p:cNvSpPr>
                <a:spLocks/>
              </p:cNvSpPr>
              <p:nvPr userDrawn="1"/>
            </p:nvSpPr>
            <p:spPr bwMode="auto">
              <a:xfrm>
                <a:off x="2622907" y="776181"/>
                <a:ext cx="372396" cy="481114"/>
              </a:xfrm>
              <a:custGeom>
                <a:avLst/>
                <a:gdLst>
                  <a:gd fmla="*/ 298 w 298" name="T0"/>
                  <a:gd fmla="*/ 385 h 385" name="T1"/>
                  <a:gd fmla="*/ 0 w 298" name="T2"/>
                  <a:gd fmla="*/ 385 h 385" name="T3"/>
                  <a:gd fmla="*/ 0 w 298" name="T4"/>
                  <a:gd fmla="*/ 0 h 385" name="T5"/>
                  <a:gd fmla="*/ 294 w 298" name="T6"/>
                  <a:gd fmla="*/ 0 h 385" name="T7"/>
                  <a:gd fmla="*/ 294 w 298" name="T8"/>
                  <a:gd fmla="*/ 65 h 385" name="T9"/>
                  <a:gd fmla="*/ 91 w 298" name="T10"/>
                  <a:gd fmla="*/ 65 h 385" name="T11"/>
                  <a:gd fmla="*/ 91 w 298" name="T12"/>
                  <a:gd fmla="*/ 154 h 385" name="T13"/>
                  <a:gd fmla="*/ 274 w 298" name="T14"/>
                  <a:gd fmla="*/ 154 h 385" name="T15"/>
                  <a:gd fmla="*/ 274 w 298" name="T16"/>
                  <a:gd fmla="*/ 219 h 385" name="T17"/>
                  <a:gd fmla="*/ 91 w 298" name="T18"/>
                  <a:gd fmla="*/ 219 h 385" name="T19"/>
                  <a:gd fmla="*/ 91 w 298" name="T20"/>
                  <a:gd fmla="*/ 320 h 385" name="T21"/>
                  <a:gd fmla="*/ 298 w 298" name="T22"/>
                  <a:gd fmla="*/ 320 h 385" name="T23"/>
                  <a:gd fmla="*/ 298 w 298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298">
                    <a:moveTo>
                      <a:pt x="298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1" y="65"/>
                    </a:lnTo>
                    <a:lnTo>
                      <a:pt x="91" y="154"/>
                    </a:lnTo>
                    <a:lnTo>
                      <a:pt x="274" y="154"/>
                    </a:lnTo>
                    <a:lnTo>
                      <a:pt x="274" y="219"/>
                    </a:lnTo>
                    <a:lnTo>
                      <a:pt x="91" y="219"/>
                    </a:lnTo>
                    <a:lnTo>
                      <a:pt x="91" y="320"/>
                    </a:lnTo>
                    <a:lnTo>
                      <a:pt x="298" y="320"/>
                    </a:lnTo>
                    <a:lnTo>
                      <a:pt x="298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0" name="Freeform 20"/>
              <p:cNvSpPr>
                <a:spLocks/>
              </p:cNvSpPr>
              <p:nvPr userDrawn="1"/>
            </p:nvSpPr>
            <p:spPr bwMode="auto">
              <a:xfrm>
                <a:off x="3076292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1 w 131" name="T6"/>
                  <a:gd fmla="*/ 156 h 166" name="T7"/>
                  <a:gd fmla="*/ 89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1 w 131" name="T16"/>
                  <a:gd fmla="*/ 138 h 166" name="T17"/>
                  <a:gd fmla="*/ 93 w 131" name="T18"/>
                  <a:gd fmla="*/ 122 h 166" name="T19"/>
                  <a:gd fmla="*/ 93 w 131" name="T20"/>
                  <a:gd fmla="*/ 111 h 166" name="T21"/>
                  <a:gd fmla="*/ 89 w 131" name="T22"/>
                  <a:gd fmla="*/ 100 h 166" name="T23"/>
                  <a:gd fmla="*/ 72 w 131" name="T24"/>
                  <a:gd fmla="*/ 95 h 166" name="T25"/>
                  <a:gd fmla="*/ 53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8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2 w 131" name="T40"/>
                  <a:gd fmla="*/ 28 h 166" name="T41"/>
                  <a:gd fmla="*/ 46 w 131" name="T42"/>
                  <a:gd fmla="*/ 31 h 166" name="T43"/>
                  <a:gd fmla="*/ 39 w 131" name="T44"/>
                  <a:gd fmla="*/ 42 h 166" name="T45"/>
                  <a:gd fmla="*/ 39 w 131" name="T46"/>
                  <a:gd fmla="*/ 53 h 166" name="T47"/>
                  <a:gd fmla="*/ 60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30" y="135"/>
                      <a:pt x="126" y="141"/>
                    </a:cubicBezTo>
                    <a:cubicBezTo>
                      <a:pt x="123" y="148"/>
                      <a:pt x="118" y="153"/>
                      <a:pt x="111" y="156"/>
                    </a:cubicBezTo>
                    <a:cubicBezTo>
                      <a:pt x="104" y="160"/>
                      <a:pt x="97" y="162"/>
                      <a:pt x="89" y="163"/>
                    </a:cubicBezTo>
                    <a:cubicBezTo>
                      <a:pt x="81" y="165"/>
                      <a:pt x="71" y="166"/>
                      <a:pt x="60" y="166"/>
                    </a:cubicBezTo>
                    <a:cubicBezTo>
                      <a:pt x="45" y="166"/>
                      <a:pt x="26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1" y="136"/>
                      <a:pt x="50" y="138"/>
                      <a:pt x="61" y="138"/>
                    </a:cubicBezTo>
                    <a:cubicBezTo>
                      <a:pt x="82" y="138"/>
                      <a:pt x="93" y="133"/>
                      <a:pt x="93" y="122"/>
                    </a:cubicBezTo>
                    <a:cubicBezTo>
                      <a:pt x="93" y="111"/>
                      <a:pt x="93" y="111"/>
                      <a:pt x="93" y="111"/>
                    </a:cubicBezTo>
                    <a:cubicBezTo>
                      <a:pt x="93" y="106"/>
                      <a:pt x="91" y="103"/>
                      <a:pt x="89" y="100"/>
                    </a:cubicBezTo>
                    <a:cubicBezTo>
                      <a:pt x="86" y="96"/>
                      <a:pt x="80" y="95"/>
                      <a:pt x="72" y="95"/>
                    </a:cubicBezTo>
                    <a:cubicBezTo>
                      <a:pt x="53" y="95"/>
                      <a:pt x="53" y="95"/>
                      <a:pt x="53" y="95"/>
                    </a:cubicBezTo>
                    <a:cubicBezTo>
                      <a:pt x="18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8" y="10"/>
                    </a:cubicBezTo>
                    <a:cubicBezTo>
                      <a:pt x="29" y="4"/>
                      <a:pt x="48" y="0"/>
                      <a:pt x="73" y="0"/>
                    </a:cubicBezTo>
                    <a:cubicBezTo>
                      <a:pt x="86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2" y="28"/>
                    </a:cubicBezTo>
                    <a:cubicBezTo>
                      <a:pt x="59" y="28"/>
                      <a:pt x="51" y="29"/>
                      <a:pt x="46" y="31"/>
                    </a:cubicBezTo>
                    <a:cubicBezTo>
                      <a:pt x="41" y="33"/>
                      <a:pt x="39" y="37"/>
                      <a:pt x="39" y="42"/>
                    </a:cubicBezTo>
                    <a:cubicBezTo>
                      <a:pt x="39" y="53"/>
                      <a:pt x="39" y="53"/>
                      <a:pt x="39" y="53"/>
                    </a:cubicBezTo>
                    <a:cubicBezTo>
                      <a:pt x="39" y="62"/>
                      <a:pt x="46" y="66"/>
                      <a:pt x="60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8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1" name="Freeform 21"/>
              <p:cNvSpPr>
                <a:spLocks noEditPoints="1"/>
              </p:cNvSpPr>
              <p:nvPr userDrawn="1"/>
            </p:nvSpPr>
            <p:spPr bwMode="auto">
              <a:xfrm>
                <a:off x="3549399" y="767433"/>
                <a:ext cx="458622" cy="499859"/>
              </a:xfrm>
              <a:custGeom>
                <a:avLst/>
                <a:gdLst>
                  <a:gd fmla="*/ 152 w 152" name="T0"/>
                  <a:gd fmla="*/ 49 h 166" name="T1"/>
                  <a:gd fmla="*/ 152 w 152" name="T2"/>
                  <a:gd fmla="*/ 119 h 166" name="T3"/>
                  <a:gd fmla="*/ 145 w 152" name="T4"/>
                  <a:gd fmla="*/ 142 h 166" name="T5"/>
                  <a:gd fmla="*/ 125 w 152" name="T6"/>
                  <a:gd fmla="*/ 157 h 166" name="T7"/>
                  <a:gd fmla="*/ 101 w 152" name="T8"/>
                  <a:gd fmla="*/ 164 h 166" name="T9"/>
                  <a:gd fmla="*/ 75 w 152" name="T10"/>
                  <a:gd fmla="*/ 166 h 166" name="T11"/>
                  <a:gd fmla="*/ 51 w 152" name="T12"/>
                  <a:gd fmla="*/ 164 h 166" name="T13"/>
                  <a:gd fmla="*/ 27 w 152" name="T14"/>
                  <a:gd fmla="*/ 158 h 166" name="T15"/>
                  <a:gd fmla="*/ 7 w 152" name="T16"/>
                  <a:gd fmla="*/ 144 h 166" name="T17"/>
                  <a:gd fmla="*/ 0 w 152" name="T18"/>
                  <a:gd fmla="*/ 119 h 166" name="T19"/>
                  <a:gd fmla="*/ 0 w 152" name="T20"/>
                  <a:gd fmla="*/ 49 h 166" name="T21"/>
                  <a:gd fmla="*/ 5 w 152" name="T22"/>
                  <a:gd fmla="*/ 27 h 166" name="T23"/>
                  <a:gd fmla="*/ 18 w 152" name="T24"/>
                  <a:gd fmla="*/ 13 h 166" name="T25"/>
                  <a:gd fmla="*/ 37 w 152" name="T26"/>
                  <a:gd fmla="*/ 5 h 166" name="T27"/>
                  <a:gd fmla="*/ 57 w 152" name="T28"/>
                  <a:gd fmla="*/ 1 h 166" name="T29"/>
                  <a:gd fmla="*/ 75 w 152" name="T30"/>
                  <a:gd fmla="*/ 0 h 166" name="T31"/>
                  <a:gd fmla="*/ 94 w 152" name="T32"/>
                  <a:gd fmla="*/ 1 h 166" name="T33"/>
                  <a:gd fmla="*/ 114 w 152" name="T34"/>
                  <a:gd fmla="*/ 5 h 166" name="T35"/>
                  <a:gd fmla="*/ 133 w 152" name="T36"/>
                  <a:gd fmla="*/ 13 h 166" name="T37"/>
                  <a:gd fmla="*/ 146 w 152" name="T38"/>
                  <a:gd fmla="*/ 27 h 166" name="T39"/>
                  <a:gd fmla="*/ 152 w 152" name="T40"/>
                  <a:gd fmla="*/ 49 h 166" name="T41"/>
                  <a:gd fmla="*/ 113 w 152" name="T42"/>
                  <a:gd fmla="*/ 119 h 166" name="T43"/>
                  <a:gd fmla="*/ 113 w 152" name="T44"/>
                  <a:gd fmla="*/ 49 h 166" name="T45"/>
                  <a:gd fmla="*/ 104 w 152" name="T46"/>
                  <a:gd fmla="*/ 32 h 166" name="T47"/>
                  <a:gd fmla="*/ 76 w 152" name="T48"/>
                  <a:gd fmla="*/ 28 h 166" name="T49"/>
                  <a:gd fmla="*/ 47 w 152" name="T50"/>
                  <a:gd fmla="*/ 32 h 166" name="T51"/>
                  <a:gd fmla="*/ 38 w 152" name="T52"/>
                  <a:gd fmla="*/ 49 h 166" name="T53"/>
                  <a:gd fmla="*/ 38 w 152" name="T54"/>
                  <a:gd fmla="*/ 119 h 166" name="T55"/>
                  <a:gd fmla="*/ 41 w 152" name="T56"/>
                  <a:gd fmla="*/ 129 h 166" name="T57"/>
                  <a:gd fmla="*/ 51 w 152" name="T58"/>
                  <a:gd fmla="*/ 135 h 166" name="T59"/>
                  <a:gd fmla="*/ 62 w 152" name="T60"/>
                  <a:gd fmla="*/ 138 h 166" name="T61"/>
                  <a:gd fmla="*/ 76 w 152" name="T62"/>
                  <a:gd fmla="*/ 138 h 166" name="T63"/>
                  <a:gd fmla="*/ 90 w 152" name="T64"/>
                  <a:gd fmla="*/ 138 h 166" name="T65"/>
                  <a:gd fmla="*/ 101 w 152" name="T66"/>
                  <a:gd fmla="*/ 135 h 166" name="T67"/>
                  <a:gd fmla="*/ 110 w 152" name="T68"/>
                  <a:gd fmla="*/ 129 h 166" name="T69"/>
                  <a:gd fmla="*/ 113 w 152" name="T70"/>
                  <a:gd fmla="*/ 119 h 166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6" w="152">
                    <a:moveTo>
                      <a:pt x="152" y="49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49" y="136"/>
                      <a:pt x="145" y="142"/>
                    </a:cubicBezTo>
                    <a:cubicBezTo>
                      <a:pt x="140" y="149"/>
                      <a:pt x="133" y="154"/>
                      <a:pt x="125" y="157"/>
                    </a:cubicBezTo>
                    <a:cubicBezTo>
                      <a:pt x="117" y="160"/>
                      <a:pt x="109" y="162"/>
                      <a:pt x="101" y="164"/>
                    </a:cubicBezTo>
                    <a:cubicBezTo>
                      <a:pt x="93" y="165"/>
                      <a:pt x="84" y="166"/>
                      <a:pt x="75" y="166"/>
                    </a:cubicBezTo>
                    <a:cubicBezTo>
                      <a:pt x="67" y="166"/>
                      <a:pt x="59" y="165"/>
                      <a:pt x="51" y="164"/>
                    </a:cubicBezTo>
                    <a:cubicBezTo>
                      <a:pt x="44" y="163"/>
                      <a:pt x="36" y="161"/>
                      <a:pt x="27" y="158"/>
                    </a:cubicBezTo>
                    <a:cubicBezTo>
                      <a:pt x="19" y="155"/>
                      <a:pt x="12" y="150"/>
                      <a:pt x="7" y="144"/>
                    </a:cubicBezTo>
                    <a:cubicBezTo>
                      <a:pt x="2" y="137"/>
                      <a:pt x="0" y="129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41"/>
                      <a:pt x="1" y="34"/>
                      <a:pt x="5" y="27"/>
                    </a:cubicBezTo>
                    <a:cubicBezTo>
                      <a:pt x="9" y="21"/>
                      <a:pt x="13" y="16"/>
                      <a:pt x="18" y="13"/>
                    </a:cubicBezTo>
                    <a:cubicBezTo>
                      <a:pt x="24" y="10"/>
                      <a:pt x="30" y="7"/>
                      <a:pt x="37" y="5"/>
                    </a:cubicBezTo>
                    <a:cubicBezTo>
                      <a:pt x="45" y="3"/>
                      <a:pt x="51" y="2"/>
                      <a:pt x="57" y="1"/>
                    </a:cubicBezTo>
                    <a:cubicBezTo>
                      <a:pt x="63" y="1"/>
                      <a:pt x="69" y="0"/>
                      <a:pt x="75" y="0"/>
                    </a:cubicBezTo>
                    <a:cubicBezTo>
                      <a:pt x="82" y="0"/>
                      <a:pt x="88" y="1"/>
                      <a:pt x="94" y="1"/>
                    </a:cubicBezTo>
                    <a:cubicBezTo>
                      <a:pt x="100" y="2"/>
                      <a:pt x="107" y="3"/>
                      <a:pt x="114" y="5"/>
                    </a:cubicBezTo>
                    <a:cubicBezTo>
                      <a:pt x="121" y="7"/>
                      <a:pt x="128" y="10"/>
                      <a:pt x="133" y="13"/>
                    </a:cubicBezTo>
                    <a:cubicBezTo>
                      <a:pt x="138" y="16"/>
                      <a:pt x="143" y="21"/>
                      <a:pt x="146" y="27"/>
                    </a:cubicBezTo>
                    <a:cubicBezTo>
                      <a:pt x="150" y="33"/>
                      <a:pt x="152" y="41"/>
                      <a:pt x="152" y="49"/>
                    </a:cubicBezTo>
                    <a:close/>
                    <a:moveTo>
                      <a:pt x="113" y="119"/>
                    </a:moveTo>
                    <a:cubicBezTo>
                      <a:pt x="113" y="49"/>
                      <a:pt x="113" y="49"/>
                      <a:pt x="113" y="49"/>
                    </a:cubicBezTo>
                    <a:cubicBezTo>
                      <a:pt x="113" y="41"/>
                      <a:pt x="110" y="36"/>
                      <a:pt x="104" y="32"/>
                    </a:cubicBezTo>
                    <a:cubicBezTo>
                      <a:pt x="97" y="29"/>
                      <a:pt x="88" y="28"/>
                      <a:pt x="76" y="28"/>
                    </a:cubicBezTo>
                    <a:cubicBezTo>
                      <a:pt x="63" y="28"/>
                      <a:pt x="54" y="29"/>
                      <a:pt x="47" y="32"/>
                    </a:cubicBezTo>
                    <a:cubicBezTo>
                      <a:pt x="41" y="35"/>
                      <a:pt x="38" y="41"/>
                      <a:pt x="38" y="49"/>
                    </a:cubicBezTo>
                    <a:cubicBezTo>
                      <a:pt x="38" y="119"/>
                      <a:pt x="38" y="119"/>
                      <a:pt x="38" y="119"/>
                    </a:cubicBezTo>
                    <a:cubicBezTo>
                      <a:pt x="38" y="123"/>
                      <a:pt x="39" y="127"/>
                      <a:pt x="41" y="129"/>
                    </a:cubicBezTo>
                    <a:cubicBezTo>
                      <a:pt x="43" y="132"/>
                      <a:pt x="47" y="134"/>
                      <a:pt x="51" y="135"/>
                    </a:cubicBezTo>
                    <a:cubicBezTo>
                      <a:pt x="55" y="136"/>
                      <a:pt x="58" y="137"/>
                      <a:pt x="62" y="138"/>
                    </a:cubicBezTo>
                    <a:cubicBezTo>
                      <a:pt x="66" y="138"/>
                      <a:pt x="70" y="138"/>
                      <a:pt x="76" y="138"/>
                    </a:cubicBezTo>
                    <a:cubicBezTo>
                      <a:pt x="81" y="138"/>
                      <a:pt x="86" y="138"/>
                      <a:pt x="90" y="138"/>
                    </a:cubicBezTo>
                    <a:cubicBezTo>
                      <a:pt x="93" y="137"/>
                      <a:pt x="97" y="136"/>
                      <a:pt x="101" y="135"/>
                    </a:cubicBezTo>
                    <a:cubicBezTo>
                      <a:pt x="105" y="134"/>
                      <a:pt x="108" y="132"/>
                      <a:pt x="110" y="129"/>
                    </a:cubicBezTo>
                    <a:cubicBezTo>
                      <a:pt x="112" y="127"/>
                      <a:pt x="113" y="123"/>
                      <a:pt x="113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2" name="Freeform 22"/>
              <p:cNvSpPr>
                <a:spLocks/>
              </p:cNvSpPr>
              <p:nvPr userDrawn="1"/>
            </p:nvSpPr>
            <p:spPr bwMode="auto">
              <a:xfrm>
                <a:off x="4095456" y="776181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6 h 163" name="T3"/>
                  <a:gd fmla="*/ 70 w 139" name="T4"/>
                  <a:gd fmla="*/ 163 h 163" name="T5"/>
                  <a:gd fmla="*/ 0 w 139" name="T6"/>
                  <a:gd fmla="*/ 116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6 h 163" name="T13"/>
                  <a:gd fmla="*/ 46 w 139" name="T14"/>
                  <a:gd fmla="*/ 131 h 163" name="T15"/>
                  <a:gd fmla="*/ 70 w 139" name="T16"/>
                  <a:gd fmla="*/ 135 h 163" name="T17"/>
                  <a:gd fmla="*/ 94 w 139" name="T18"/>
                  <a:gd fmla="*/ 131 h 163" name="T19"/>
                  <a:gd fmla="*/ 101 w 139" name="T20"/>
                  <a:gd fmla="*/ 116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6"/>
                      <a:pt x="139" y="116"/>
                      <a:pt x="139" y="116"/>
                    </a:cubicBezTo>
                    <a:cubicBezTo>
                      <a:pt x="139" y="147"/>
                      <a:pt x="116" y="163"/>
                      <a:pt x="70" y="163"/>
                    </a:cubicBezTo>
                    <a:cubicBezTo>
                      <a:pt x="23" y="163"/>
                      <a:pt x="0" y="147"/>
                      <a:pt x="0" y="11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3"/>
                      <a:pt x="41" y="128"/>
                      <a:pt x="46" y="131"/>
                    </a:cubicBezTo>
                    <a:cubicBezTo>
                      <a:pt x="51" y="134"/>
                      <a:pt x="59" y="135"/>
                      <a:pt x="70" y="135"/>
                    </a:cubicBezTo>
                    <a:cubicBezTo>
                      <a:pt x="81" y="135"/>
                      <a:pt x="89" y="134"/>
                      <a:pt x="94" y="131"/>
                    </a:cubicBezTo>
                    <a:cubicBezTo>
                      <a:pt x="99" y="128"/>
                      <a:pt x="101" y="123"/>
                      <a:pt x="101" y="116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3" name="Freeform 23"/>
              <p:cNvSpPr>
                <a:spLocks noEditPoints="1"/>
              </p:cNvSpPr>
              <p:nvPr userDrawn="1"/>
            </p:nvSpPr>
            <p:spPr bwMode="auto">
              <a:xfrm>
                <a:off x="4609545" y="776181"/>
                <a:ext cx="42863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2 w 142" name="T18"/>
                  <a:gd fmla="*/ 34 h 160" name="T19"/>
                  <a:gd fmla="*/ 132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2" y="21"/>
                      <a:pt x="132" y="34"/>
                    </a:cubicBezTo>
                    <a:cubicBezTo>
                      <a:pt x="132" y="62"/>
                      <a:pt x="132" y="62"/>
                      <a:pt x="132" y="62"/>
                    </a:cubicBezTo>
                    <a:cubicBezTo>
                      <a:pt x="132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4" name="Freeform 24"/>
              <p:cNvSpPr>
                <a:spLocks/>
              </p:cNvSpPr>
              <p:nvPr userDrawn="1"/>
            </p:nvSpPr>
            <p:spPr bwMode="auto">
              <a:xfrm>
                <a:off x="5076396" y="767433"/>
                <a:ext cx="379894" cy="499859"/>
              </a:xfrm>
              <a:custGeom>
                <a:avLst/>
                <a:gdLst>
                  <a:gd fmla="*/ 126 w 126" name="T0"/>
                  <a:gd fmla="*/ 160 h 166" name="T1"/>
                  <a:gd fmla="*/ 74 w 126" name="T2"/>
                  <a:gd fmla="*/ 166 h 166" name="T3"/>
                  <a:gd fmla="*/ 56 w 126" name="T4"/>
                  <a:gd fmla="*/ 165 h 166" name="T5"/>
                  <a:gd fmla="*/ 36 w 126" name="T6"/>
                  <a:gd fmla="*/ 161 h 166" name="T7"/>
                  <a:gd fmla="*/ 18 w 126" name="T8"/>
                  <a:gd fmla="*/ 153 h 166" name="T9"/>
                  <a:gd fmla="*/ 5 w 126" name="T10"/>
                  <a:gd fmla="*/ 140 h 166" name="T11"/>
                  <a:gd fmla="*/ 0 w 126" name="T12"/>
                  <a:gd fmla="*/ 119 h 166" name="T13"/>
                  <a:gd fmla="*/ 0 w 126" name="T14"/>
                  <a:gd fmla="*/ 49 h 166" name="T15"/>
                  <a:gd fmla="*/ 74 w 126" name="T16"/>
                  <a:gd fmla="*/ 0 h 166" name="T17"/>
                  <a:gd fmla="*/ 125 w 126" name="T18"/>
                  <a:gd fmla="*/ 6 h 166" name="T19"/>
                  <a:gd fmla="*/ 125 w 126" name="T20"/>
                  <a:gd fmla="*/ 35 h 166" name="T21"/>
                  <a:gd fmla="*/ 75 w 126" name="T22"/>
                  <a:gd fmla="*/ 28 h 166" name="T23"/>
                  <a:gd fmla="*/ 61 w 126" name="T24"/>
                  <a:gd fmla="*/ 28 h 166" name="T25"/>
                  <a:gd fmla="*/ 50 w 126" name="T26"/>
                  <a:gd fmla="*/ 31 h 166" name="T27"/>
                  <a:gd fmla="*/ 41 w 126" name="T28"/>
                  <a:gd fmla="*/ 37 h 166" name="T29"/>
                  <a:gd fmla="*/ 39 w 126" name="T30"/>
                  <a:gd fmla="*/ 48 h 166" name="T31"/>
                  <a:gd fmla="*/ 39 w 126" name="T32"/>
                  <a:gd fmla="*/ 116 h 166" name="T33"/>
                  <a:gd fmla="*/ 78 w 126" name="T34"/>
                  <a:gd fmla="*/ 138 h 166" name="T35"/>
                  <a:gd fmla="*/ 126 w 126" name="T36"/>
                  <a:gd fmla="*/ 131 h 166" name="T37"/>
                  <a:gd fmla="*/ 126 w 126" name="T38"/>
                  <a:gd fmla="*/ 160 h 166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6" w="126">
                    <a:moveTo>
                      <a:pt x="126" y="160"/>
                    </a:moveTo>
                    <a:cubicBezTo>
                      <a:pt x="108" y="164"/>
                      <a:pt x="91" y="166"/>
                      <a:pt x="74" y="166"/>
                    </a:cubicBezTo>
                    <a:cubicBezTo>
                      <a:pt x="68" y="166"/>
                      <a:pt x="62" y="165"/>
                      <a:pt x="56" y="165"/>
                    </a:cubicBezTo>
                    <a:cubicBezTo>
                      <a:pt x="50" y="164"/>
                      <a:pt x="43" y="163"/>
                      <a:pt x="36" y="161"/>
                    </a:cubicBezTo>
                    <a:cubicBezTo>
                      <a:pt x="29" y="159"/>
                      <a:pt x="23" y="157"/>
                      <a:pt x="18" y="153"/>
                    </a:cubicBezTo>
                    <a:cubicBezTo>
                      <a:pt x="13" y="150"/>
                      <a:pt x="9" y="146"/>
                      <a:pt x="5" y="140"/>
                    </a:cubicBezTo>
                    <a:cubicBezTo>
                      <a:pt x="2" y="134"/>
                      <a:pt x="0" y="127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16"/>
                      <a:pt x="25" y="0"/>
                      <a:pt x="74" y="0"/>
                    </a:cubicBezTo>
                    <a:cubicBezTo>
                      <a:pt x="87" y="0"/>
                      <a:pt x="104" y="2"/>
                      <a:pt x="125" y="6"/>
                    </a:cubicBezTo>
                    <a:cubicBezTo>
                      <a:pt x="125" y="35"/>
                      <a:pt x="125" y="35"/>
                      <a:pt x="125" y="35"/>
                    </a:cubicBezTo>
                    <a:cubicBezTo>
                      <a:pt x="106" y="30"/>
                      <a:pt x="89" y="28"/>
                      <a:pt x="75" y="28"/>
                    </a:cubicBezTo>
                    <a:cubicBezTo>
                      <a:pt x="69" y="28"/>
                      <a:pt x="65" y="28"/>
                      <a:pt x="61" y="28"/>
                    </a:cubicBezTo>
                    <a:cubicBezTo>
                      <a:pt x="58" y="29"/>
                      <a:pt x="54" y="29"/>
                      <a:pt x="50" y="31"/>
                    </a:cubicBezTo>
                    <a:cubicBezTo>
                      <a:pt x="46" y="32"/>
                      <a:pt x="43" y="34"/>
                      <a:pt x="41" y="37"/>
                    </a:cubicBezTo>
                    <a:cubicBezTo>
                      <a:pt x="40" y="40"/>
                      <a:pt x="39" y="44"/>
                      <a:pt x="39" y="48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31"/>
                      <a:pt x="52" y="138"/>
                      <a:pt x="78" y="138"/>
                    </a:cubicBezTo>
                    <a:cubicBezTo>
                      <a:pt x="90" y="138"/>
                      <a:pt x="106" y="136"/>
                      <a:pt x="126" y="131"/>
                    </a:cubicBezTo>
                    <a:lnTo>
                      <a:pt x="126" y="16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5" name="Freeform 25"/>
              <p:cNvSpPr>
                <a:spLocks/>
              </p:cNvSpPr>
              <p:nvPr userDrawn="1"/>
            </p:nvSpPr>
            <p:spPr bwMode="auto">
              <a:xfrm>
                <a:off x="5547605" y="776181"/>
                <a:ext cx="377394" cy="481114"/>
              </a:xfrm>
              <a:custGeom>
                <a:avLst/>
                <a:gdLst>
                  <a:gd fmla="*/ 302 w 302" name="T0"/>
                  <a:gd fmla="*/ 385 h 385" name="T1"/>
                  <a:gd fmla="*/ 0 w 302" name="T2"/>
                  <a:gd fmla="*/ 385 h 385" name="T3"/>
                  <a:gd fmla="*/ 0 w 302" name="T4"/>
                  <a:gd fmla="*/ 0 h 385" name="T5"/>
                  <a:gd fmla="*/ 294 w 302" name="T6"/>
                  <a:gd fmla="*/ 0 h 385" name="T7"/>
                  <a:gd fmla="*/ 294 w 302" name="T8"/>
                  <a:gd fmla="*/ 65 h 385" name="T9"/>
                  <a:gd fmla="*/ 94 w 302" name="T10"/>
                  <a:gd fmla="*/ 65 h 385" name="T11"/>
                  <a:gd fmla="*/ 94 w 302" name="T12"/>
                  <a:gd fmla="*/ 154 h 385" name="T13"/>
                  <a:gd fmla="*/ 275 w 302" name="T14"/>
                  <a:gd fmla="*/ 154 h 385" name="T15"/>
                  <a:gd fmla="*/ 275 w 302" name="T16"/>
                  <a:gd fmla="*/ 219 h 385" name="T17"/>
                  <a:gd fmla="*/ 94 w 302" name="T18"/>
                  <a:gd fmla="*/ 219 h 385" name="T19"/>
                  <a:gd fmla="*/ 94 w 302" name="T20"/>
                  <a:gd fmla="*/ 320 h 385" name="T21"/>
                  <a:gd fmla="*/ 302 w 302" name="T22"/>
                  <a:gd fmla="*/ 320 h 385" name="T23"/>
                  <a:gd fmla="*/ 302 w 302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302">
                    <a:moveTo>
                      <a:pt x="302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4" y="65"/>
                    </a:lnTo>
                    <a:lnTo>
                      <a:pt x="94" y="154"/>
                    </a:lnTo>
                    <a:lnTo>
                      <a:pt x="275" y="154"/>
                    </a:lnTo>
                    <a:lnTo>
                      <a:pt x="275" y="219"/>
                    </a:lnTo>
                    <a:lnTo>
                      <a:pt x="94" y="219"/>
                    </a:lnTo>
                    <a:lnTo>
                      <a:pt x="94" y="320"/>
                    </a:lnTo>
                    <a:lnTo>
                      <a:pt x="302" y="320"/>
                    </a:lnTo>
                    <a:lnTo>
                      <a:pt x="302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6" name="Freeform 26"/>
              <p:cNvSpPr>
                <a:spLocks/>
              </p:cNvSpPr>
              <p:nvPr userDrawn="1"/>
            </p:nvSpPr>
            <p:spPr bwMode="auto">
              <a:xfrm>
                <a:off x="5998431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0 w 131" name="T6"/>
                  <a:gd fmla="*/ 156 h 166" name="T7"/>
                  <a:gd fmla="*/ 88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0 w 131" name="T16"/>
                  <a:gd fmla="*/ 138 h 166" name="T17"/>
                  <a:gd fmla="*/ 92 w 131" name="T18"/>
                  <a:gd fmla="*/ 122 h 166" name="T19"/>
                  <a:gd fmla="*/ 92 w 131" name="T20"/>
                  <a:gd fmla="*/ 111 h 166" name="T21"/>
                  <a:gd fmla="*/ 88 w 131" name="T22"/>
                  <a:gd fmla="*/ 100 h 166" name="T23"/>
                  <a:gd fmla="*/ 71 w 131" name="T24"/>
                  <a:gd fmla="*/ 95 h 166" name="T25"/>
                  <a:gd fmla="*/ 52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7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1 w 131" name="T40"/>
                  <a:gd fmla="*/ 28 h 166" name="T41"/>
                  <a:gd fmla="*/ 45 w 131" name="T42"/>
                  <a:gd fmla="*/ 31 h 166" name="T43"/>
                  <a:gd fmla="*/ 38 w 131" name="T44"/>
                  <a:gd fmla="*/ 42 h 166" name="T45"/>
                  <a:gd fmla="*/ 38 w 131" name="T46"/>
                  <a:gd fmla="*/ 53 h 166" name="T47"/>
                  <a:gd fmla="*/ 59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0" y="156"/>
                    </a:cubicBezTo>
                    <a:cubicBezTo>
                      <a:pt x="103" y="160"/>
                      <a:pt x="96" y="162"/>
                      <a:pt x="88" y="163"/>
                    </a:cubicBezTo>
                    <a:cubicBezTo>
                      <a:pt x="80" y="165"/>
                      <a:pt x="71" y="166"/>
                      <a:pt x="60" y="166"/>
                    </a:cubicBezTo>
                    <a:cubicBezTo>
                      <a:pt x="44" y="166"/>
                      <a:pt x="25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1" y="138"/>
                      <a:pt x="92" y="133"/>
                      <a:pt x="92" y="122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3"/>
                      <a:pt x="88" y="100"/>
                    </a:cubicBezTo>
                    <a:cubicBezTo>
                      <a:pt x="85" y="96"/>
                      <a:pt x="80" y="95"/>
                      <a:pt x="71" y="95"/>
                    </a:cubicBezTo>
                    <a:cubicBezTo>
                      <a:pt x="52" y="95"/>
                      <a:pt x="52" y="95"/>
                      <a:pt x="52" y="95"/>
                    </a:cubicBezTo>
                    <a:cubicBezTo>
                      <a:pt x="17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5" y="17"/>
                      <a:pt x="17" y="10"/>
                    </a:cubicBezTo>
                    <a:cubicBezTo>
                      <a:pt x="29" y="4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1" y="28"/>
                    </a:cubicBezTo>
                    <a:cubicBezTo>
                      <a:pt x="59" y="28"/>
                      <a:pt x="50" y="29"/>
                      <a:pt x="45" y="31"/>
                    </a:cubicBezTo>
                    <a:cubicBezTo>
                      <a:pt x="40" y="33"/>
                      <a:pt x="38" y="37"/>
                      <a:pt x="38" y="42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2"/>
                      <a:pt x="45" y="66"/>
                      <a:pt x="59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7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</p:grpSp>
        <p:grpSp>
          <p:nvGrpSpPr>
            <p:cNvPr id="36" name="Group 35"/>
            <p:cNvGrpSpPr/>
            <p:nvPr userDrawn="1"/>
          </p:nvGrpSpPr>
          <p:grpSpPr>
            <a:xfrm>
              <a:off x="314326" y="1075660"/>
              <a:ext cx="1843867" cy="369143"/>
              <a:chOff x="1146212" y="1396551"/>
              <a:chExt cx="2484309" cy="497360"/>
            </a:xfrm>
            <a:grpFill/>
          </p:grpSpPr>
          <p:sp>
            <p:nvSpPr>
              <p:cNvPr id="73" name="Freeform 27"/>
              <p:cNvSpPr>
                <a:spLocks/>
              </p:cNvSpPr>
              <p:nvPr userDrawn="1"/>
            </p:nvSpPr>
            <p:spPr bwMode="auto">
              <a:xfrm>
                <a:off x="1146212" y="1396551"/>
                <a:ext cx="443627" cy="497359"/>
              </a:xfrm>
              <a:custGeom>
                <a:avLst/>
                <a:gdLst>
                  <a:gd fmla="*/ 147 w 147" name="T0"/>
                  <a:gd fmla="*/ 155 h 165" name="T1"/>
                  <a:gd fmla="*/ 115 w 147" name="T2"/>
                  <a:gd fmla="*/ 162 h 165" name="T3"/>
                  <a:gd fmla="*/ 80 w 147" name="T4"/>
                  <a:gd fmla="*/ 165 h 165" name="T5"/>
                  <a:gd fmla="*/ 56 w 147" name="T6"/>
                  <a:gd fmla="*/ 164 h 165" name="T7"/>
                  <a:gd fmla="*/ 34 w 147" name="T8"/>
                  <a:gd fmla="*/ 160 h 165" name="T9"/>
                  <a:gd fmla="*/ 16 w 147" name="T10"/>
                  <a:gd fmla="*/ 152 h 165" name="T11"/>
                  <a:gd fmla="*/ 5 w 147" name="T12"/>
                  <a:gd fmla="*/ 138 h 165" name="T13"/>
                  <a:gd fmla="*/ 0 w 147" name="T14"/>
                  <a:gd fmla="*/ 119 h 165" name="T15"/>
                  <a:gd fmla="*/ 0 w 147" name="T16"/>
                  <a:gd fmla="*/ 52 h 165" name="T17"/>
                  <a:gd fmla="*/ 5 w 147" name="T18"/>
                  <a:gd fmla="*/ 30 h 165" name="T19"/>
                  <a:gd fmla="*/ 18 w 147" name="T20"/>
                  <a:gd fmla="*/ 15 h 165" name="T21"/>
                  <a:gd fmla="*/ 37 w 147" name="T22"/>
                  <a:gd fmla="*/ 6 h 165" name="T23"/>
                  <a:gd fmla="*/ 59 w 147" name="T24"/>
                  <a:gd fmla="*/ 1 h 165" name="T25"/>
                  <a:gd fmla="*/ 80 w 147" name="T26"/>
                  <a:gd fmla="*/ 0 h 165" name="T27"/>
                  <a:gd fmla="*/ 146 w 147" name="T28"/>
                  <a:gd fmla="*/ 5 h 165" name="T29"/>
                  <a:gd fmla="*/ 146 w 147" name="T30"/>
                  <a:gd fmla="*/ 34 h 165" name="T31"/>
                  <a:gd fmla="*/ 80 w 147" name="T32"/>
                  <a:gd fmla="*/ 27 h 165" name="T33"/>
                  <a:gd fmla="*/ 39 w 147" name="T34"/>
                  <a:gd fmla="*/ 51 h 165" name="T35"/>
                  <a:gd fmla="*/ 39 w 147" name="T36"/>
                  <a:gd fmla="*/ 116 h 165" name="T37"/>
                  <a:gd fmla="*/ 50 w 147" name="T38"/>
                  <a:gd fmla="*/ 133 h 165" name="T39"/>
                  <a:gd fmla="*/ 84 w 147" name="T40"/>
                  <a:gd fmla="*/ 138 h 165" name="T41"/>
                  <a:gd fmla="*/ 110 w 147" name="T42"/>
                  <a:gd fmla="*/ 134 h 165" name="T43"/>
                  <a:gd fmla="*/ 110 w 147" name="T44"/>
                  <a:gd fmla="*/ 97 h 165" name="T45"/>
                  <a:gd fmla="*/ 84 w 147" name="T46"/>
                  <a:gd fmla="*/ 97 h 165" name="T47"/>
                  <a:gd fmla="*/ 84 w 147" name="T48"/>
                  <a:gd fmla="*/ 71 h 165" name="T49"/>
                  <a:gd fmla="*/ 147 w 147" name="T50"/>
                  <a:gd fmla="*/ 71 h 165" name="T51"/>
                  <a:gd fmla="*/ 147 w 147" name="T52"/>
                  <a:gd fmla="*/ 155 h 165" name="T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b="b" l="0" r="r" t="0"/>
                <a:pathLst>
                  <a:path h="165" w="147">
                    <a:moveTo>
                      <a:pt x="147" y="155"/>
                    </a:moveTo>
                    <a:cubicBezTo>
                      <a:pt x="138" y="158"/>
                      <a:pt x="128" y="160"/>
                      <a:pt x="115" y="162"/>
                    </a:cubicBezTo>
                    <a:cubicBezTo>
                      <a:pt x="102" y="164"/>
                      <a:pt x="91" y="165"/>
                      <a:pt x="80" y="165"/>
                    </a:cubicBezTo>
                    <a:cubicBezTo>
                      <a:pt x="71" y="165"/>
                      <a:pt x="63" y="165"/>
                      <a:pt x="56" y="164"/>
                    </a:cubicBezTo>
                    <a:cubicBezTo>
                      <a:pt x="49" y="163"/>
                      <a:pt x="42" y="162"/>
                      <a:pt x="34" y="160"/>
                    </a:cubicBezTo>
                    <a:cubicBezTo>
                      <a:pt x="27" y="158"/>
                      <a:pt x="21" y="155"/>
                      <a:pt x="16" y="152"/>
                    </a:cubicBezTo>
                    <a:cubicBezTo>
                      <a:pt x="11" y="148"/>
                      <a:pt x="8" y="144"/>
                      <a:pt x="5" y="138"/>
                    </a:cubicBezTo>
                    <a:cubicBezTo>
                      <a:pt x="2" y="133"/>
                      <a:pt x="0" y="126"/>
                      <a:pt x="0" y="119"/>
                    </a:cubicBezTo>
                    <a:cubicBezTo>
                      <a:pt x="0" y="52"/>
                      <a:pt x="0" y="52"/>
                      <a:pt x="0" y="52"/>
                    </a:cubicBezTo>
                    <a:cubicBezTo>
                      <a:pt x="0" y="43"/>
                      <a:pt x="2" y="36"/>
                      <a:pt x="5" y="30"/>
                    </a:cubicBezTo>
                    <a:cubicBezTo>
                      <a:pt x="9" y="23"/>
                      <a:pt x="13" y="18"/>
                      <a:pt x="18" y="15"/>
                    </a:cubicBezTo>
                    <a:cubicBezTo>
                      <a:pt x="24" y="11"/>
                      <a:pt x="30" y="8"/>
                      <a:pt x="37" y="6"/>
                    </a:cubicBezTo>
                    <a:cubicBezTo>
                      <a:pt x="45" y="3"/>
                      <a:pt x="52" y="2"/>
                      <a:pt x="59" y="1"/>
                    </a:cubicBezTo>
                    <a:cubicBezTo>
                      <a:pt x="66" y="0"/>
                      <a:pt x="73" y="0"/>
                      <a:pt x="80" y="0"/>
                    </a:cubicBezTo>
                    <a:cubicBezTo>
                      <a:pt x="103" y="0"/>
                      <a:pt x="125" y="1"/>
                      <a:pt x="146" y="5"/>
                    </a:cubicBezTo>
                    <a:cubicBezTo>
                      <a:pt x="146" y="34"/>
                      <a:pt x="146" y="34"/>
                      <a:pt x="146" y="34"/>
                    </a:cubicBezTo>
                    <a:cubicBezTo>
                      <a:pt x="126" y="29"/>
                      <a:pt x="104" y="27"/>
                      <a:pt x="80" y="27"/>
                    </a:cubicBezTo>
                    <a:cubicBezTo>
                      <a:pt x="53" y="27"/>
                      <a:pt x="39" y="35"/>
                      <a:pt x="39" y="51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4"/>
                      <a:pt x="43" y="130"/>
                      <a:pt x="50" y="133"/>
                    </a:cubicBezTo>
                    <a:cubicBezTo>
                      <a:pt x="58" y="136"/>
                      <a:pt x="69" y="138"/>
                      <a:pt x="84" y="138"/>
                    </a:cubicBezTo>
                    <a:cubicBezTo>
                      <a:pt x="92" y="138"/>
                      <a:pt x="101" y="136"/>
                      <a:pt x="110" y="134"/>
                    </a:cubicBezTo>
                    <a:cubicBezTo>
                      <a:pt x="110" y="97"/>
                      <a:pt x="110" y="97"/>
                      <a:pt x="110" y="97"/>
                    </a:cubicBezTo>
                    <a:cubicBezTo>
                      <a:pt x="84" y="97"/>
                      <a:pt x="84" y="97"/>
                      <a:pt x="84" y="97"/>
                    </a:cubicBezTo>
                    <a:cubicBezTo>
                      <a:pt x="84" y="71"/>
                      <a:pt x="84" y="71"/>
                      <a:pt x="84" y="71"/>
                    </a:cubicBezTo>
                    <a:cubicBezTo>
                      <a:pt x="147" y="71"/>
                      <a:pt x="147" y="71"/>
                      <a:pt x="147" y="71"/>
                    </a:cubicBezTo>
                    <a:lnTo>
                      <a:pt x="147" y="15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4" name="Freeform 28"/>
              <p:cNvSpPr>
                <a:spLocks noEditPoints="1"/>
              </p:cNvSpPr>
              <p:nvPr userDrawn="1"/>
            </p:nvSpPr>
            <p:spPr bwMode="auto">
              <a:xfrm>
                <a:off x="1697852" y="1402799"/>
                <a:ext cx="431129" cy="484862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1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1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5"/>
                    </a:cubicBezTo>
                    <a:cubicBezTo>
                      <a:pt x="115" y="90"/>
                      <a:pt x="106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1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7" y="71"/>
                      <a:pt x="90" y="69"/>
                    </a:cubicBezTo>
                    <a:cubicBezTo>
                      <a:pt x="93" y="66"/>
                      <a:pt x="95" y="61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5" name="Freeform 29"/>
              <p:cNvSpPr>
                <a:spLocks noEditPoints="1"/>
              </p:cNvSpPr>
              <p:nvPr userDrawn="1"/>
            </p:nvSpPr>
            <p:spPr bwMode="auto">
              <a:xfrm>
                <a:off x="2188536" y="1396552"/>
                <a:ext cx="458622" cy="497359"/>
              </a:xfrm>
              <a:custGeom>
                <a:avLst/>
                <a:gdLst>
                  <a:gd fmla="*/ 152 w 152" name="T0"/>
                  <a:gd fmla="*/ 48 h 165" name="T1"/>
                  <a:gd fmla="*/ 152 w 152" name="T2"/>
                  <a:gd fmla="*/ 119 h 165" name="T3"/>
                  <a:gd fmla="*/ 145 w 152" name="T4"/>
                  <a:gd fmla="*/ 142 h 165" name="T5"/>
                  <a:gd fmla="*/ 126 w 152" name="T6"/>
                  <a:gd fmla="*/ 156 h 165" name="T7"/>
                  <a:gd fmla="*/ 102 w 152" name="T8"/>
                  <a:gd fmla="*/ 163 h 165" name="T9"/>
                  <a:gd fmla="*/ 76 w 152" name="T10"/>
                  <a:gd fmla="*/ 165 h 165" name="T11"/>
                  <a:gd fmla="*/ 52 w 152" name="T12"/>
                  <a:gd fmla="*/ 163 h 165" name="T13"/>
                  <a:gd fmla="*/ 28 w 152" name="T14"/>
                  <a:gd fmla="*/ 157 h 165" name="T15"/>
                  <a:gd fmla="*/ 8 w 152" name="T16"/>
                  <a:gd fmla="*/ 143 h 165" name="T17"/>
                  <a:gd fmla="*/ 0 w 152" name="T18"/>
                  <a:gd fmla="*/ 119 h 165" name="T19"/>
                  <a:gd fmla="*/ 0 w 152" name="T20"/>
                  <a:gd fmla="*/ 48 h 165" name="T21"/>
                  <a:gd fmla="*/ 6 w 152" name="T22"/>
                  <a:gd fmla="*/ 27 h 165" name="T23"/>
                  <a:gd fmla="*/ 19 w 152" name="T24"/>
                  <a:gd fmla="*/ 12 h 165" name="T25"/>
                  <a:gd fmla="*/ 38 w 152" name="T26"/>
                  <a:gd fmla="*/ 4 h 165" name="T27"/>
                  <a:gd fmla="*/ 58 w 152" name="T28"/>
                  <a:gd fmla="*/ 0 h 165" name="T29"/>
                  <a:gd fmla="*/ 76 w 152" name="T30"/>
                  <a:gd fmla="*/ 0 h 165" name="T31"/>
                  <a:gd fmla="*/ 95 w 152" name="T32"/>
                  <a:gd fmla="*/ 0 h 165" name="T33"/>
                  <a:gd fmla="*/ 115 w 152" name="T34"/>
                  <a:gd fmla="*/ 4 h 165" name="T35"/>
                  <a:gd fmla="*/ 134 w 152" name="T36"/>
                  <a:gd fmla="*/ 12 h 165" name="T37"/>
                  <a:gd fmla="*/ 147 w 152" name="T38"/>
                  <a:gd fmla="*/ 27 h 165" name="T39"/>
                  <a:gd fmla="*/ 152 w 152" name="T40"/>
                  <a:gd fmla="*/ 48 h 165" name="T41"/>
                  <a:gd fmla="*/ 114 w 152" name="T42"/>
                  <a:gd fmla="*/ 119 h 165" name="T43"/>
                  <a:gd fmla="*/ 114 w 152" name="T44"/>
                  <a:gd fmla="*/ 48 h 165" name="T45"/>
                  <a:gd fmla="*/ 104 w 152" name="T46"/>
                  <a:gd fmla="*/ 32 h 165" name="T47"/>
                  <a:gd fmla="*/ 76 w 152" name="T48"/>
                  <a:gd fmla="*/ 27 h 165" name="T49"/>
                  <a:gd fmla="*/ 48 w 152" name="T50"/>
                  <a:gd fmla="*/ 32 h 165" name="T51"/>
                  <a:gd fmla="*/ 39 w 152" name="T52"/>
                  <a:gd fmla="*/ 48 h 165" name="T53"/>
                  <a:gd fmla="*/ 39 w 152" name="T54"/>
                  <a:gd fmla="*/ 119 h 165" name="T55"/>
                  <a:gd fmla="*/ 42 w 152" name="T56"/>
                  <a:gd fmla="*/ 129 h 165" name="T57"/>
                  <a:gd fmla="*/ 51 w 152" name="T58"/>
                  <a:gd fmla="*/ 135 h 165" name="T59"/>
                  <a:gd fmla="*/ 63 w 152" name="T60"/>
                  <a:gd fmla="*/ 137 h 165" name="T61"/>
                  <a:gd fmla="*/ 77 w 152" name="T62"/>
                  <a:gd fmla="*/ 138 h 165" name="T63"/>
                  <a:gd fmla="*/ 90 w 152" name="T64"/>
                  <a:gd fmla="*/ 137 h 165" name="T65"/>
                  <a:gd fmla="*/ 102 w 152" name="T66"/>
                  <a:gd fmla="*/ 135 h 165" name="T67"/>
                  <a:gd fmla="*/ 111 w 152" name="T68"/>
                  <a:gd fmla="*/ 129 h 165" name="T69"/>
                  <a:gd fmla="*/ 114 w 152" name="T70"/>
                  <a:gd fmla="*/ 119 h 165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5" w="152">
                    <a:moveTo>
                      <a:pt x="152" y="48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50" y="135"/>
                      <a:pt x="145" y="142"/>
                    </a:cubicBezTo>
                    <a:cubicBezTo>
                      <a:pt x="141" y="148"/>
                      <a:pt x="134" y="153"/>
                      <a:pt x="126" y="156"/>
                    </a:cubicBezTo>
                    <a:cubicBezTo>
                      <a:pt x="118" y="159"/>
                      <a:pt x="110" y="162"/>
                      <a:pt x="102" y="163"/>
                    </a:cubicBezTo>
                    <a:cubicBezTo>
                      <a:pt x="94" y="164"/>
                      <a:pt x="85" y="165"/>
                      <a:pt x="76" y="165"/>
                    </a:cubicBezTo>
                    <a:cubicBezTo>
                      <a:pt x="68" y="165"/>
                      <a:pt x="60" y="164"/>
                      <a:pt x="52" y="163"/>
                    </a:cubicBezTo>
                    <a:cubicBezTo>
                      <a:pt x="45" y="162"/>
                      <a:pt x="37" y="160"/>
                      <a:pt x="28" y="157"/>
                    </a:cubicBezTo>
                    <a:cubicBezTo>
                      <a:pt x="20" y="154"/>
                      <a:pt x="13" y="150"/>
                      <a:pt x="8" y="143"/>
                    </a:cubicBezTo>
                    <a:cubicBezTo>
                      <a:pt x="3" y="136"/>
                      <a:pt x="0" y="128"/>
                      <a:pt x="0" y="119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40"/>
                      <a:pt x="2" y="33"/>
                      <a:pt x="6" y="27"/>
                    </a:cubicBezTo>
                    <a:cubicBezTo>
                      <a:pt x="10" y="20"/>
                      <a:pt x="14" y="16"/>
                      <a:pt x="19" y="12"/>
                    </a:cubicBezTo>
                    <a:cubicBezTo>
                      <a:pt x="24" y="9"/>
                      <a:pt x="31" y="6"/>
                      <a:pt x="38" y="4"/>
                    </a:cubicBezTo>
                    <a:cubicBezTo>
                      <a:pt x="46" y="2"/>
                      <a:pt x="52" y="1"/>
                      <a:pt x="58" y="0"/>
                    </a:cubicBezTo>
                    <a:cubicBezTo>
                      <a:pt x="64" y="0"/>
                      <a:pt x="70" y="0"/>
                      <a:pt x="76" y="0"/>
                    </a:cubicBezTo>
                    <a:cubicBezTo>
                      <a:pt x="83" y="0"/>
                      <a:pt x="89" y="0"/>
                      <a:pt x="95" y="0"/>
                    </a:cubicBezTo>
                    <a:cubicBezTo>
                      <a:pt x="101" y="1"/>
                      <a:pt x="107" y="2"/>
                      <a:pt x="115" y="4"/>
                    </a:cubicBezTo>
                    <a:cubicBezTo>
                      <a:pt x="122" y="6"/>
                      <a:pt x="128" y="9"/>
                      <a:pt x="134" y="12"/>
                    </a:cubicBezTo>
                    <a:cubicBezTo>
                      <a:pt x="139" y="16"/>
                      <a:pt x="143" y="20"/>
                      <a:pt x="147" y="27"/>
                    </a:cubicBezTo>
                    <a:cubicBezTo>
                      <a:pt x="151" y="33"/>
                      <a:pt x="152" y="40"/>
                      <a:pt x="152" y="48"/>
                    </a:cubicBezTo>
                    <a:close/>
                    <a:moveTo>
                      <a:pt x="114" y="119"/>
                    </a:moveTo>
                    <a:cubicBezTo>
                      <a:pt x="114" y="48"/>
                      <a:pt x="114" y="48"/>
                      <a:pt x="114" y="48"/>
                    </a:cubicBezTo>
                    <a:cubicBezTo>
                      <a:pt x="114" y="40"/>
                      <a:pt x="111" y="35"/>
                      <a:pt x="104" y="32"/>
                    </a:cubicBezTo>
                    <a:cubicBezTo>
                      <a:pt x="98" y="29"/>
                      <a:pt x="89" y="27"/>
                      <a:pt x="76" y="27"/>
                    </a:cubicBezTo>
                    <a:cubicBezTo>
                      <a:pt x="64" y="27"/>
                      <a:pt x="54" y="29"/>
                      <a:pt x="48" y="32"/>
                    </a:cubicBezTo>
                    <a:cubicBezTo>
                      <a:pt x="42" y="35"/>
                      <a:pt x="39" y="40"/>
                      <a:pt x="39" y="48"/>
                    </a:cubicBezTo>
                    <a:cubicBezTo>
                      <a:pt x="39" y="119"/>
                      <a:pt x="39" y="119"/>
                      <a:pt x="39" y="119"/>
                    </a:cubicBezTo>
                    <a:cubicBezTo>
                      <a:pt x="39" y="123"/>
                      <a:pt x="40" y="126"/>
                      <a:pt x="42" y="129"/>
                    </a:cubicBezTo>
                    <a:cubicBezTo>
                      <a:pt x="44" y="132"/>
                      <a:pt x="47" y="133"/>
                      <a:pt x="51" y="135"/>
                    </a:cubicBezTo>
                    <a:cubicBezTo>
                      <a:pt x="55" y="136"/>
                      <a:pt x="59" y="137"/>
                      <a:pt x="63" y="137"/>
                    </a:cubicBezTo>
                    <a:cubicBezTo>
                      <a:pt x="67" y="137"/>
                      <a:pt x="71" y="138"/>
                      <a:pt x="77" y="138"/>
                    </a:cubicBezTo>
                    <a:cubicBezTo>
                      <a:pt x="82" y="138"/>
                      <a:pt x="87" y="137"/>
                      <a:pt x="90" y="137"/>
                    </a:cubicBezTo>
                    <a:cubicBezTo>
                      <a:pt x="94" y="137"/>
                      <a:pt x="98" y="136"/>
                      <a:pt x="102" y="135"/>
                    </a:cubicBezTo>
                    <a:cubicBezTo>
                      <a:pt x="106" y="133"/>
                      <a:pt x="109" y="132"/>
                      <a:pt x="111" y="129"/>
                    </a:cubicBezTo>
                    <a:cubicBezTo>
                      <a:pt x="113" y="126"/>
                      <a:pt x="114" y="123"/>
                      <a:pt x="114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6" name="Freeform 30"/>
              <p:cNvSpPr>
                <a:spLocks/>
              </p:cNvSpPr>
              <p:nvPr userDrawn="1"/>
            </p:nvSpPr>
            <p:spPr bwMode="auto">
              <a:xfrm>
                <a:off x="2736993" y="1402799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70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4 w 139" name="T18"/>
                  <a:gd fmla="*/ 132 h 163" name="T19"/>
                  <a:gd fmla="*/ 101 w 139" name="T20"/>
                  <a:gd fmla="*/ 117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70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7"/>
                      <a:pt x="39" y="117"/>
                      <a:pt x="39" y="117"/>
                    </a:cubicBezTo>
                    <a:cubicBezTo>
                      <a:pt x="39" y="124"/>
                      <a:pt x="41" y="129"/>
                      <a:pt x="46" y="132"/>
                    </a:cubicBezTo>
                    <a:cubicBezTo>
                      <a:pt x="51" y="134"/>
                      <a:pt x="59" y="136"/>
                      <a:pt x="70" y="136"/>
                    </a:cubicBezTo>
                    <a:cubicBezTo>
                      <a:pt x="81" y="136"/>
                      <a:pt x="89" y="134"/>
                      <a:pt x="94" y="132"/>
                    </a:cubicBezTo>
                    <a:cubicBezTo>
                      <a:pt x="98" y="129"/>
                      <a:pt x="101" y="124"/>
                      <a:pt x="101" y="117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7" name="Freeform 31"/>
              <p:cNvSpPr>
                <a:spLocks noEditPoints="1"/>
              </p:cNvSpPr>
              <p:nvPr userDrawn="1"/>
            </p:nvSpPr>
            <p:spPr bwMode="auto">
              <a:xfrm>
                <a:off x="3244380" y="1402797"/>
                <a:ext cx="386141" cy="484862"/>
              </a:xfrm>
              <a:custGeom>
                <a:avLst/>
                <a:gdLst>
                  <a:gd fmla="*/ 128 w 128" name="T0"/>
                  <a:gd fmla="*/ 37 h 161" name="T1"/>
                  <a:gd fmla="*/ 128 w 128" name="T2"/>
                  <a:gd fmla="*/ 67 h 161" name="T3"/>
                  <a:gd fmla="*/ 112 w 128" name="T4"/>
                  <a:gd fmla="*/ 100 h 161" name="T5"/>
                  <a:gd fmla="*/ 60 w 128" name="T6"/>
                  <a:gd fmla="*/ 108 h 161" name="T7"/>
                  <a:gd fmla="*/ 39 w 128" name="T8"/>
                  <a:gd fmla="*/ 108 h 161" name="T9"/>
                  <a:gd fmla="*/ 39 w 128" name="T10"/>
                  <a:gd fmla="*/ 161 h 161" name="T11"/>
                  <a:gd fmla="*/ 0 w 128" name="T12"/>
                  <a:gd fmla="*/ 161 h 161" name="T13"/>
                  <a:gd fmla="*/ 0 w 128" name="T14"/>
                  <a:gd fmla="*/ 0 h 161" name="T15"/>
                  <a:gd fmla="*/ 65 w 128" name="T16"/>
                  <a:gd fmla="*/ 0 h 161" name="T17"/>
                  <a:gd fmla="*/ 113 w 128" name="T18"/>
                  <a:gd fmla="*/ 8 h 161" name="T19"/>
                  <a:gd fmla="*/ 128 w 128" name="T20"/>
                  <a:gd fmla="*/ 37 h 161" name="T21"/>
                  <a:gd fmla="*/ 91 w 128" name="T22"/>
                  <a:gd fmla="*/ 66 h 161" name="T23"/>
                  <a:gd fmla="*/ 91 w 128" name="T24"/>
                  <a:gd fmla="*/ 40 h 161" name="T25"/>
                  <a:gd fmla="*/ 85 w 128" name="T26"/>
                  <a:gd fmla="*/ 30 h 161" name="T27"/>
                  <a:gd fmla="*/ 63 w 128" name="T28"/>
                  <a:gd fmla="*/ 28 h 161" name="T29"/>
                  <a:gd fmla="*/ 39 w 128" name="T30"/>
                  <a:gd fmla="*/ 28 h 161" name="T31"/>
                  <a:gd fmla="*/ 39 w 128" name="T32"/>
                  <a:gd fmla="*/ 82 h 161" name="T33"/>
                  <a:gd fmla="*/ 63 w 128" name="T34"/>
                  <a:gd fmla="*/ 82 h 161" name="T35"/>
                  <a:gd fmla="*/ 85 w 128" name="T36"/>
                  <a:gd fmla="*/ 78 h 161" name="T37"/>
                  <a:gd fmla="*/ 91 w 128" name="T38"/>
                  <a:gd fmla="*/ 66 h 161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1" w="128">
                    <a:moveTo>
                      <a:pt x="128" y="37"/>
                    </a:moveTo>
                    <a:cubicBezTo>
                      <a:pt x="128" y="67"/>
                      <a:pt x="128" y="67"/>
                      <a:pt x="128" y="67"/>
                    </a:cubicBezTo>
                    <a:cubicBezTo>
                      <a:pt x="128" y="83"/>
                      <a:pt x="123" y="94"/>
                      <a:pt x="112" y="100"/>
                    </a:cubicBezTo>
                    <a:cubicBezTo>
                      <a:pt x="102" y="106"/>
                      <a:pt x="84" y="108"/>
                      <a:pt x="60" y="108"/>
                    </a:cubicBezTo>
                    <a:cubicBezTo>
                      <a:pt x="39" y="108"/>
                      <a:pt x="39" y="108"/>
                      <a:pt x="39" y="108"/>
                    </a:cubicBezTo>
                    <a:cubicBezTo>
                      <a:pt x="39" y="161"/>
                      <a:pt x="39" y="161"/>
                      <a:pt x="39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65" y="0"/>
                      <a:pt x="65" y="0"/>
                      <a:pt x="65" y="0"/>
                    </a:cubicBezTo>
                    <a:cubicBezTo>
                      <a:pt x="87" y="0"/>
                      <a:pt x="103" y="3"/>
                      <a:pt x="113" y="8"/>
                    </a:cubicBezTo>
                    <a:cubicBezTo>
                      <a:pt x="123" y="13"/>
                      <a:pt x="128" y="23"/>
                      <a:pt x="128" y="37"/>
                    </a:cubicBezTo>
                    <a:close/>
                    <a:moveTo>
                      <a:pt x="91" y="66"/>
                    </a:moveTo>
                    <a:cubicBezTo>
                      <a:pt x="91" y="40"/>
                      <a:pt x="91" y="40"/>
                      <a:pt x="91" y="40"/>
                    </a:cubicBezTo>
                    <a:cubicBezTo>
                      <a:pt x="91" y="35"/>
                      <a:pt x="89" y="32"/>
                      <a:pt x="85" y="30"/>
                    </a:cubicBezTo>
                    <a:cubicBezTo>
                      <a:pt x="81" y="29"/>
                      <a:pt x="73" y="28"/>
                      <a:pt x="63" y="28"/>
                    </a:cubicBezTo>
                    <a:cubicBezTo>
                      <a:pt x="39" y="28"/>
                      <a:pt x="39" y="28"/>
                      <a:pt x="39" y="28"/>
                    </a:cubicBezTo>
                    <a:cubicBezTo>
                      <a:pt x="39" y="82"/>
                      <a:pt x="39" y="82"/>
                      <a:pt x="39" y="82"/>
                    </a:cubicBezTo>
                    <a:cubicBezTo>
                      <a:pt x="63" y="82"/>
                      <a:pt x="63" y="82"/>
                      <a:pt x="63" y="82"/>
                    </a:cubicBezTo>
                    <a:cubicBezTo>
                      <a:pt x="73" y="82"/>
                      <a:pt x="80" y="81"/>
                      <a:pt x="85" y="78"/>
                    </a:cubicBezTo>
                    <a:cubicBezTo>
                      <a:pt x="89" y="76"/>
                      <a:pt x="91" y="72"/>
                      <a:pt x="91" y="6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</p:grpSp>
        <p:grpSp>
          <p:nvGrpSpPr>
            <p:cNvPr id="37" name="Group 36"/>
            <p:cNvGrpSpPr/>
            <p:nvPr userDrawn="1"/>
          </p:nvGrpSpPr>
          <p:grpSpPr>
            <a:xfrm>
              <a:off x="314326" y="209071"/>
              <a:ext cx="2791230" cy="369145"/>
              <a:chOff x="314326" y="326116"/>
              <a:chExt cx="3760726" cy="497363"/>
            </a:xfrm>
            <a:grpFill/>
          </p:grpSpPr>
          <p:sp>
            <p:nvSpPr>
              <p:cNvPr id="41" name="Freeform 10"/>
              <p:cNvSpPr>
                <a:spLocks/>
              </p:cNvSpPr>
              <p:nvPr userDrawn="1"/>
            </p:nvSpPr>
            <p:spPr bwMode="auto">
              <a:xfrm>
                <a:off x="314326" y="332366"/>
                <a:ext cx="373645" cy="484863"/>
              </a:xfrm>
              <a:custGeom>
                <a:avLst/>
                <a:gdLst>
                  <a:gd fmla="*/ 299 w 299" name="T0"/>
                  <a:gd fmla="*/ 388 h 388" name="T1"/>
                  <a:gd fmla="*/ 0 w 299" name="T2"/>
                  <a:gd fmla="*/ 388 h 388" name="T3"/>
                  <a:gd fmla="*/ 0 w 299" name="T4"/>
                  <a:gd fmla="*/ 0 h 388" name="T5"/>
                  <a:gd fmla="*/ 294 w 299" name="T6"/>
                  <a:gd fmla="*/ 0 h 388" name="T7"/>
                  <a:gd fmla="*/ 294 w 299" name="T8"/>
                  <a:gd fmla="*/ 68 h 388" name="T9"/>
                  <a:gd fmla="*/ 92 w 299" name="T10"/>
                  <a:gd fmla="*/ 68 h 388" name="T11"/>
                  <a:gd fmla="*/ 92 w 299" name="T12"/>
                  <a:gd fmla="*/ 157 h 388" name="T13"/>
                  <a:gd fmla="*/ 275 w 299" name="T14"/>
                  <a:gd fmla="*/ 157 h 388" name="T15"/>
                  <a:gd fmla="*/ 275 w 299" name="T16"/>
                  <a:gd fmla="*/ 222 h 388" name="T17"/>
                  <a:gd fmla="*/ 92 w 299" name="T18"/>
                  <a:gd fmla="*/ 222 h 388" name="T19"/>
                  <a:gd fmla="*/ 92 w 299" name="T20"/>
                  <a:gd fmla="*/ 321 h 388" name="T21"/>
                  <a:gd fmla="*/ 299 w 299" name="T22"/>
                  <a:gd fmla="*/ 321 h 388" name="T23"/>
                  <a:gd fmla="*/ 299 w 299" name="T24"/>
                  <a:gd fmla="*/ 388 h 388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8" w="299">
                    <a:moveTo>
                      <a:pt x="299" y="388"/>
                    </a:moveTo>
                    <a:lnTo>
                      <a:pt x="0" y="388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8"/>
                    </a:lnTo>
                    <a:lnTo>
                      <a:pt x="92" y="68"/>
                    </a:lnTo>
                    <a:lnTo>
                      <a:pt x="92" y="157"/>
                    </a:lnTo>
                    <a:lnTo>
                      <a:pt x="275" y="157"/>
                    </a:lnTo>
                    <a:lnTo>
                      <a:pt x="275" y="222"/>
                    </a:lnTo>
                    <a:lnTo>
                      <a:pt x="92" y="222"/>
                    </a:lnTo>
                    <a:lnTo>
                      <a:pt x="92" y="321"/>
                    </a:lnTo>
                    <a:lnTo>
                      <a:pt x="299" y="321"/>
                    </a:lnTo>
                    <a:lnTo>
                      <a:pt x="299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47" name="Freeform 11"/>
              <p:cNvSpPr>
                <a:spLocks/>
              </p:cNvSpPr>
              <p:nvPr userDrawn="1"/>
            </p:nvSpPr>
            <p:spPr bwMode="auto">
              <a:xfrm>
                <a:off x="787838" y="332366"/>
                <a:ext cx="418634" cy="491113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69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8 w 139" name="T10"/>
                  <a:gd fmla="*/ 0 h 163" name="T11"/>
                  <a:gd fmla="*/ 38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3 w 139" name="T18"/>
                  <a:gd fmla="*/ 132 h 163" name="T19"/>
                  <a:gd fmla="*/ 100 w 139" name="T20"/>
                  <a:gd fmla="*/ 117 h 163" name="T21"/>
                  <a:gd fmla="*/ 100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69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8" y="0"/>
                      <a:pt x="38" y="0"/>
                      <a:pt x="38" y="0"/>
                    </a:cubicBezTo>
                    <a:cubicBezTo>
                      <a:pt x="38" y="117"/>
                      <a:pt x="38" y="117"/>
                      <a:pt x="38" y="117"/>
                    </a:cubicBezTo>
                    <a:cubicBezTo>
                      <a:pt x="38" y="124"/>
                      <a:pt x="41" y="129"/>
                      <a:pt x="46" y="132"/>
                    </a:cubicBezTo>
                    <a:cubicBezTo>
                      <a:pt x="50" y="134"/>
                      <a:pt x="58" y="136"/>
                      <a:pt x="70" y="136"/>
                    </a:cubicBezTo>
                    <a:cubicBezTo>
                      <a:pt x="81" y="136"/>
                      <a:pt x="89" y="134"/>
                      <a:pt x="93" y="132"/>
                    </a:cubicBezTo>
                    <a:cubicBezTo>
                      <a:pt x="98" y="129"/>
                      <a:pt x="100" y="124"/>
                      <a:pt x="100" y="117"/>
                    </a:cubicBezTo>
                    <a:cubicBezTo>
                      <a:pt x="100" y="0"/>
                      <a:pt x="100" y="0"/>
                      <a:pt x="100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6" name="Freeform 12"/>
              <p:cNvSpPr>
                <a:spLocks noEditPoints="1"/>
              </p:cNvSpPr>
              <p:nvPr userDrawn="1"/>
            </p:nvSpPr>
            <p:spPr bwMode="auto">
              <a:xfrm>
                <a:off x="1311898" y="332366"/>
                <a:ext cx="431129" cy="484863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2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2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9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80"/>
                      <a:pt x="122" y="85"/>
                    </a:cubicBezTo>
                    <a:cubicBezTo>
                      <a:pt x="115" y="90"/>
                      <a:pt x="107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2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2" y="72"/>
                      <a:pt x="72" y="72"/>
                      <a:pt x="72" y="72"/>
                    </a:cubicBezTo>
                    <a:cubicBezTo>
                      <a:pt x="81" y="72"/>
                      <a:pt x="87" y="71"/>
                      <a:pt x="90" y="69"/>
                    </a:cubicBezTo>
                    <a:cubicBezTo>
                      <a:pt x="93" y="66"/>
                      <a:pt x="95" y="62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7" name="Freeform 13"/>
              <p:cNvSpPr>
                <a:spLocks noEditPoints="1"/>
              </p:cNvSpPr>
              <p:nvPr userDrawn="1"/>
            </p:nvSpPr>
            <p:spPr bwMode="auto">
              <a:xfrm>
                <a:off x="1800735" y="332366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9" name="Freeform 14"/>
              <p:cNvSpPr>
                <a:spLocks/>
              </p:cNvSpPr>
              <p:nvPr userDrawn="1"/>
            </p:nvSpPr>
            <p:spPr bwMode="auto">
              <a:xfrm>
                <a:off x="2349541" y="326116"/>
                <a:ext cx="394889" cy="497359"/>
              </a:xfrm>
              <a:custGeom>
                <a:avLst/>
                <a:gdLst>
                  <a:gd fmla="*/ 131 w 131" name="T0"/>
                  <a:gd fmla="*/ 106 h 165" name="T1"/>
                  <a:gd fmla="*/ 131 w 131" name="T2"/>
                  <a:gd fmla="*/ 117 h 165" name="T3"/>
                  <a:gd fmla="*/ 126 w 131" name="T4"/>
                  <a:gd fmla="*/ 141 h 165" name="T5"/>
                  <a:gd fmla="*/ 111 w 131" name="T6"/>
                  <a:gd fmla="*/ 156 h 165" name="T7"/>
                  <a:gd fmla="*/ 88 w 131" name="T8"/>
                  <a:gd fmla="*/ 163 h 165" name="T9"/>
                  <a:gd fmla="*/ 60 w 131" name="T10"/>
                  <a:gd fmla="*/ 165 h 165" name="T11"/>
                  <a:gd fmla="*/ 3 w 131" name="T12"/>
                  <a:gd fmla="*/ 161 h 165" name="T13"/>
                  <a:gd fmla="*/ 3 w 131" name="T14"/>
                  <a:gd fmla="*/ 131 h 165" name="T15"/>
                  <a:gd fmla="*/ 60 w 131" name="T16"/>
                  <a:gd fmla="*/ 138 h 165" name="T17"/>
                  <a:gd fmla="*/ 92 w 131" name="T18"/>
                  <a:gd fmla="*/ 121 h 165" name="T19"/>
                  <a:gd fmla="*/ 92 w 131" name="T20"/>
                  <a:gd fmla="*/ 111 h 165" name="T21"/>
                  <a:gd fmla="*/ 88 w 131" name="T22"/>
                  <a:gd fmla="*/ 99 h 165" name="T23"/>
                  <a:gd fmla="*/ 71 w 131" name="T24"/>
                  <a:gd fmla="*/ 94 h 165" name="T25"/>
                  <a:gd fmla="*/ 53 w 131" name="T26"/>
                  <a:gd fmla="*/ 94 h 165" name="T27"/>
                  <a:gd fmla="*/ 0 w 131" name="T28"/>
                  <a:gd fmla="*/ 53 h 165" name="T29"/>
                  <a:gd fmla="*/ 0 w 131" name="T30"/>
                  <a:gd fmla="*/ 41 h 165" name="T31"/>
                  <a:gd fmla="*/ 17 w 131" name="T32"/>
                  <a:gd fmla="*/ 10 h 165" name="T33"/>
                  <a:gd fmla="*/ 73 w 131" name="T34"/>
                  <a:gd fmla="*/ 0 h 165" name="T35"/>
                  <a:gd fmla="*/ 123 w 131" name="T36"/>
                  <a:gd fmla="*/ 3 h 165" name="T37"/>
                  <a:gd fmla="*/ 123 w 131" name="T38"/>
                  <a:gd fmla="*/ 32 h 165" name="T39"/>
                  <a:gd fmla="*/ 72 w 131" name="T40"/>
                  <a:gd fmla="*/ 27 h 165" name="T41"/>
                  <a:gd fmla="*/ 46 w 131" name="T42"/>
                  <a:gd fmla="*/ 31 h 165" name="T43"/>
                  <a:gd fmla="*/ 38 w 131" name="T44"/>
                  <a:gd fmla="*/ 41 h 165" name="T45"/>
                  <a:gd fmla="*/ 38 w 131" name="T46"/>
                  <a:gd fmla="*/ 53 h 165" name="T47"/>
                  <a:gd fmla="*/ 60 w 131" name="T48"/>
                  <a:gd fmla="*/ 65 h 165" name="T49"/>
                  <a:gd fmla="*/ 79 w 131" name="T50"/>
                  <a:gd fmla="*/ 65 h 165" name="T51"/>
                  <a:gd fmla="*/ 119 w 131" name="T52"/>
                  <a:gd fmla="*/ 76 h 165" name="T53"/>
                  <a:gd fmla="*/ 131 w 131" name="T54"/>
                  <a:gd fmla="*/ 106 h 165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5" w="131">
                    <a:moveTo>
                      <a:pt x="131" y="106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1" y="156"/>
                    </a:cubicBezTo>
                    <a:cubicBezTo>
                      <a:pt x="104" y="159"/>
                      <a:pt x="96" y="162"/>
                      <a:pt x="88" y="163"/>
                    </a:cubicBezTo>
                    <a:cubicBezTo>
                      <a:pt x="80" y="164"/>
                      <a:pt x="71" y="165"/>
                      <a:pt x="60" y="165"/>
                    </a:cubicBezTo>
                    <a:cubicBezTo>
                      <a:pt x="45" y="165"/>
                      <a:pt x="26" y="164"/>
                      <a:pt x="3" y="161"/>
                    </a:cubicBezTo>
                    <a:cubicBezTo>
                      <a:pt x="3" y="131"/>
                      <a:pt x="3" y="131"/>
                      <a:pt x="3" y="131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2" y="138"/>
                      <a:pt x="92" y="132"/>
                      <a:pt x="92" y="121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2"/>
                      <a:pt x="88" y="99"/>
                    </a:cubicBezTo>
                    <a:cubicBezTo>
                      <a:pt x="85" y="96"/>
                      <a:pt x="80" y="94"/>
                      <a:pt x="71" y="94"/>
                    </a:cubicBezTo>
                    <a:cubicBezTo>
                      <a:pt x="53" y="94"/>
                      <a:pt x="53" y="94"/>
                      <a:pt x="53" y="94"/>
                    </a:cubicBezTo>
                    <a:cubicBezTo>
                      <a:pt x="17" y="94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7" y="10"/>
                    </a:cubicBezTo>
                    <a:cubicBezTo>
                      <a:pt x="29" y="3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3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7"/>
                      <a:pt x="72" y="27"/>
                    </a:cubicBezTo>
                    <a:cubicBezTo>
                      <a:pt x="59" y="27"/>
                      <a:pt x="50" y="28"/>
                      <a:pt x="46" y="31"/>
                    </a:cubicBezTo>
                    <a:cubicBezTo>
                      <a:pt x="41" y="33"/>
                      <a:pt x="38" y="36"/>
                      <a:pt x="38" y="41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1"/>
                      <a:pt x="45" y="65"/>
                      <a:pt x="60" y="65"/>
                    </a:cubicBezTo>
                    <a:cubicBezTo>
                      <a:pt x="79" y="65"/>
                      <a:pt x="79" y="65"/>
                      <a:pt x="79" y="65"/>
                    </a:cubicBezTo>
                    <a:cubicBezTo>
                      <a:pt x="98" y="65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0" name="Rectangle 15"/>
              <p:cNvSpPr>
                <a:spLocks noChangeArrowheads="1"/>
              </p:cNvSpPr>
              <p:nvPr userDrawn="1"/>
            </p:nvSpPr>
            <p:spPr bwMode="auto">
              <a:xfrm>
                <a:off x="2854100" y="332365"/>
                <a:ext cx="114968" cy="484863"/>
              </a:xfrm>
              <a:prstGeom prst="rect">
                <a:avLst/>
              </a:pr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1" name="Freeform 16"/>
              <p:cNvSpPr>
                <a:spLocks noEditPoints="1"/>
              </p:cNvSpPr>
              <p:nvPr userDrawn="1"/>
            </p:nvSpPr>
            <p:spPr bwMode="auto">
              <a:xfrm>
                <a:off x="3049957" y="332365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2" name="Freeform 17"/>
              <p:cNvSpPr>
                <a:spLocks/>
              </p:cNvSpPr>
              <p:nvPr userDrawn="1"/>
            </p:nvSpPr>
            <p:spPr bwMode="auto">
              <a:xfrm>
                <a:off x="3620180" y="332365"/>
                <a:ext cx="454872" cy="484863"/>
              </a:xfrm>
              <a:custGeom>
                <a:avLst/>
                <a:gdLst>
                  <a:gd fmla="*/ 364 w 364" name="T0"/>
                  <a:gd fmla="*/ 388 h 388" name="T1"/>
                  <a:gd fmla="*/ 270 w 364" name="T2"/>
                  <a:gd fmla="*/ 388 h 388" name="T3"/>
                  <a:gd fmla="*/ 82 w 364" name="T4"/>
                  <a:gd fmla="*/ 121 h 388" name="T5"/>
                  <a:gd fmla="*/ 82 w 364" name="T6"/>
                  <a:gd fmla="*/ 388 h 388" name="T7"/>
                  <a:gd fmla="*/ 0 w 364" name="T8"/>
                  <a:gd fmla="*/ 388 h 388" name="T9"/>
                  <a:gd fmla="*/ 0 w 364" name="T10"/>
                  <a:gd fmla="*/ 0 h 388" name="T11"/>
                  <a:gd fmla="*/ 94 w 364" name="T12"/>
                  <a:gd fmla="*/ 0 h 388" name="T13"/>
                  <a:gd fmla="*/ 279 w 364" name="T14"/>
                  <a:gd fmla="*/ 265 h 388" name="T15"/>
                  <a:gd fmla="*/ 279 w 364" name="T16"/>
                  <a:gd fmla="*/ 0 h 388" name="T17"/>
                  <a:gd fmla="*/ 364 w 364" name="T18"/>
                  <a:gd fmla="*/ 0 h 388" name="T19"/>
                  <a:gd fmla="*/ 364 w 364" name="T20"/>
                  <a:gd fmla="*/ 388 h 388" name="T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388" w="364">
                    <a:moveTo>
                      <a:pt x="364" y="388"/>
                    </a:moveTo>
                    <a:lnTo>
                      <a:pt x="270" y="388"/>
                    </a:lnTo>
                    <a:lnTo>
                      <a:pt x="82" y="121"/>
                    </a:lnTo>
                    <a:lnTo>
                      <a:pt x="82" y="388"/>
                    </a:lnTo>
                    <a:lnTo>
                      <a:pt x="0" y="388"/>
                    </a:lnTo>
                    <a:lnTo>
                      <a:pt x="0" y="0"/>
                    </a:lnTo>
                    <a:lnTo>
                      <a:pt x="94" y="0"/>
                    </a:lnTo>
                    <a:lnTo>
                      <a:pt x="279" y="265"/>
                    </a:lnTo>
                    <a:lnTo>
                      <a:pt x="279" y="0"/>
                    </a:lnTo>
                    <a:lnTo>
                      <a:pt x="364" y="0"/>
                    </a:lnTo>
                    <a:lnTo>
                      <a:pt x="364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</p:grpSp>
      </p:grpSp>
      <p:pic>
        <p:nvPicPr>
          <p:cNvPr id="87" name="Picture 86"/>
          <p:cNvPicPr>
            <a:picLocks noChangeAspect="1"/>
          </p:cNvPicPr>
          <p:nvPr userDrawn="1"/>
        </p:nvPicPr>
        <p:blipFill rotWithShape="1">
          <a:blip cstate="screen"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11133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4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589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31984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5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3513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35816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6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4209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6" name="Text Placeholder 5"/>
          <p:cNvSpPr>
            <a:spLocks noGrp="1"/>
          </p:cNvSpPr>
          <p:nvPr>
            <p:ph hasCustomPrompt="1" idx="10" sz="quarter" type="body"/>
          </p:nvPr>
        </p:nvSpPr>
        <p:spPr>
          <a:xfrm>
            <a:off x="317500" y="6438901"/>
            <a:ext cx="10584209" cy="292100"/>
          </a:xfrm>
          <a:prstGeom prst="rect">
            <a:avLst/>
          </a:prstGeom>
        </p:spPr>
        <p:txBody>
          <a:bodyPr anchor="b" anchorCtr="0" bIns="0" lIns="0" rIns="0" tIns="0"/>
          <a:lstStyle>
            <a:lvl1pPr indent="0" marL="0">
              <a:lnSpc>
                <a:spcPct val="100000"/>
              </a:lnSpc>
              <a:spcBef>
                <a:spcPts val="0"/>
              </a:spcBef>
              <a:buNone/>
              <a:defRPr sz="800">
                <a:solidFill>
                  <a:schemeClr val="tx1"/>
                </a:solidFill>
              </a:defRPr>
            </a:lvl1pPr>
            <a:lvl2pPr indent="0" marL="291586">
              <a:buNone/>
              <a:defRPr/>
            </a:lvl2pPr>
            <a:lvl3pPr indent="0" marL="583171">
              <a:buNone/>
              <a:defRPr/>
            </a:lvl3pPr>
            <a:lvl4pPr indent="0" marL="874756">
              <a:buNone/>
              <a:defRPr/>
            </a:lvl4pPr>
            <a:lvl5pPr indent="0" marL="1166341">
              <a:buNone/>
              <a:defRPr/>
            </a:lvl5pPr>
          </a:lstStyle>
          <a:p>
            <a:pPr lvl="0"/>
            <a:r>
              <a:rPr dirty="0" lang="en-US"/>
              <a:t>Footnotes</a:t>
            </a:r>
          </a:p>
        </p:txBody>
      </p:sp>
    </p:spTree>
    <p:extLst>
      <p:ext uri="{BB962C8B-B14F-4D97-AF65-F5344CB8AC3E}">
        <p14:creationId xmlns:p14="http://schemas.microsoft.com/office/powerpoint/2010/main" val="82761118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7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4325" y="1614488"/>
            <a:ext cx="11563350" cy="362902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48734474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8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</p:spTree>
    <p:extLst>
      <p:ext uri="{BB962C8B-B14F-4D97-AF65-F5344CB8AC3E}">
        <p14:creationId xmlns:p14="http://schemas.microsoft.com/office/powerpoint/2010/main" val="145340814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9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75036088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4325" y="1614488"/>
            <a:ext cx="11563350" cy="362902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56668564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0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500" y="1614488"/>
            <a:ext cx="3752850" cy="453707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2324446755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1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11560173" cy="166693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26848293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2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407035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7"/>
            <a:ext cx="11560173" cy="1665287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8" y="3425825"/>
            <a:ext cx="375761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hasCustomPrompt="1" idx="14" sz="quarter" type="pic"/>
          </p:nvPr>
        </p:nvSpPr>
        <p:spPr>
          <a:xfrm>
            <a:off x="8123238" y="3425825"/>
            <a:ext cx="406876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3801566364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3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5705475" cy="453707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281911299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4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1536055345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5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3812" y="1614488"/>
            <a:ext cx="1800225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hasCustomPrompt="1" idx="14" sz="quarter" type="body"/>
          </p:nvPr>
        </p:nvSpPr>
        <p:spPr>
          <a:xfrm>
            <a:off x="4219046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3" name="Picture Placeholder 8"/>
          <p:cNvSpPr>
            <a:spLocks noGrp="1"/>
          </p:cNvSpPr>
          <p:nvPr>
            <p:ph hasCustomPrompt="1" idx="15" sz="quarter" type="pic"/>
          </p:nvPr>
        </p:nvSpPr>
        <p:spPr>
          <a:xfrm>
            <a:off x="3243263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71140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6" name="Text Placeholder 10"/>
          <p:cNvSpPr>
            <a:spLocks noGrp="1"/>
          </p:cNvSpPr>
          <p:nvPr>
            <p:ph hasCustomPrompt="1" idx="18" sz="quarter" type="body"/>
          </p:nvPr>
        </p:nvSpPr>
        <p:spPr>
          <a:xfrm>
            <a:off x="10066298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7" name="Picture Placeholder 8"/>
          <p:cNvSpPr>
            <a:spLocks noGrp="1"/>
          </p:cNvSpPr>
          <p:nvPr>
            <p:ph hasCustomPrompt="1" idx="19" sz="quarter" type="pic"/>
          </p:nvPr>
        </p:nvSpPr>
        <p:spPr>
          <a:xfrm>
            <a:off x="90900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3812" y="3425825"/>
            <a:ext cx="1800225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0" name="Text Placeholder 10"/>
          <p:cNvSpPr>
            <a:spLocks noGrp="1"/>
          </p:cNvSpPr>
          <p:nvPr>
            <p:ph hasCustomPrompt="1" idx="22" sz="quarter" type="body"/>
          </p:nvPr>
        </p:nvSpPr>
        <p:spPr>
          <a:xfrm>
            <a:off x="4219046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1" name="Picture Placeholder 8"/>
          <p:cNvSpPr>
            <a:spLocks noGrp="1"/>
          </p:cNvSpPr>
          <p:nvPr>
            <p:ph hasCustomPrompt="1" idx="23" sz="quarter" type="pic"/>
          </p:nvPr>
        </p:nvSpPr>
        <p:spPr>
          <a:xfrm>
            <a:off x="32432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71140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4" name="Text Placeholder 10"/>
          <p:cNvSpPr>
            <a:spLocks noGrp="1"/>
          </p:cNvSpPr>
          <p:nvPr>
            <p:ph hasCustomPrompt="1" idx="26" sz="quarter" type="body"/>
          </p:nvPr>
        </p:nvSpPr>
        <p:spPr>
          <a:xfrm>
            <a:off x="10066298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5" name="Picture Placeholder 8"/>
          <p:cNvSpPr>
            <a:spLocks noGrp="1"/>
          </p:cNvSpPr>
          <p:nvPr>
            <p:ph hasCustomPrompt="1" idx="27" sz="quarter" type="pic"/>
          </p:nvPr>
        </p:nvSpPr>
        <p:spPr>
          <a:xfrm>
            <a:off x="9090025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215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97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14532138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6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7515" y="1614488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67438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7515" y="3429792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9792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67438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17500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7500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81234007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CA3F0-3C44-476E-94BB-ACB15BB674DC}" type="datetimeFigureOut">
              <a:rPr lang="ru-RU"/>
              <a:pPr>
                <a:defRPr/>
              </a:pPr>
              <a:t>02.11.2023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8A4AAF-BF80-499C-B392-4C9781EE226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99758485"/>
      </p:ext>
    </p:extLst>
  </p:cSld>
  <p:clrMapOvr>
    <a:masterClrMapping/>
  </p:clrMapOvr>
</p:sldLayout>
</file>

<file path=ppt/slideLayouts/slideLayout58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4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7" name="Rectangle 6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compatLnSpc="1" forceAA="0" fromWordArt="0" horzOverflow="overflow" lIns="0" numCol="1" rIns="0" rot="0" rtlCol="0" spcCol="0" spcFirstLastPara="0" tIns="0" vert="horz" vertOverflow="overflow" wrap="none">
            <a:prstTxWarp prst="textNoShape">
              <a:avLst/>
            </a:prstTxWarp>
            <a:noAutofit/>
          </a:bodyPr>
          <a:lstStyle/>
          <a:p>
            <a:pPr algn="ctr"/>
            <a:endParaRPr dirty="0" lang="en-US">
              <a:solidFill>
                <a:srgbClr val="32373C"/>
              </a:solidFill>
              <a:sym charset="0" panose="020B0604020202020204" pitchFamily="34"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80225"/>
          </a:xfrm>
          <a:prstGeom prst="rect">
            <a:avLst/>
          </a:prstGeom>
        </p:spPr>
      </p:pic>
      <p:sp>
        <p:nvSpPr>
          <p:cNvPr id="38" name="Rectangle 37"/>
          <p:cNvSpPr/>
          <p:nvPr userDrawn="1"/>
        </p:nvSpPr>
        <p:spPr>
          <a:xfrm>
            <a:off x="0" y="0"/>
            <a:ext cx="12192000" cy="6880225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58000"/>
                </a:srgbClr>
              </a:gs>
              <a:gs pos="44000">
                <a:srgbClr val="000000">
                  <a:alpha val="0"/>
                </a:srgbClr>
              </a:gs>
            </a:gsLst>
            <a:lin ang="189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 userDrawn="1">
            <p:ph hasCustomPrompt="1" idx="13" sz="quarter" type="body"/>
          </p:nvPr>
        </p:nvSpPr>
        <p:spPr>
          <a:xfrm>
            <a:off x="323033" y="5243514"/>
            <a:ext cx="5701529" cy="908050"/>
          </a:xfrm>
          <a:prstGeom prst="rect">
            <a:avLst/>
          </a:prstGeom>
        </p:spPr>
        <p:txBody>
          <a:bodyPr anchor="b" anchorCtr="0"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sz="18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name</a:t>
            </a:r>
          </a:p>
        </p:txBody>
      </p:sp>
      <p:sp>
        <p:nvSpPr>
          <p:cNvPr id="4" name="Text Placeholder 3"/>
          <p:cNvSpPr>
            <a:spLocks noGrp="1"/>
          </p:cNvSpPr>
          <p:nvPr userDrawn="1">
            <p:ph hasCustomPrompt="1" idx="12" sz="quarter" type="body"/>
          </p:nvPr>
        </p:nvSpPr>
        <p:spPr>
          <a:xfrm>
            <a:off x="323033" y="1614489"/>
            <a:ext cx="5701529" cy="1811336"/>
          </a:xfrm>
          <a:prstGeom prst="rect">
            <a:avLst/>
          </a:prstGeom>
        </p:spPr>
        <p:txBody>
          <a:bodyPr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1" baseline="0" sz="24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presentation title</a:t>
            </a:r>
          </a:p>
        </p:txBody>
      </p:sp>
      <p:grpSp>
        <p:nvGrpSpPr>
          <p:cNvPr id="34" name="Group 33"/>
          <p:cNvGrpSpPr/>
          <p:nvPr userDrawn="1"/>
        </p:nvGrpSpPr>
        <p:grpSpPr>
          <a:xfrm>
            <a:off x="323034" y="191783"/>
            <a:ext cx="2920832" cy="1139078"/>
            <a:chOff x="314326" y="209071"/>
            <a:chExt cx="3168670" cy="1235732"/>
          </a:xfrm>
          <a:solidFill>
            <a:schemeClr val="bg1"/>
          </a:solidFill>
        </p:grpSpPr>
        <p:grpSp>
          <p:nvGrpSpPr>
            <p:cNvPr id="35" name="Group 34"/>
            <p:cNvGrpSpPr/>
            <p:nvPr userDrawn="1"/>
          </p:nvGrpSpPr>
          <p:grpSpPr>
            <a:xfrm>
              <a:off x="314326" y="641439"/>
              <a:ext cx="3168670" cy="370998"/>
              <a:chOff x="2124054" y="767433"/>
              <a:chExt cx="4269265" cy="499859"/>
            </a:xfrm>
            <a:grpFill/>
          </p:grpSpPr>
          <p:sp>
            <p:nvSpPr>
              <p:cNvPr id="78" name="Freeform 18"/>
              <p:cNvSpPr>
                <a:spLocks noEditPoints="1"/>
              </p:cNvSpPr>
              <p:nvPr userDrawn="1"/>
            </p:nvSpPr>
            <p:spPr bwMode="auto">
              <a:xfrm>
                <a:off x="2124054" y="776181"/>
                <a:ext cx="42738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3 w 142" name="T18"/>
                  <a:gd fmla="*/ 34 h 160" name="T19"/>
                  <a:gd fmla="*/ 133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3" y="21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9" name="Freeform 19"/>
              <p:cNvSpPr>
                <a:spLocks/>
              </p:cNvSpPr>
              <p:nvPr userDrawn="1"/>
            </p:nvSpPr>
            <p:spPr bwMode="auto">
              <a:xfrm>
                <a:off x="2622907" y="776181"/>
                <a:ext cx="372396" cy="481114"/>
              </a:xfrm>
              <a:custGeom>
                <a:avLst/>
                <a:gdLst>
                  <a:gd fmla="*/ 298 w 298" name="T0"/>
                  <a:gd fmla="*/ 385 h 385" name="T1"/>
                  <a:gd fmla="*/ 0 w 298" name="T2"/>
                  <a:gd fmla="*/ 385 h 385" name="T3"/>
                  <a:gd fmla="*/ 0 w 298" name="T4"/>
                  <a:gd fmla="*/ 0 h 385" name="T5"/>
                  <a:gd fmla="*/ 294 w 298" name="T6"/>
                  <a:gd fmla="*/ 0 h 385" name="T7"/>
                  <a:gd fmla="*/ 294 w 298" name="T8"/>
                  <a:gd fmla="*/ 65 h 385" name="T9"/>
                  <a:gd fmla="*/ 91 w 298" name="T10"/>
                  <a:gd fmla="*/ 65 h 385" name="T11"/>
                  <a:gd fmla="*/ 91 w 298" name="T12"/>
                  <a:gd fmla="*/ 154 h 385" name="T13"/>
                  <a:gd fmla="*/ 274 w 298" name="T14"/>
                  <a:gd fmla="*/ 154 h 385" name="T15"/>
                  <a:gd fmla="*/ 274 w 298" name="T16"/>
                  <a:gd fmla="*/ 219 h 385" name="T17"/>
                  <a:gd fmla="*/ 91 w 298" name="T18"/>
                  <a:gd fmla="*/ 219 h 385" name="T19"/>
                  <a:gd fmla="*/ 91 w 298" name="T20"/>
                  <a:gd fmla="*/ 320 h 385" name="T21"/>
                  <a:gd fmla="*/ 298 w 298" name="T22"/>
                  <a:gd fmla="*/ 320 h 385" name="T23"/>
                  <a:gd fmla="*/ 298 w 298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298">
                    <a:moveTo>
                      <a:pt x="298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1" y="65"/>
                    </a:lnTo>
                    <a:lnTo>
                      <a:pt x="91" y="154"/>
                    </a:lnTo>
                    <a:lnTo>
                      <a:pt x="274" y="154"/>
                    </a:lnTo>
                    <a:lnTo>
                      <a:pt x="274" y="219"/>
                    </a:lnTo>
                    <a:lnTo>
                      <a:pt x="91" y="219"/>
                    </a:lnTo>
                    <a:lnTo>
                      <a:pt x="91" y="320"/>
                    </a:lnTo>
                    <a:lnTo>
                      <a:pt x="298" y="320"/>
                    </a:lnTo>
                    <a:lnTo>
                      <a:pt x="298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0" name="Freeform 20"/>
              <p:cNvSpPr>
                <a:spLocks/>
              </p:cNvSpPr>
              <p:nvPr userDrawn="1"/>
            </p:nvSpPr>
            <p:spPr bwMode="auto">
              <a:xfrm>
                <a:off x="3076292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1 w 131" name="T6"/>
                  <a:gd fmla="*/ 156 h 166" name="T7"/>
                  <a:gd fmla="*/ 89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1 w 131" name="T16"/>
                  <a:gd fmla="*/ 138 h 166" name="T17"/>
                  <a:gd fmla="*/ 93 w 131" name="T18"/>
                  <a:gd fmla="*/ 122 h 166" name="T19"/>
                  <a:gd fmla="*/ 93 w 131" name="T20"/>
                  <a:gd fmla="*/ 111 h 166" name="T21"/>
                  <a:gd fmla="*/ 89 w 131" name="T22"/>
                  <a:gd fmla="*/ 100 h 166" name="T23"/>
                  <a:gd fmla="*/ 72 w 131" name="T24"/>
                  <a:gd fmla="*/ 95 h 166" name="T25"/>
                  <a:gd fmla="*/ 53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8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2 w 131" name="T40"/>
                  <a:gd fmla="*/ 28 h 166" name="T41"/>
                  <a:gd fmla="*/ 46 w 131" name="T42"/>
                  <a:gd fmla="*/ 31 h 166" name="T43"/>
                  <a:gd fmla="*/ 39 w 131" name="T44"/>
                  <a:gd fmla="*/ 42 h 166" name="T45"/>
                  <a:gd fmla="*/ 39 w 131" name="T46"/>
                  <a:gd fmla="*/ 53 h 166" name="T47"/>
                  <a:gd fmla="*/ 60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30" y="135"/>
                      <a:pt x="126" y="141"/>
                    </a:cubicBezTo>
                    <a:cubicBezTo>
                      <a:pt x="123" y="148"/>
                      <a:pt x="118" y="153"/>
                      <a:pt x="111" y="156"/>
                    </a:cubicBezTo>
                    <a:cubicBezTo>
                      <a:pt x="104" y="160"/>
                      <a:pt x="97" y="162"/>
                      <a:pt x="89" y="163"/>
                    </a:cubicBezTo>
                    <a:cubicBezTo>
                      <a:pt x="81" y="165"/>
                      <a:pt x="71" y="166"/>
                      <a:pt x="60" y="166"/>
                    </a:cubicBezTo>
                    <a:cubicBezTo>
                      <a:pt x="45" y="166"/>
                      <a:pt x="26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1" y="136"/>
                      <a:pt x="50" y="138"/>
                      <a:pt x="61" y="138"/>
                    </a:cubicBezTo>
                    <a:cubicBezTo>
                      <a:pt x="82" y="138"/>
                      <a:pt x="93" y="133"/>
                      <a:pt x="93" y="122"/>
                    </a:cubicBezTo>
                    <a:cubicBezTo>
                      <a:pt x="93" y="111"/>
                      <a:pt x="93" y="111"/>
                      <a:pt x="93" y="111"/>
                    </a:cubicBezTo>
                    <a:cubicBezTo>
                      <a:pt x="93" y="106"/>
                      <a:pt x="91" y="103"/>
                      <a:pt x="89" y="100"/>
                    </a:cubicBezTo>
                    <a:cubicBezTo>
                      <a:pt x="86" y="96"/>
                      <a:pt x="80" y="95"/>
                      <a:pt x="72" y="95"/>
                    </a:cubicBezTo>
                    <a:cubicBezTo>
                      <a:pt x="53" y="95"/>
                      <a:pt x="53" y="95"/>
                      <a:pt x="53" y="95"/>
                    </a:cubicBezTo>
                    <a:cubicBezTo>
                      <a:pt x="18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8" y="10"/>
                    </a:cubicBezTo>
                    <a:cubicBezTo>
                      <a:pt x="29" y="4"/>
                      <a:pt x="48" y="0"/>
                      <a:pt x="73" y="0"/>
                    </a:cubicBezTo>
                    <a:cubicBezTo>
                      <a:pt x="86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2" y="28"/>
                    </a:cubicBezTo>
                    <a:cubicBezTo>
                      <a:pt x="59" y="28"/>
                      <a:pt x="51" y="29"/>
                      <a:pt x="46" y="31"/>
                    </a:cubicBezTo>
                    <a:cubicBezTo>
                      <a:pt x="41" y="33"/>
                      <a:pt x="39" y="37"/>
                      <a:pt x="39" y="42"/>
                    </a:cubicBezTo>
                    <a:cubicBezTo>
                      <a:pt x="39" y="53"/>
                      <a:pt x="39" y="53"/>
                      <a:pt x="39" y="53"/>
                    </a:cubicBezTo>
                    <a:cubicBezTo>
                      <a:pt x="39" y="62"/>
                      <a:pt x="46" y="66"/>
                      <a:pt x="60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8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1" name="Freeform 21"/>
              <p:cNvSpPr>
                <a:spLocks noEditPoints="1"/>
              </p:cNvSpPr>
              <p:nvPr userDrawn="1"/>
            </p:nvSpPr>
            <p:spPr bwMode="auto">
              <a:xfrm>
                <a:off x="3549399" y="767433"/>
                <a:ext cx="458622" cy="499859"/>
              </a:xfrm>
              <a:custGeom>
                <a:avLst/>
                <a:gdLst>
                  <a:gd fmla="*/ 152 w 152" name="T0"/>
                  <a:gd fmla="*/ 49 h 166" name="T1"/>
                  <a:gd fmla="*/ 152 w 152" name="T2"/>
                  <a:gd fmla="*/ 119 h 166" name="T3"/>
                  <a:gd fmla="*/ 145 w 152" name="T4"/>
                  <a:gd fmla="*/ 142 h 166" name="T5"/>
                  <a:gd fmla="*/ 125 w 152" name="T6"/>
                  <a:gd fmla="*/ 157 h 166" name="T7"/>
                  <a:gd fmla="*/ 101 w 152" name="T8"/>
                  <a:gd fmla="*/ 164 h 166" name="T9"/>
                  <a:gd fmla="*/ 75 w 152" name="T10"/>
                  <a:gd fmla="*/ 166 h 166" name="T11"/>
                  <a:gd fmla="*/ 51 w 152" name="T12"/>
                  <a:gd fmla="*/ 164 h 166" name="T13"/>
                  <a:gd fmla="*/ 27 w 152" name="T14"/>
                  <a:gd fmla="*/ 158 h 166" name="T15"/>
                  <a:gd fmla="*/ 7 w 152" name="T16"/>
                  <a:gd fmla="*/ 144 h 166" name="T17"/>
                  <a:gd fmla="*/ 0 w 152" name="T18"/>
                  <a:gd fmla="*/ 119 h 166" name="T19"/>
                  <a:gd fmla="*/ 0 w 152" name="T20"/>
                  <a:gd fmla="*/ 49 h 166" name="T21"/>
                  <a:gd fmla="*/ 5 w 152" name="T22"/>
                  <a:gd fmla="*/ 27 h 166" name="T23"/>
                  <a:gd fmla="*/ 18 w 152" name="T24"/>
                  <a:gd fmla="*/ 13 h 166" name="T25"/>
                  <a:gd fmla="*/ 37 w 152" name="T26"/>
                  <a:gd fmla="*/ 5 h 166" name="T27"/>
                  <a:gd fmla="*/ 57 w 152" name="T28"/>
                  <a:gd fmla="*/ 1 h 166" name="T29"/>
                  <a:gd fmla="*/ 75 w 152" name="T30"/>
                  <a:gd fmla="*/ 0 h 166" name="T31"/>
                  <a:gd fmla="*/ 94 w 152" name="T32"/>
                  <a:gd fmla="*/ 1 h 166" name="T33"/>
                  <a:gd fmla="*/ 114 w 152" name="T34"/>
                  <a:gd fmla="*/ 5 h 166" name="T35"/>
                  <a:gd fmla="*/ 133 w 152" name="T36"/>
                  <a:gd fmla="*/ 13 h 166" name="T37"/>
                  <a:gd fmla="*/ 146 w 152" name="T38"/>
                  <a:gd fmla="*/ 27 h 166" name="T39"/>
                  <a:gd fmla="*/ 152 w 152" name="T40"/>
                  <a:gd fmla="*/ 49 h 166" name="T41"/>
                  <a:gd fmla="*/ 113 w 152" name="T42"/>
                  <a:gd fmla="*/ 119 h 166" name="T43"/>
                  <a:gd fmla="*/ 113 w 152" name="T44"/>
                  <a:gd fmla="*/ 49 h 166" name="T45"/>
                  <a:gd fmla="*/ 104 w 152" name="T46"/>
                  <a:gd fmla="*/ 32 h 166" name="T47"/>
                  <a:gd fmla="*/ 76 w 152" name="T48"/>
                  <a:gd fmla="*/ 28 h 166" name="T49"/>
                  <a:gd fmla="*/ 47 w 152" name="T50"/>
                  <a:gd fmla="*/ 32 h 166" name="T51"/>
                  <a:gd fmla="*/ 38 w 152" name="T52"/>
                  <a:gd fmla="*/ 49 h 166" name="T53"/>
                  <a:gd fmla="*/ 38 w 152" name="T54"/>
                  <a:gd fmla="*/ 119 h 166" name="T55"/>
                  <a:gd fmla="*/ 41 w 152" name="T56"/>
                  <a:gd fmla="*/ 129 h 166" name="T57"/>
                  <a:gd fmla="*/ 51 w 152" name="T58"/>
                  <a:gd fmla="*/ 135 h 166" name="T59"/>
                  <a:gd fmla="*/ 62 w 152" name="T60"/>
                  <a:gd fmla="*/ 138 h 166" name="T61"/>
                  <a:gd fmla="*/ 76 w 152" name="T62"/>
                  <a:gd fmla="*/ 138 h 166" name="T63"/>
                  <a:gd fmla="*/ 90 w 152" name="T64"/>
                  <a:gd fmla="*/ 138 h 166" name="T65"/>
                  <a:gd fmla="*/ 101 w 152" name="T66"/>
                  <a:gd fmla="*/ 135 h 166" name="T67"/>
                  <a:gd fmla="*/ 110 w 152" name="T68"/>
                  <a:gd fmla="*/ 129 h 166" name="T69"/>
                  <a:gd fmla="*/ 113 w 152" name="T70"/>
                  <a:gd fmla="*/ 119 h 166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6" w="152">
                    <a:moveTo>
                      <a:pt x="152" y="49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49" y="136"/>
                      <a:pt x="145" y="142"/>
                    </a:cubicBezTo>
                    <a:cubicBezTo>
                      <a:pt x="140" y="149"/>
                      <a:pt x="133" y="154"/>
                      <a:pt x="125" y="157"/>
                    </a:cubicBezTo>
                    <a:cubicBezTo>
                      <a:pt x="117" y="160"/>
                      <a:pt x="109" y="162"/>
                      <a:pt x="101" y="164"/>
                    </a:cubicBezTo>
                    <a:cubicBezTo>
                      <a:pt x="93" y="165"/>
                      <a:pt x="84" y="166"/>
                      <a:pt x="75" y="166"/>
                    </a:cubicBezTo>
                    <a:cubicBezTo>
                      <a:pt x="67" y="166"/>
                      <a:pt x="59" y="165"/>
                      <a:pt x="51" y="164"/>
                    </a:cubicBezTo>
                    <a:cubicBezTo>
                      <a:pt x="44" y="163"/>
                      <a:pt x="36" y="161"/>
                      <a:pt x="27" y="158"/>
                    </a:cubicBezTo>
                    <a:cubicBezTo>
                      <a:pt x="19" y="155"/>
                      <a:pt x="12" y="150"/>
                      <a:pt x="7" y="144"/>
                    </a:cubicBezTo>
                    <a:cubicBezTo>
                      <a:pt x="2" y="137"/>
                      <a:pt x="0" y="129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41"/>
                      <a:pt x="1" y="34"/>
                      <a:pt x="5" y="27"/>
                    </a:cubicBezTo>
                    <a:cubicBezTo>
                      <a:pt x="9" y="21"/>
                      <a:pt x="13" y="16"/>
                      <a:pt x="18" y="13"/>
                    </a:cubicBezTo>
                    <a:cubicBezTo>
                      <a:pt x="24" y="10"/>
                      <a:pt x="30" y="7"/>
                      <a:pt x="37" y="5"/>
                    </a:cubicBezTo>
                    <a:cubicBezTo>
                      <a:pt x="45" y="3"/>
                      <a:pt x="51" y="2"/>
                      <a:pt x="57" y="1"/>
                    </a:cubicBezTo>
                    <a:cubicBezTo>
                      <a:pt x="63" y="1"/>
                      <a:pt x="69" y="0"/>
                      <a:pt x="75" y="0"/>
                    </a:cubicBezTo>
                    <a:cubicBezTo>
                      <a:pt x="82" y="0"/>
                      <a:pt x="88" y="1"/>
                      <a:pt x="94" y="1"/>
                    </a:cubicBezTo>
                    <a:cubicBezTo>
                      <a:pt x="100" y="2"/>
                      <a:pt x="107" y="3"/>
                      <a:pt x="114" y="5"/>
                    </a:cubicBezTo>
                    <a:cubicBezTo>
                      <a:pt x="121" y="7"/>
                      <a:pt x="128" y="10"/>
                      <a:pt x="133" y="13"/>
                    </a:cubicBezTo>
                    <a:cubicBezTo>
                      <a:pt x="138" y="16"/>
                      <a:pt x="143" y="21"/>
                      <a:pt x="146" y="27"/>
                    </a:cubicBezTo>
                    <a:cubicBezTo>
                      <a:pt x="150" y="33"/>
                      <a:pt x="152" y="41"/>
                      <a:pt x="152" y="49"/>
                    </a:cubicBezTo>
                    <a:close/>
                    <a:moveTo>
                      <a:pt x="113" y="119"/>
                    </a:moveTo>
                    <a:cubicBezTo>
                      <a:pt x="113" y="49"/>
                      <a:pt x="113" y="49"/>
                      <a:pt x="113" y="49"/>
                    </a:cubicBezTo>
                    <a:cubicBezTo>
                      <a:pt x="113" y="41"/>
                      <a:pt x="110" y="36"/>
                      <a:pt x="104" y="32"/>
                    </a:cubicBezTo>
                    <a:cubicBezTo>
                      <a:pt x="97" y="29"/>
                      <a:pt x="88" y="28"/>
                      <a:pt x="76" y="28"/>
                    </a:cubicBezTo>
                    <a:cubicBezTo>
                      <a:pt x="63" y="28"/>
                      <a:pt x="54" y="29"/>
                      <a:pt x="47" y="32"/>
                    </a:cubicBezTo>
                    <a:cubicBezTo>
                      <a:pt x="41" y="35"/>
                      <a:pt x="38" y="41"/>
                      <a:pt x="38" y="49"/>
                    </a:cubicBezTo>
                    <a:cubicBezTo>
                      <a:pt x="38" y="119"/>
                      <a:pt x="38" y="119"/>
                      <a:pt x="38" y="119"/>
                    </a:cubicBezTo>
                    <a:cubicBezTo>
                      <a:pt x="38" y="123"/>
                      <a:pt x="39" y="127"/>
                      <a:pt x="41" y="129"/>
                    </a:cubicBezTo>
                    <a:cubicBezTo>
                      <a:pt x="43" y="132"/>
                      <a:pt x="47" y="134"/>
                      <a:pt x="51" y="135"/>
                    </a:cubicBezTo>
                    <a:cubicBezTo>
                      <a:pt x="55" y="136"/>
                      <a:pt x="58" y="137"/>
                      <a:pt x="62" y="138"/>
                    </a:cubicBezTo>
                    <a:cubicBezTo>
                      <a:pt x="66" y="138"/>
                      <a:pt x="70" y="138"/>
                      <a:pt x="76" y="138"/>
                    </a:cubicBezTo>
                    <a:cubicBezTo>
                      <a:pt x="81" y="138"/>
                      <a:pt x="86" y="138"/>
                      <a:pt x="90" y="138"/>
                    </a:cubicBezTo>
                    <a:cubicBezTo>
                      <a:pt x="93" y="137"/>
                      <a:pt x="97" y="136"/>
                      <a:pt x="101" y="135"/>
                    </a:cubicBezTo>
                    <a:cubicBezTo>
                      <a:pt x="105" y="134"/>
                      <a:pt x="108" y="132"/>
                      <a:pt x="110" y="129"/>
                    </a:cubicBezTo>
                    <a:cubicBezTo>
                      <a:pt x="112" y="127"/>
                      <a:pt x="113" y="123"/>
                      <a:pt x="113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2" name="Freeform 22"/>
              <p:cNvSpPr>
                <a:spLocks/>
              </p:cNvSpPr>
              <p:nvPr userDrawn="1"/>
            </p:nvSpPr>
            <p:spPr bwMode="auto">
              <a:xfrm>
                <a:off x="4095456" y="776181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6 h 163" name="T3"/>
                  <a:gd fmla="*/ 70 w 139" name="T4"/>
                  <a:gd fmla="*/ 163 h 163" name="T5"/>
                  <a:gd fmla="*/ 0 w 139" name="T6"/>
                  <a:gd fmla="*/ 116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6 h 163" name="T13"/>
                  <a:gd fmla="*/ 46 w 139" name="T14"/>
                  <a:gd fmla="*/ 131 h 163" name="T15"/>
                  <a:gd fmla="*/ 70 w 139" name="T16"/>
                  <a:gd fmla="*/ 135 h 163" name="T17"/>
                  <a:gd fmla="*/ 94 w 139" name="T18"/>
                  <a:gd fmla="*/ 131 h 163" name="T19"/>
                  <a:gd fmla="*/ 101 w 139" name="T20"/>
                  <a:gd fmla="*/ 116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6"/>
                      <a:pt x="139" y="116"/>
                      <a:pt x="139" y="116"/>
                    </a:cubicBezTo>
                    <a:cubicBezTo>
                      <a:pt x="139" y="147"/>
                      <a:pt x="116" y="163"/>
                      <a:pt x="70" y="163"/>
                    </a:cubicBezTo>
                    <a:cubicBezTo>
                      <a:pt x="23" y="163"/>
                      <a:pt x="0" y="147"/>
                      <a:pt x="0" y="11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3"/>
                      <a:pt x="41" y="128"/>
                      <a:pt x="46" y="131"/>
                    </a:cubicBezTo>
                    <a:cubicBezTo>
                      <a:pt x="51" y="134"/>
                      <a:pt x="59" y="135"/>
                      <a:pt x="70" y="135"/>
                    </a:cubicBezTo>
                    <a:cubicBezTo>
                      <a:pt x="81" y="135"/>
                      <a:pt x="89" y="134"/>
                      <a:pt x="94" y="131"/>
                    </a:cubicBezTo>
                    <a:cubicBezTo>
                      <a:pt x="99" y="128"/>
                      <a:pt x="101" y="123"/>
                      <a:pt x="101" y="116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3" name="Freeform 23"/>
              <p:cNvSpPr>
                <a:spLocks noEditPoints="1"/>
              </p:cNvSpPr>
              <p:nvPr userDrawn="1"/>
            </p:nvSpPr>
            <p:spPr bwMode="auto">
              <a:xfrm>
                <a:off x="4609545" y="776181"/>
                <a:ext cx="42863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2 w 142" name="T18"/>
                  <a:gd fmla="*/ 34 h 160" name="T19"/>
                  <a:gd fmla="*/ 132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2" y="21"/>
                      <a:pt x="132" y="34"/>
                    </a:cubicBezTo>
                    <a:cubicBezTo>
                      <a:pt x="132" y="62"/>
                      <a:pt x="132" y="62"/>
                      <a:pt x="132" y="62"/>
                    </a:cubicBezTo>
                    <a:cubicBezTo>
                      <a:pt x="132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4" name="Freeform 24"/>
              <p:cNvSpPr>
                <a:spLocks/>
              </p:cNvSpPr>
              <p:nvPr userDrawn="1"/>
            </p:nvSpPr>
            <p:spPr bwMode="auto">
              <a:xfrm>
                <a:off x="5076396" y="767433"/>
                <a:ext cx="379894" cy="499859"/>
              </a:xfrm>
              <a:custGeom>
                <a:avLst/>
                <a:gdLst>
                  <a:gd fmla="*/ 126 w 126" name="T0"/>
                  <a:gd fmla="*/ 160 h 166" name="T1"/>
                  <a:gd fmla="*/ 74 w 126" name="T2"/>
                  <a:gd fmla="*/ 166 h 166" name="T3"/>
                  <a:gd fmla="*/ 56 w 126" name="T4"/>
                  <a:gd fmla="*/ 165 h 166" name="T5"/>
                  <a:gd fmla="*/ 36 w 126" name="T6"/>
                  <a:gd fmla="*/ 161 h 166" name="T7"/>
                  <a:gd fmla="*/ 18 w 126" name="T8"/>
                  <a:gd fmla="*/ 153 h 166" name="T9"/>
                  <a:gd fmla="*/ 5 w 126" name="T10"/>
                  <a:gd fmla="*/ 140 h 166" name="T11"/>
                  <a:gd fmla="*/ 0 w 126" name="T12"/>
                  <a:gd fmla="*/ 119 h 166" name="T13"/>
                  <a:gd fmla="*/ 0 w 126" name="T14"/>
                  <a:gd fmla="*/ 49 h 166" name="T15"/>
                  <a:gd fmla="*/ 74 w 126" name="T16"/>
                  <a:gd fmla="*/ 0 h 166" name="T17"/>
                  <a:gd fmla="*/ 125 w 126" name="T18"/>
                  <a:gd fmla="*/ 6 h 166" name="T19"/>
                  <a:gd fmla="*/ 125 w 126" name="T20"/>
                  <a:gd fmla="*/ 35 h 166" name="T21"/>
                  <a:gd fmla="*/ 75 w 126" name="T22"/>
                  <a:gd fmla="*/ 28 h 166" name="T23"/>
                  <a:gd fmla="*/ 61 w 126" name="T24"/>
                  <a:gd fmla="*/ 28 h 166" name="T25"/>
                  <a:gd fmla="*/ 50 w 126" name="T26"/>
                  <a:gd fmla="*/ 31 h 166" name="T27"/>
                  <a:gd fmla="*/ 41 w 126" name="T28"/>
                  <a:gd fmla="*/ 37 h 166" name="T29"/>
                  <a:gd fmla="*/ 39 w 126" name="T30"/>
                  <a:gd fmla="*/ 48 h 166" name="T31"/>
                  <a:gd fmla="*/ 39 w 126" name="T32"/>
                  <a:gd fmla="*/ 116 h 166" name="T33"/>
                  <a:gd fmla="*/ 78 w 126" name="T34"/>
                  <a:gd fmla="*/ 138 h 166" name="T35"/>
                  <a:gd fmla="*/ 126 w 126" name="T36"/>
                  <a:gd fmla="*/ 131 h 166" name="T37"/>
                  <a:gd fmla="*/ 126 w 126" name="T38"/>
                  <a:gd fmla="*/ 160 h 166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6" w="126">
                    <a:moveTo>
                      <a:pt x="126" y="160"/>
                    </a:moveTo>
                    <a:cubicBezTo>
                      <a:pt x="108" y="164"/>
                      <a:pt x="91" y="166"/>
                      <a:pt x="74" y="166"/>
                    </a:cubicBezTo>
                    <a:cubicBezTo>
                      <a:pt x="68" y="166"/>
                      <a:pt x="62" y="165"/>
                      <a:pt x="56" y="165"/>
                    </a:cubicBezTo>
                    <a:cubicBezTo>
                      <a:pt x="50" y="164"/>
                      <a:pt x="43" y="163"/>
                      <a:pt x="36" y="161"/>
                    </a:cubicBezTo>
                    <a:cubicBezTo>
                      <a:pt x="29" y="159"/>
                      <a:pt x="23" y="157"/>
                      <a:pt x="18" y="153"/>
                    </a:cubicBezTo>
                    <a:cubicBezTo>
                      <a:pt x="13" y="150"/>
                      <a:pt x="9" y="146"/>
                      <a:pt x="5" y="140"/>
                    </a:cubicBezTo>
                    <a:cubicBezTo>
                      <a:pt x="2" y="134"/>
                      <a:pt x="0" y="127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16"/>
                      <a:pt x="25" y="0"/>
                      <a:pt x="74" y="0"/>
                    </a:cubicBezTo>
                    <a:cubicBezTo>
                      <a:pt x="87" y="0"/>
                      <a:pt x="104" y="2"/>
                      <a:pt x="125" y="6"/>
                    </a:cubicBezTo>
                    <a:cubicBezTo>
                      <a:pt x="125" y="35"/>
                      <a:pt x="125" y="35"/>
                      <a:pt x="125" y="35"/>
                    </a:cubicBezTo>
                    <a:cubicBezTo>
                      <a:pt x="106" y="30"/>
                      <a:pt x="89" y="28"/>
                      <a:pt x="75" y="28"/>
                    </a:cubicBezTo>
                    <a:cubicBezTo>
                      <a:pt x="69" y="28"/>
                      <a:pt x="65" y="28"/>
                      <a:pt x="61" y="28"/>
                    </a:cubicBezTo>
                    <a:cubicBezTo>
                      <a:pt x="58" y="29"/>
                      <a:pt x="54" y="29"/>
                      <a:pt x="50" y="31"/>
                    </a:cubicBezTo>
                    <a:cubicBezTo>
                      <a:pt x="46" y="32"/>
                      <a:pt x="43" y="34"/>
                      <a:pt x="41" y="37"/>
                    </a:cubicBezTo>
                    <a:cubicBezTo>
                      <a:pt x="40" y="40"/>
                      <a:pt x="39" y="44"/>
                      <a:pt x="39" y="48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31"/>
                      <a:pt x="52" y="138"/>
                      <a:pt x="78" y="138"/>
                    </a:cubicBezTo>
                    <a:cubicBezTo>
                      <a:pt x="90" y="138"/>
                      <a:pt x="106" y="136"/>
                      <a:pt x="126" y="131"/>
                    </a:cubicBezTo>
                    <a:lnTo>
                      <a:pt x="126" y="16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5" name="Freeform 25"/>
              <p:cNvSpPr>
                <a:spLocks/>
              </p:cNvSpPr>
              <p:nvPr userDrawn="1"/>
            </p:nvSpPr>
            <p:spPr bwMode="auto">
              <a:xfrm>
                <a:off x="5547605" y="776181"/>
                <a:ext cx="377394" cy="481114"/>
              </a:xfrm>
              <a:custGeom>
                <a:avLst/>
                <a:gdLst>
                  <a:gd fmla="*/ 302 w 302" name="T0"/>
                  <a:gd fmla="*/ 385 h 385" name="T1"/>
                  <a:gd fmla="*/ 0 w 302" name="T2"/>
                  <a:gd fmla="*/ 385 h 385" name="T3"/>
                  <a:gd fmla="*/ 0 w 302" name="T4"/>
                  <a:gd fmla="*/ 0 h 385" name="T5"/>
                  <a:gd fmla="*/ 294 w 302" name="T6"/>
                  <a:gd fmla="*/ 0 h 385" name="T7"/>
                  <a:gd fmla="*/ 294 w 302" name="T8"/>
                  <a:gd fmla="*/ 65 h 385" name="T9"/>
                  <a:gd fmla="*/ 94 w 302" name="T10"/>
                  <a:gd fmla="*/ 65 h 385" name="T11"/>
                  <a:gd fmla="*/ 94 w 302" name="T12"/>
                  <a:gd fmla="*/ 154 h 385" name="T13"/>
                  <a:gd fmla="*/ 275 w 302" name="T14"/>
                  <a:gd fmla="*/ 154 h 385" name="T15"/>
                  <a:gd fmla="*/ 275 w 302" name="T16"/>
                  <a:gd fmla="*/ 219 h 385" name="T17"/>
                  <a:gd fmla="*/ 94 w 302" name="T18"/>
                  <a:gd fmla="*/ 219 h 385" name="T19"/>
                  <a:gd fmla="*/ 94 w 302" name="T20"/>
                  <a:gd fmla="*/ 320 h 385" name="T21"/>
                  <a:gd fmla="*/ 302 w 302" name="T22"/>
                  <a:gd fmla="*/ 320 h 385" name="T23"/>
                  <a:gd fmla="*/ 302 w 302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302">
                    <a:moveTo>
                      <a:pt x="302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4" y="65"/>
                    </a:lnTo>
                    <a:lnTo>
                      <a:pt x="94" y="154"/>
                    </a:lnTo>
                    <a:lnTo>
                      <a:pt x="275" y="154"/>
                    </a:lnTo>
                    <a:lnTo>
                      <a:pt x="275" y="219"/>
                    </a:lnTo>
                    <a:lnTo>
                      <a:pt x="94" y="219"/>
                    </a:lnTo>
                    <a:lnTo>
                      <a:pt x="94" y="320"/>
                    </a:lnTo>
                    <a:lnTo>
                      <a:pt x="302" y="320"/>
                    </a:lnTo>
                    <a:lnTo>
                      <a:pt x="302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6" name="Freeform 26"/>
              <p:cNvSpPr>
                <a:spLocks/>
              </p:cNvSpPr>
              <p:nvPr userDrawn="1"/>
            </p:nvSpPr>
            <p:spPr bwMode="auto">
              <a:xfrm>
                <a:off x="5998431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0 w 131" name="T6"/>
                  <a:gd fmla="*/ 156 h 166" name="T7"/>
                  <a:gd fmla="*/ 88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0 w 131" name="T16"/>
                  <a:gd fmla="*/ 138 h 166" name="T17"/>
                  <a:gd fmla="*/ 92 w 131" name="T18"/>
                  <a:gd fmla="*/ 122 h 166" name="T19"/>
                  <a:gd fmla="*/ 92 w 131" name="T20"/>
                  <a:gd fmla="*/ 111 h 166" name="T21"/>
                  <a:gd fmla="*/ 88 w 131" name="T22"/>
                  <a:gd fmla="*/ 100 h 166" name="T23"/>
                  <a:gd fmla="*/ 71 w 131" name="T24"/>
                  <a:gd fmla="*/ 95 h 166" name="T25"/>
                  <a:gd fmla="*/ 52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7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1 w 131" name="T40"/>
                  <a:gd fmla="*/ 28 h 166" name="T41"/>
                  <a:gd fmla="*/ 45 w 131" name="T42"/>
                  <a:gd fmla="*/ 31 h 166" name="T43"/>
                  <a:gd fmla="*/ 38 w 131" name="T44"/>
                  <a:gd fmla="*/ 42 h 166" name="T45"/>
                  <a:gd fmla="*/ 38 w 131" name="T46"/>
                  <a:gd fmla="*/ 53 h 166" name="T47"/>
                  <a:gd fmla="*/ 59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0" y="156"/>
                    </a:cubicBezTo>
                    <a:cubicBezTo>
                      <a:pt x="103" y="160"/>
                      <a:pt x="96" y="162"/>
                      <a:pt x="88" y="163"/>
                    </a:cubicBezTo>
                    <a:cubicBezTo>
                      <a:pt x="80" y="165"/>
                      <a:pt x="71" y="166"/>
                      <a:pt x="60" y="166"/>
                    </a:cubicBezTo>
                    <a:cubicBezTo>
                      <a:pt x="44" y="166"/>
                      <a:pt x="25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1" y="138"/>
                      <a:pt x="92" y="133"/>
                      <a:pt x="92" y="122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3"/>
                      <a:pt x="88" y="100"/>
                    </a:cubicBezTo>
                    <a:cubicBezTo>
                      <a:pt x="85" y="96"/>
                      <a:pt x="80" y="95"/>
                      <a:pt x="71" y="95"/>
                    </a:cubicBezTo>
                    <a:cubicBezTo>
                      <a:pt x="52" y="95"/>
                      <a:pt x="52" y="95"/>
                      <a:pt x="52" y="95"/>
                    </a:cubicBezTo>
                    <a:cubicBezTo>
                      <a:pt x="17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5" y="17"/>
                      <a:pt x="17" y="10"/>
                    </a:cubicBezTo>
                    <a:cubicBezTo>
                      <a:pt x="29" y="4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1" y="28"/>
                    </a:cubicBezTo>
                    <a:cubicBezTo>
                      <a:pt x="59" y="28"/>
                      <a:pt x="50" y="29"/>
                      <a:pt x="45" y="31"/>
                    </a:cubicBezTo>
                    <a:cubicBezTo>
                      <a:pt x="40" y="33"/>
                      <a:pt x="38" y="37"/>
                      <a:pt x="38" y="42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2"/>
                      <a:pt x="45" y="66"/>
                      <a:pt x="59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7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</p:grpSp>
        <p:grpSp>
          <p:nvGrpSpPr>
            <p:cNvPr id="36" name="Group 35"/>
            <p:cNvGrpSpPr/>
            <p:nvPr userDrawn="1"/>
          </p:nvGrpSpPr>
          <p:grpSpPr>
            <a:xfrm>
              <a:off x="314326" y="1075660"/>
              <a:ext cx="1843867" cy="369143"/>
              <a:chOff x="1146212" y="1396551"/>
              <a:chExt cx="2484309" cy="497360"/>
            </a:xfrm>
            <a:grpFill/>
          </p:grpSpPr>
          <p:sp>
            <p:nvSpPr>
              <p:cNvPr id="73" name="Freeform 27"/>
              <p:cNvSpPr>
                <a:spLocks/>
              </p:cNvSpPr>
              <p:nvPr userDrawn="1"/>
            </p:nvSpPr>
            <p:spPr bwMode="auto">
              <a:xfrm>
                <a:off x="1146212" y="1396551"/>
                <a:ext cx="443627" cy="497359"/>
              </a:xfrm>
              <a:custGeom>
                <a:avLst/>
                <a:gdLst>
                  <a:gd fmla="*/ 147 w 147" name="T0"/>
                  <a:gd fmla="*/ 155 h 165" name="T1"/>
                  <a:gd fmla="*/ 115 w 147" name="T2"/>
                  <a:gd fmla="*/ 162 h 165" name="T3"/>
                  <a:gd fmla="*/ 80 w 147" name="T4"/>
                  <a:gd fmla="*/ 165 h 165" name="T5"/>
                  <a:gd fmla="*/ 56 w 147" name="T6"/>
                  <a:gd fmla="*/ 164 h 165" name="T7"/>
                  <a:gd fmla="*/ 34 w 147" name="T8"/>
                  <a:gd fmla="*/ 160 h 165" name="T9"/>
                  <a:gd fmla="*/ 16 w 147" name="T10"/>
                  <a:gd fmla="*/ 152 h 165" name="T11"/>
                  <a:gd fmla="*/ 5 w 147" name="T12"/>
                  <a:gd fmla="*/ 138 h 165" name="T13"/>
                  <a:gd fmla="*/ 0 w 147" name="T14"/>
                  <a:gd fmla="*/ 119 h 165" name="T15"/>
                  <a:gd fmla="*/ 0 w 147" name="T16"/>
                  <a:gd fmla="*/ 52 h 165" name="T17"/>
                  <a:gd fmla="*/ 5 w 147" name="T18"/>
                  <a:gd fmla="*/ 30 h 165" name="T19"/>
                  <a:gd fmla="*/ 18 w 147" name="T20"/>
                  <a:gd fmla="*/ 15 h 165" name="T21"/>
                  <a:gd fmla="*/ 37 w 147" name="T22"/>
                  <a:gd fmla="*/ 6 h 165" name="T23"/>
                  <a:gd fmla="*/ 59 w 147" name="T24"/>
                  <a:gd fmla="*/ 1 h 165" name="T25"/>
                  <a:gd fmla="*/ 80 w 147" name="T26"/>
                  <a:gd fmla="*/ 0 h 165" name="T27"/>
                  <a:gd fmla="*/ 146 w 147" name="T28"/>
                  <a:gd fmla="*/ 5 h 165" name="T29"/>
                  <a:gd fmla="*/ 146 w 147" name="T30"/>
                  <a:gd fmla="*/ 34 h 165" name="T31"/>
                  <a:gd fmla="*/ 80 w 147" name="T32"/>
                  <a:gd fmla="*/ 27 h 165" name="T33"/>
                  <a:gd fmla="*/ 39 w 147" name="T34"/>
                  <a:gd fmla="*/ 51 h 165" name="T35"/>
                  <a:gd fmla="*/ 39 w 147" name="T36"/>
                  <a:gd fmla="*/ 116 h 165" name="T37"/>
                  <a:gd fmla="*/ 50 w 147" name="T38"/>
                  <a:gd fmla="*/ 133 h 165" name="T39"/>
                  <a:gd fmla="*/ 84 w 147" name="T40"/>
                  <a:gd fmla="*/ 138 h 165" name="T41"/>
                  <a:gd fmla="*/ 110 w 147" name="T42"/>
                  <a:gd fmla="*/ 134 h 165" name="T43"/>
                  <a:gd fmla="*/ 110 w 147" name="T44"/>
                  <a:gd fmla="*/ 97 h 165" name="T45"/>
                  <a:gd fmla="*/ 84 w 147" name="T46"/>
                  <a:gd fmla="*/ 97 h 165" name="T47"/>
                  <a:gd fmla="*/ 84 w 147" name="T48"/>
                  <a:gd fmla="*/ 71 h 165" name="T49"/>
                  <a:gd fmla="*/ 147 w 147" name="T50"/>
                  <a:gd fmla="*/ 71 h 165" name="T51"/>
                  <a:gd fmla="*/ 147 w 147" name="T52"/>
                  <a:gd fmla="*/ 155 h 165" name="T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b="b" l="0" r="r" t="0"/>
                <a:pathLst>
                  <a:path h="165" w="147">
                    <a:moveTo>
                      <a:pt x="147" y="155"/>
                    </a:moveTo>
                    <a:cubicBezTo>
                      <a:pt x="138" y="158"/>
                      <a:pt x="128" y="160"/>
                      <a:pt x="115" y="162"/>
                    </a:cubicBezTo>
                    <a:cubicBezTo>
                      <a:pt x="102" y="164"/>
                      <a:pt x="91" y="165"/>
                      <a:pt x="80" y="165"/>
                    </a:cubicBezTo>
                    <a:cubicBezTo>
                      <a:pt x="71" y="165"/>
                      <a:pt x="63" y="165"/>
                      <a:pt x="56" y="164"/>
                    </a:cubicBezTo>
                    <a:cubicBezTo>
                      <a:pt x="49" y="163"/>
                      <a:pt x="42" y="162"/>
                      <a:pt x="34" y="160"/>
                    </a:cubicBezTo>
                    <a:cubicBezTo>
                      <a:pt x="27" y="158"/>
                      <a:pt x="21" y="155"/>
                      <a:pt x="16" y="152"/>
                    </a:cubicBezTo>
                    <a:cubicBezTo>
                      <a:pt x="11" y="148"/>
                      <a:pt x="8" y="144"/>
                      <a:pt x="5" y="138"/>
                    </a:cubicBezTo>
                    <a:cubicBezTo>
                      <a:pt x="2" y="133"/>
                      <a:pt x="0" y="126"/>
                      <a:pt x="0" y="119"/>
                    </a:cubicBezTo>
                    <a:cubicBezTo>
                      <a:pt x="0" y="52"/>
                      <a:pt x="0" y="52"/>
                      <a:pt x="0" y="52"/>
                    </a:cubicBezTo>
                    <a:cubicBezTo>
                      <a:pt x="0" y="43"/>
                      <a:pt x="2" y="36"/>
                      <a:pt x="5" y="30"/>
                    </a:cubicBezTo>
                    <a:cubicBezTo>
                      <a:pt x="9" y="23"/>
                      <a:pt x="13" y="18"/>
                      <a:pt x="18" y="15"/>
                    </a:cubicBezTo>
                    <a:cubicBezTo>
                      <a:pt x="24" y="11"/>
                      <a:pt x="30" y="8"/>
                      <a:pt x="37" y="6"/>
                    </a:cubicBezTo>
                    <a:cubicBezTo>
                      <a:pt x="45" y="3"/>
                      <a:pt x="52" y="2"/>
                      <a:pt x="59" y="1"/>
                    </a:cubicBezTo>
                    <a:cubicBezTo>
                      <a:pt x="66" y="0"/>
                      <a:pt x="73" y="0"/>
                      <a:pt x="80" y="0"/>
                    </a:cubicBezTo>
                    <a:cubicBezTo>
                      <a:pt x="103" y="0"/>
                      <a:pt x="125" y="1"/>
                      <a:pt x="146" y="5"/>
                    </a:cubicBezTo>
                    <a:cubicBezTo>
                      <a:pt x="146" y="34"/>
                      <a:pt x="146" y="34"/>
                      <a:pt x="146" y="34"/>
                    </a:cubicBezTo>
                    <a:cubicBezTo>
                      <a:pt x="126" y="29"/>
                      <a:pt x="104" y="27"/>
                      <a:pt x="80" y="27"/>
                    </a:cubicBezTo>
                    <a:cubicBezTo>
                      <a:pt x="53" y="27"/>
                      <a:pt x="39" y="35"/>
                      <a:pt x="39" y="51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4"/>
                      <a:pt x="43" y="130"/>
                      <a:pt x="50" y="133"/>
                    </a:cubicBezTo>
                    <a:cubicBezTo>
                      <a:pt x="58" y="136"/>
                      <a:pt x="69" y="138"/>
                      <a:pt x="84" y="138"/>
                    </a:cubicBezTo>
                    <a:cubicBezTo>
                      <a:pt x="92" y="138"/>
                      <a:pt x="101" y="136"/>
                      <a:pt x="110" y="134"/>
                    </a:cubicBezTo>
                    <a:cubicBezTo>
                      <a:pt x="110" y="97"/>
                      <a:pt x="110" y="97"/>
                      <a:pt x="110" y="97"/>
                    </a:cubicBezTo>
                    <a:cubicBezTo>
                      <a:pt x="84" y="97"/>
                      <a:pt x="84" y="97"/>
                      <a:pt x="84" y="97"/>
                    </a:cubicBezTo>
                    <a:cubicBezTo>
                      <a:pt x="84" y="71"/>
                      <a:pt x="84" y="71"/>
                      <a:pt x="84" y="71"/>
                    </a:cubicBezTo>
                    <a:cubicBezTo>
                      <a:pt x="147" y="71"/>
                      <a:pt x="147" y="71"/>
                      <a:pt x="147" y="71"/>
                    </a:cubicBezTo>
                    <a:lnTo>
                      <a:pt x="147" y="15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4" name="Freeform 28"/>
              <p:cNvSpPr>
                <a:spLocks noEditPoints="1"/>
              </p:cNvSpPr>
              <p:nvPr userDrawn="1"/>
            </p:nvSpPr>
            <p:spPr bwMode="auto">
              <a:xfrm>
                <a:off x="1697852" y="1402799"/>
                <a:ext cx="431129" cy="484862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1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1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5"/>
                    </a:cubicBezTo>
                    <a:cubicBezTo>
                      <a:pt x="115" y="90"/>
                      <a:pt x="106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1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7" y="71"/>
                      <a:pt x="90" y="69"/>
                    </a:cubicBezTo>
                    <a:cubicBezTo>
                      <a:pt x="93" y="66"/>
                      <a:pt x="95" y="61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5" name="Freeform 29"/>
              <p:cNvSpPr>
                <a:spLocks noEditPoints="1"/>
              </p:cNvSpPr>
              <p:nvPr userDrawn="1"/>
            </p:nvSpPr>
            <p:spPr bwMode="auto">
              <a:xfrm>
                <a:off x="2188536" y="1396552"/>
                <a:ext cx="458622" cy="497359"/>
              </a:xfrm>
              <a:custGeom>
                <a:avLst/>
                <a:gdLst>
                  <a:gd fmla="*/ 152 w 152" name="T0"/>
                  <a:gd fmla="*/ 48 h 165" name="T1"/>
                  <a:gd fmla="*/ 152 w 152" name="T2"/>
                  <a:gd fmla="*/ 119 h 165" name="T3"/>
                  <a:gd fmla="*/ 145 w 152" name="T4"/>
                  <a:gd fmla="*/ 142 h 165" name="T5"/>
                  <a:gd fmla="*/ 126 w 152" name="T6"/>
                  <a:gd fmla="*/ 156 h 165" name="T7"/>
                  <a:gd fmla="*/ 102 w 152" name="T8"/>
                  <a:gd fmla="*/ 163 h 165" name="T9"/>
                  <a:gd fmla="*/ 76 w 152" name="T10"/>
                  <a:gd fmla="*/ 165 h 165" name="T11"/>
                  <a:gd fmla="*/ 52 w 152" name="T12"/>
                  <a:gd fmla="*/ 163 h 165" name="T13"/>
                  <a:gd fmla="*/ 28 w 152" name="T14"/>
                  <a:gd fmla="*/ 157 h 165" name="T15"/>
                  <a:gd fmla="*/ 8 w 152" name="T16"/>
                  <a:gd fmla="*/ 143 h 165" name="T17"/>
                  <a:gd fmla="*/ 0 w 152" name="T18"/>
                  <a:gd fmla="*/ 119 h 165" name="T19"/>
                  <a:gd fmla="*/ 0 w 152" name="T20"/>
                  <a:gd fmla="*/ 48 h 165" name="T21"/>
                  <a:gd fmla="*/ 6 w 152" name="T22"/>
                  <a:gd fmla="*/ 27 h 165" name="T23"/>
                  <a:gd fmla="*/ 19 w 152" name="T24"/>
                  <a:gd fmla="*/ 12 h 165" name="T25"/>
                  <a:gd fmla="*/ 38 w 152" name="T26"/>
                  <a:gd fmla="*/ 4 h 165" name="T27"/>
                  <a:gd fmla="*/ 58 w 152" name="T28"/>
                  <a:gd fmla="*/ 0 h 165" name="T29"/>
                  <a:gd fmla="*/ 76 w 152" name="T30"/>
                  <a:gd fmla="*/ 0 h 165" name="T31"/>
                  <a:gd fmla="*/ 95 w 152" name="T32"/>
                  <a:gd fmla="*/ 0 h 165" name="T33"/>
                  <a:gd fmla="*/ 115 w 152" name="T34"/>
                  <a:gd fmla="*/ 4 h 165" name="T35"/>
                  <a:gd fmla="*/ 134 w 152" name="T36"/>
                  <a:gd fmla="*/ 12 h 165" name="T37"/>
                  <a:gd fmla="*/ 147 w 152" name="T38"/>
                  <a:gd fmla="*/ 27 h 165" name="T39"/>
                  <a:gd fmla="*/ 152 w 152" name="T40"/>
                  <a:gd fmla="*/ 48 h 165" name="T41"/>
                  <a:gd fmla="*/ 114 w 152" name="T42"/>
                  <a:gd fmla="*/ 119 h 165" name="T43"/>
                  <a:gd fmla="*/ 114 w 152" name="T44"/>
                  <a:gd fmla="*/ 48 h 165" name="T45"/>
                  <a:gd fmla="*/ 104 w 152" name="T46"/>
                  <a:gd fmla="*/ 32 h 165" name="T47"/>
                  <a:gd fmla="*/ 76 w 152" name="T48"/>
                  <a:gd fmla="*/ 27 h 165" name="T49"/>
                  <a:gd fmla="*/ 48 w 152" name="T50"/>
                  <a:gd fmla="*/ 32 h 165" name="T51"/>
                  <a:gd fmla="*/ 39 w 152" name="T52"/>
                  <a:gd fmla="*/ 48 h 165" name="T53"/>
                  <a:gd fmla="*/ 39 w 152" name="T54"/>
                  <a:gd fmla="*/ 119 h 165" name="T55"/>
                  <a:gd fmla="*/ 42 w 152" name="T56"/>
                  <a:gd fmla="*/ 129 h 165" name="T57"/>
                  <a:gd fmla="*/ 51 w 152" name="T58"/>
                  <a:gd fmla="*/ 135 h 165" name="T59"/>
                  <a:gd fmla="*/ 63 w 152" name="T60"/>
                  <a:gd fmla="*/ 137 h 165" name="T61"/>
                  <a:gd fmla="*/ 77 w 152" name="T62"/>
                  <a:gd fmla="*/ 138 h 165" name="T63"/>
                  <a:gd fmla="*/ 90 w 152" name="T64"/>
                  <a:gd fmla="*/ 137 h 165" name="T65"/>
                  <a:gd fmla="*/ 102 w 152" name="T66"/>
                  <a:gd fmla="*/ 135 h 165" name="T67"/>
                  <a:gd fmla="*/ 111 w 152" name="T68"/>
                  <a:gd fmla="*/ 129 h 165" name="T69"/>
                  <a:gd fmla="*/ 114 w 152" name="T70"/>
                  <a:gd fmla="*/ 119 h 165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5" w="152">
                    <a:moveTo>
                      <a:pt x="152" y="48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50" y="135"/>
                      <a:pt x="145" y="142"/>
                    </a:cubicBezTo>
                    <a:cubicBezTo>
                      <a:pt x="141" y="148"/>
                      <a:pt x="134" y="153"/>
                      <a:pt x="126" y="156"/>
                    </a:cubicBezTo>
                    <a:cubicBezTo>
                      <a:pt x="118" y="159"/>
                      <a:pt x="110" y="162"/>
                      <a:pt x="102" y="163"/>
                    </a:cubicBezTo>
                    <a:cubicBezTo>
                      <a:pt x="94" y="164"/>
                      <a:pt x="85" y="165"/>
                      <a:pt x="76" y="165"/>
                    </a:cubicBezTo>
                    <a:cubicBezTo>
                      <a:pt x="68" y="165"/>
                      <a:pt x="60" y="164"/>
                      <a:pt x="52" y="163"/>
                    </a:cubicBezTo>
                    <a:cubicBezTo>
                      <a:pt x="45" y="162"/>
                      <a:pt x="37" y="160"/>
                      <a:pt x="28" y="157"/>
                    </a:cubicBezTo>
                    <a:cubicBezTo>
                      <a:pt x="20" y="154"/>
                      <a:pt x="13" y="150"/>
                      <a:pt x="8" y="143"/>
                    </a:cubicBezTo>
                    <a:cubicBezTo>
                      <a:pt x="3" y="136"/>
                      <a:pt x="0" y="128"/>
                      <a:pt x="0" y="119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40"/>
                      <a:pt x="2" y="33"/>
                      <a:pt x="6" y="27"/>
                    </a:cubicBezTo>
                    <a:cubicBezTo>
                      <a:pt x="10" y="20"/>
                      <a:pt x="14" y="16"/>
                      <a:pt x="19" y="12"/>
                    </a:cubicBezTo>
                    <a:cubicBezTo>
                      <a:pt x="24" y="9"/>
                      <a:pt x="31" y="6"/>
                      <a:pt x="38" y="4"/>
                    </a:cubicBezTo>
                    <a:cubicBezTo>
                      <a:pt x="46" y="2"/>
                      <a:pt x="52" y="1"/>
                      <a:pt x="58" y="0"/>
                    </a:cubicBezTo>
                    <a:cubicBezTo>
                      <a:pt x="64" y="0"/>
                      <a:pt x="70" y="0"/>
                      <a:pt x="76" y="0"/>
                    </a:cubicBezTo>
                    <a:cubicBezTo>
                      <a:pt x="83" y="0"/>
                      <a:pt x="89" y="0"/>
                      <a:pt x="95" y="0"/>
                    </a:cubicBezTo>
                    <a:cubicBezTo>
                      <a:pt x="101" y="1"/>
                      <a:pt x="107" y="2"/>
                      <a:pt x="115" y="4"/>
                    </a:cubicBezTo>
                    <a:cubicBezTo>
                      <a:pt x="122" y="6"/>
                      <a:pt x="128" y="9"/>
                      <a:pt x="134" y="12"/>
                    </a:cubicBezTo>
                    <a:cubicBezTo>
                      <a:pt x="139" y="16"/>
                      <a:pt x="143" y="20"/>
                      <a:pt x="147" y="27"/>
                    </a:cubicBezTo>
                    <a:cubicBezTo>
                      <a:pt x="151" y="33"/>
                      <a:pt x="152" y="40"/>
                      <a:pt x="152" y="48"/>
                    </a:cubicBezTo>
                    <a:close/>
                    <a:moveTo>
                      <a:pt x="114" y="119"/>
                    </a:moveTo>
                    <a:cubicBezTo>
                      <a:pt x="114" y="48"/>
                      <a:pt x="114" y="48"/>
                      <a:pt x="114" y="48"/>
                    </a:cubicBezTo>
                    <a:cubicBezTo>
                      <a:pt x="114" y="40"/>
                      <a:pt x="111" y="35"/>
                      <a:pt x="104" y="32"/>
                    </a:cubicBezTo>
                    <a:cubicBezTo>
                      <a:pt x="98" y="29"/>
                      <a:pt x="89" y="27"/>
                      <a:pt x="76" y="27"/>
                    </a:cubicBezTo>
                    <a:cubicBezTo>
                      <a:pt x="64" y="27"/>
                      <a:pt x="54" y="29"/>
                      <a:pt x="48" y="32"/>
                    </a:cubicBezTo>
                    <a:cubicBezTo>
                      <a:pt x="42" y="35"/>
                      <a:pt x="39" y="40"/>
                      <a:pt x="39" y="48"/>
                    </a:cubicBezTo>
                    <a:cubicBezTo>
                      <a:pt x="39" y="119"/>
                      <a:pt x="39" y="119"/>
                      <a:pt x="39" y="119"/>
                    </a:cubicBezTo>
                    <a:cubicBezTo>
                      <a:pt x="39" y="123"/>
                      <a:pt x="40" y="126"/>
                      <a:pt x="42" y="129"/>
                    </a:cubicBezTo>
                    <a:cubicBezTo>
                      <a:pt x="44" y="132"/>
                      <a:pt x="47" y="133"/>
                      <a:pt x="51" y="135"/>
                    </a:cubicBezTo>
                    <a:cubicBezTo>
                      <a:pt x="55" y="136"/>
                      <a:pt x="59" y="137"/>
                      <a:pt x="63" y="137"/>
                    </a:cubicBezTo>
                    <a:cubicBezTo>
                      <a:pt x="67" y="137"/>
                      <a:pt x="71" y="138"/>
                      <a:pt x="77" y="138"/>
                    </a:cubicBezTo>
                    <a:cubicBezTo>
                      <a:pt x="82" y="138"/>
                      <a:pt x="87" y="137"/>
                      <a:pt x="90" y="137"/>
                    </a:cubicBezTo>
                    <a:cubicBezTo>
                      <a:pt x="94" y="137"/>
                      <a:pt x="98" y="136"/>
                      <a:pt x="102" y="135"/>
                    </a:cubicBezTo>
                    <a:cubicBezTo>
                      <a:pt x="106" y="133"/>
                      <a:pt x="109" y="132"/>
                      <a:pt x="111" y="129"/>
                    </a:cubicBezTo>
                    <a:cubicBezTo>
                      <a:pt x="113" y="126"/>
                      <a:pt x="114" y="123"/>
                      <a:pt x="114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6" name="Freeform 30"/>
              <p:cNvSpPr>
                <a:spLocks/>
              </p:cNvSpPr>
              <p:nvPr userDrawn="1"/>
            </p:nvSpPr>
            <p:spPr bwMode="auto">
              <a:xfrm>
                <a:off x="2736993" y="1402799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70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4 w 139" name="T18"/>
                  <a:gd fmla="*/ 132 h 163" name="T19"/>
                  <a:gd fmla="*/ 101 w 139" name="T20"/>
                  <a:gd fmla="*/ 117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70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7"/>
                      <a:pt x="39" y="117"/>
                      <a:pt x="39" y="117"/>
                    </a:cubicBezTo>
                    <a:cubicBezTo>
                      <a:pt x="39" y="124"/>
                      <a:pt x="41" y="129"/>
                      <a:pt x="46" y="132"/>
                    </a:cubicBezTo>
                    <a:cubicBezTo>
                      <a:pt x="51" y="134"/>
                      <a:pt x="59" y="136"/>
                      <a:pt x="70" y="136"/>
                    </a:cubicBezTo>
                    <a:cubicBezTo>
                      <a:pt x="81" y="136"/>
                      <a:pt x="89" y="134"/>
                      <a:pt x="94" y="132"/>
                    </a:cubicBezTo>
                    <a:cubicBezTo>
                      <a:pt x="98" y="129"/>
                      <a:pt x="101" y="124"/>
                      <a:pt x="101" y="117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7" name="Freeform 31"/>
              <p:cNvSpPr>
                <a:spLocks noEditPoints="1"/>
              </p:cNvSpPr>
              <p:nvPr userDrawn="1"/>
            </p:nvSpPr>
            <p:spPr bwMode="auto">
              <a:xfrm>
                <a:off x="3244380" y="1402797"/>
                <a:ext cx="386141" cy="484862"/>
              </a:xfrm>
              <a:custGeom>
                <a:avLst/>
                <a:gdLst>
                  <a:gd fmla="*/ 128 w 128" name="T0"/>
                  <a:gd fmla="*/ 37 h 161" name="T1"/>
                  <a:gd fmla="*/ 128 w 128" name="T2"/>
                  <a:gd fmla="*/ 67 h 161" name="T3"/>
                  <a:gd fmla="*/ 112 w 128" name="T4"/>
                  <a:gd fmla="*/ 100 h 161" name="T5"/>
                  <a:gd fmla="*/ 60 w 128" name="T6"/>
                  <a:gd fmla="*/ 108 h 161" name="T7"/>
                  <a:gd fmla="*/ 39 w 128" name="T8"/>
                  <a:gd fmla="*/ 108 h 161" name="T9"/>
                  <a:gd fmla="*/ 39 w 128" name="T10"/>
                  <a:gd fmla="*/ 161 h 161" name="T11"/>
                  <a:gd fmla="*/ 0 w 128" name="T12"/>
                  <a:gd fmla="*/ 161 h 161" name="T13"/>
                  <a:gd fmla="*/ 0 w 128" name="T14"/>
                  <a:gd fmla="*/ 0 h 161" name="T15"/>
                  <a:gd fmla="*/ 65 w 128" name="T16"/>
                  <a:gd fmla="*/ 0 h 161" name="T17"/>
                  <a:gd fmla="*/ 113 w 128" name="T18"/>
                  <a:gd fmla="*/ 8 h 161" name="T19"/>
                  <a:gd fmla="*/ 128 w 128" name="T20"/>
                  <a:gd fmla="*/ 37 h 161" name="T21"/>
                  <a:gd fmla="*/ 91 w 128" name="T22"/>
                  <a:gd fmla="*/ 66 h 161" name="T23"/>
                  <a:gd fmla="*/ 91 w 128" name="T24"/>
                  <a:gd fmla="*/ 40 h 161" name="T25"/>
                  <a:gd fmla="*/ 85 w 128" name="T26"/>
                  <a:gd fmla="*/ 30 h 161" name="T27"/>
                  <a:gd fmla="*/ 63 w 128" name="T28"/>
                  <a:gd fmla="*/ 28 h 161" name="T29"/>
                  <a:gd fmla="*/ 39 w 128" name="T30"/>
                  <a:gd fmla="*/ 28 h 161" name="T31"/>
                  <a:gd fmla="*/ 39 w 128" name="T32"/>
                  <a:gd fmla="*/ 82 h 161" name="T33"/>
                  <a:gd fmla="*/ 63 w 128" name="T34"/>
                  <a:gd fmla="*/ 82 h 161" name="T35"/>
                  <a:gd fmla="*/ 85 w 128" name="T36"/>
                  <a:gd fmla="*/ 78 h 161" name="T37"/>
                  <a:gd fmla="*/ 91 w 128" name="T38"/>
                  <a:gd fmla="*/ 66 h 161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1" w="128">
                    <a:moveTo>
                      <a:pt x="128" y="37"/>
                    </a:moveTo>
                    <a:cubicBezTo>
                      <a:pt x="128" y="67"/>
                      <a:pt x="128" y="67"/>
                      <a:pt x="128" y="67"/>
                    </a:cubicBezTo>
                    <a:cubicBezTo>
                      <a:pt x="128" y="83"/>
                      <a:pt x="123" y="94"/>
                      <a:pt x="112" y="100"/>
                    </a:cubicBezTo>
                    <a:cubicBezTo>
                      <a:pt x="102" y="106"/>
                      <a:pt x="84" y="108"/>
                      <a:pt x="60" y="108"/>
                    </a:cubicBezTo>
                    <a:cubicBezTo>
                      <a:pt x="39" y="108"/>
                      <a:pt x="39" y="108"/>
                      <a:pt x="39" y="108"/>
                    </a:cubicBezTo>
                    <a:cubicBezTo>
                      <a:pt x="39" y="161"/>
                      <a:pt x="39" y="161"/>
                      <a:pt x="39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65" y="0"/>
                      <a:pt x="65" y="0"/>
                      <a:pt x="65" y="0"/>
                    </a:cubicBezTo>
                    <a:cubicBezTo>
                      <a:pt x="87" y="0"/>
                      <a:pt x="103" y="3"/>
                      <a:pt x="113" y="8"/>
                    </a:cubicBezTo>
                    <a:cubicBezTo>
                      <a:pt x="123" y="13"/>
                      <a:pt x="128" y="23"/>
                      <a:pt x="128" y="37"/>
                    </a:cubicBezTo>
                    <a:close/>
                    <a:moveTo>
                      <a:pt x="91" y="66"/>
                    </a:moveTo>
                    <a:cubicBezTo>
                      <a:pt x="91" y="40"/>
                      <a:pt x="91" y="40"/>
                      <a:pt x="91" y="40"/>
                    </a:cubicBezTo>
                    <a:cubicBezTo>
                      <a:pt x="91" y="35"/>
                      <a:pt x="89" y="32"/>
                      <a:pt x="85" y="30"/>
                    </a:cubicBezTo>
                    <a:cubicBezTo>
                      <a:pt x="81" y="29"/>
                      <a:pt x="73" y="28"/>
                      <a:pt x="63" y="28"/>
                    </a:cubicBezTo>
                    <a:cubicBezTo>
                      <a:pt x="39" y="28"/>
                      <a:pt x="39" y="28"/>
                      <a:pt x="39" y="28"/>
                    </a:cubicBezTo>
                    <a:cubicBezTo>
                      <a:pt x="39" y="82"/>
                      <a:pt x="39" y="82"/>
                      <a:pt x="39" y="82"/>
                    </a:cubicBezTo>
                    <a:cubicBezTo>
                      <a:pt x="63" y="82"/>
                      <a:pt x="63" y="82"/>
                      <a:pt x="63" y="82"/>
                    </a:cubicBezTo>
                    <a:cubicBezTo>
                      <a:pt x="73" y="82"/>
                      <a:pt x="80" y="81"/>
                      <a:pt x="85" y="78"/>
                    </a:cubicBezTo>
                    <a:cubicBezTo>
                      <a:pt x="89" y="76"/>
                      <a:pt x="91" y="72"/>
                      <a:pt x="91" y="6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</p:grpSp>
        <p:grpSp>
          <p:nvGrpSpPr>
            <p:cNvPr id="37" name="Group 36"/>
            <p:cNvGrpSpPr/>
            <p:nvPr userDrawn="1"/>
          </p:nvGrpSpPr>
          <p:grpSpPr>
            <a:xfrm>
              <a:off x="314326" y="209071"/>
              <a:ext cx="2791230" cy="369145"/>
              <a:chOff x="314326" y="326116"/>
              <a:chExt cx="3760726" cy="497363"/>
            </a:xfrm>
            <a:grpFill/>
          </p:grpSpPr>
          <p:sp>
            <p:nvSpPr>
              <p:cNvPr id="41" name="Freeform 10"/>
              <p:cNvSpPr>
                <a:spLocks/>
              </p:cNvSpPr>
              <p:nvPr userDrawn="1"/>
            </p:nvSpPr>
            <p:spPr bwMode="auto">
              <a:xfrm>
                <a:off x="314326" y="332366"/>
                <a:ext cx="373645" cy="484863"/>
              </a:xfrm>
              <a:custGeom>
                <a:avLst/>
                <a:gdLst>
                  <a:gd fmla="*/ 299 w 299" name="T0"/>
                  <a:gd fmla="*/ 388 h 388" name="T1"/>
                  <a:gd fmla="*/ 0 w 299" name="T2"/>
                  <a:gd fmla="*/ 388 h 388" name="T3"/>
                  <a:gd fmla="*/ 0 w 299" name="T4"/>
                  <a:gd fmla="*/ 0 h 388" name="T5"/>
                  <a:gd fmla="*/ 294 w 299" name="T6"/>
                  <a:gd fmla="*/ 0 h 388" name="T7"/>
                  <a:gd fmla="*/ 294 w 299" name="T8"/>
                  <a:gd fmla="*/ 68 h 388" name="T9"/>
                  <a:gd fmla="*/ 92 w 299" name="T10"/>
                  <a:gd fmla="*/ 68 h 388" name="T11"/>
                  <a:gd fmla="*/ 92 w 299" name="T12"/>
                  <a:gd fmla="*/ 157 h 388" name="T13"/>
                  <a:gd fmla="*/ 275 w 299" name="T14"/>
                  <a:gd fmla="*/ 157 h 388" name="T15"/>
                  <a:gd fmla="*/ 275 w 299" name="T16"/>
                  <a:gd fmla="*/ 222 h 388" name="T17"/>
                  <a:gd fmla="*/ 92 w 299" name="T18"/>
                  <a:gd fmla="*/ 222 h 388" name="T19"/>
                  <a:gd fmla="*/ 92 w 299" name="T20"/>
                  <a:gd fmla="*/ 321 h 388" name="T21"/>
                  <a:gd fmla="*/ 299 w 299" name="T22"/>
                  <a:gd fmla="*/ 321 h 388" name="T23"/>
                  <a:gd fmla="*/ 299 w 299" name="T24"/>
                  <a:gd fmla="*/ 388 h 388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8" w="299">
                    <a:moveTo>
                      <a:pt x="299" y="388"/>
                    </a:moveTo>
                    <a:lnTo>
                      <a:pt x="0" y="388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8"/>
                    </a:lnTo>
                    <a:lnTo>
                      <a:pt x="92" y="68"/>
                    </a:lnTo>
                    <a:lnTo>
                      <a:pt x="92" y="157"/>
                    </a:lnTo>
                    <a:lnTo>
                      <a:pt x="275" y="157"/>
                    </a:lnTo>
                    <a:lnTo>
                      <a:pt x="275" y="222"/>
                    </a:lnTo>
                    <a:lnTo>
                      <a:pt x="92" y="222"/>
                    </a:lnTo>
                    <a:lnTo>
                      <a:pt x="92" y="321"/>
                    </a:lnTo>
                    <a:lnTo>
                      <a:pt x="299" y="321"/>
                    </a:lnTo>
                    <a:lnTo>
                      <a:pt x="299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47" name="Freeform 11"/>
              <p:cNvSpPr>
                <a:spLocks/>
              </p:cNvSpPr>
              <p:nvPr userDrawn="1"/>
            </p:nvSpPr>
            <p:spPr bwMode="auto">
              <a:xfrm>
                <a:off x="787838" y="332366"/>
                <a:ext cx="418634" cy="491113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69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8 w 139" name="T10"/>
                  <a:gd fmla="*/ 0 h 163" name="T11"/>
                  <a:gd fmla="*/ 38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3 w 139" name="T18"/>
                  <a:gd fmla="*/ 132 h 163" name="T19"/>
                  <a:gd fmla="*/ 100 w 139" name="T20"/>
                  <a:gd fmla="*/ 117 h 163" name="T21"/>
                  <a:gd fmla="*/ 100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69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8" y="0"/>
                      <a:pt x="38" y="0"/>
                      <a:pt x="38" y="0"/>
                    </a:cubicBezTo>
                    <a:cubicBezTo>
                      <a:pt x="38" y="117"/>
                      <a:pt x="38" y="117"/>
                      <a:pt x="38" y="117"/>
                    </a:cubicBezTo>
                    <a:cubicBezTo>
                      <a:pt x="38" y="124"/>
                      <a:pt x="41" y="129"/>
                      <a:pt x="46" y="132"/>
                    </a:cubicBezTo>
                    <a:cubicBezTo>
                      <a:pt x="50" y="134"/>
                      <a:pt x="58" y="136"/>
                      <a:pt x="70" y="136"/>
                    </a:cubicBezTo>
                    <a:cubicBezTo>
                      <a:pt x="81" y="136"/>
                      <a:pt x="89" y="134"/>
                      <a:pt x="93" y="132"/>
                    </a:cubicBezTo>
                    <a:cubicBezTo>
                      <a:pt x="98" y="129"/>
                      <a:pt x="100" y="124"/>
                      <a:pt x="100" y="117"/>
                    </a:cubicBezTo>
                    <a:cubicBezTo>
                      <a:pt x="100" y="0"/>
                      <a:pt x="100" y="0"/>
                      <a:pt x="100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6" name="Freeform 12"/>
              <p:cNvSpPr>
                <a:spLocks noEditPoints="1"/>
              </p:cNvSpPr>
              <p:nvPr userDrawn="1"/>
            </p:nvSpPr>
            <p:spPr bwMode="auto">
              <a:xfrm>
                <a:off x="1311898" y="332366"/>
                <a:ext cx="431129" cy="484863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2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2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9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80"/>
                      <a:pt x="122" y="85"/>
                    </a:cubicBezTo>
                    <a:cubicBezTo>
                      <a:pt x="115" y="90"/>
                      <a:pt x="107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2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2" y="72"/>
                      <a:pt x="72" y="72"/>
                      <a:pt x="72" y="72"/>
                    </a:cubicBezTo>
                    <a:cubicBezTo>
                      <a:pt x="81" y="72"/>
                      <a:pt x="87" y="71"/>
                      <a:pt x="90" y="69"/>
                    </a:cubicBezTo>
                    <a:cubicBezTo>
                      <a:pt x="93" y="66"/>
                      <a:pt x="95" y="62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7" name="Freeform 13"/>
              <p:cNvSpPr>
                <a:spLocks noEditPoints="1"/>
              </p:cNvSpPr>
              <p:nvPr userDrawn="1"/>
            </p:nvSpPr>
            <p:spPr bwMode="auto">
              <a:xfrm>
                <a:off x="1800735" y="332366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9" name="Freeform 14"/>
              <p:cNvSpPr>
                <a:spLocks/>
              </p:cNvSpPr>
              <p:nvPr userDrawn="1"/>
            </p:nvSpPr>
            <p:spPr bwMode="auto">
              <a:xfrm>
                <a:off x="2349541" y="326116"/>
                <a:ext cx="394889" cy="497359"/>
              </a:xfrm>
              <a:custGeom>
                <a:avLst/>
                <a:gdLst>
                  <a:gd fmla="*/ 131 w 131" name="T0"/>
                  <a:gd fmla="*/ 106 h 165" name="T1"/>
                  <a:gd fmla="*/ 131 w 131" name="T2"/>
                  <a:gd fmla="*/ 117 h 165" name="T3"/>
                  <a:gd fmla="*/ 126 w 131" name="T4"/>
                  <a:gd fmla="*/ 141 h 165" name="T5"/>
                  <a:gd fmla="*/ 111 w 131" name="T6"/>
                  <a:gd fmla="*/ 156 h 165" name="T7"/>
                  <a:gd fmla="*/ 88 w 131" name="T8"/>
                  <a:gd fmla="*/ 163 h 165" name="T9"/>
                  <a:gd fmla="*/ 60 w 131" name="T10"/>
                  <a:gd fmla="*/ 165 h 165" name="T11"/>
                  <a:gd fmla="*/ 3 w 131" name="T12"/>
                  <a:gd fmla="*/ 161 h 165" name="T13"/>
                  <a:gd fmla="*/ 3 w 131" name="T14"/>
                  <a:gd fmla="*/ 131 h 165" name="T15"/>
                  <a:gd fmla="*/ 60 w 131" name="T16"/>
                  <a:gd fmla="*/ 138 h 165" name="T17"/>
                  <a:gd fmla="*/ 92 w 131" name="T18"/>
                  <a:gd fmla="*/ 121 h 165" name="T19"/>
                  <a:gd fmla="*/ 92 w 131" name="T20"/>
                  <a:gd fmla="*/ 111 h 165" name="T21"/>
                  <a:gd fmla="*/ 88 w 131" name="T22"/>
                  <a:gd fmla="*/ 99 h 165" name="T23"/>
                  <a:gd fmla="*/ 71 w 131" name="T24"/>
                  <a:gd fmla="*/ 94 h 165" name="T25"/>
                  <a:gd fmla="*/ 53 w 131" name="T26"/>
                  <a:gd fmla="*/ 94 h 165" name="T27"/>
                  <a:gd fmla="*/ 0 w 131" name="T28"/>
                  <a:gd fmla="*/ 53 h 165" name="T29"/>
                  <a:gd fmla="*/ 0 w 131" name="T30"/>
                  <a:gd fmla="*/ 41 h 165" name="T31"/>
                  <a:gd fmla="*/ 17 w 131" name="T32"/>
                  <a:gd fmla="*/ 10 h 165" name="T33"/>
                  <a:gd fmla="*/ 73 w 131" name="T34"/>
                  <a:gd fmla="*/ 0 h 165" name="T35"/>
                  <a:gd fmla="*/ 123 w 131" name="T36"/>
                  <a:gd fmla="*/ 3 h 165" name="T37"/>
                  <a:gd fmla="*/ 123 w 131" name="T38"/>
                  <a:gd fmla="*/ 32 h 165" name="T39"/>
                  <a:gd fmla="*/ 72 w 131" name="T40"/>
                  <a:gd fmla="*/ 27 h 165" name="T41"/>
                  <a:gd fmla="*/ 46 w 131" name="T42"/>
                  <a:gd fmla="*/ 31 h 165" name="T43"/>
                  <a:gd fmla="*/ 38 w 131" name="T44"/>
                  <a:gd fmla="*/ 41 h 165" name="T45"/>
                  <a:gd fmla="*/ 38 w 131" name="T46"/>
                  <a:gd fmla="*/ 53 h 165" name="T47"/>
                  <a:gd fmla="*/ 60 w 131" name="T48"/>
                  <a:gd fmla="*/ 65 h 165" name="T49"/>
                  <a:gd fmla="*/ 79 w 131" name="T50"/>
                  <a:gd fmla="*/ 65 h 165" name="T51"/>
                  <a:gd fmla="*/ 119 w 131" name="T52"/>
                  <a:gd fmla="*/ 76 h 165" name="T53"/>
                  <a:gd fmla="*/ 131 w 131" name="T54"/>
                  <a:gd fmla="*/ 106 h 165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5" w="131">
                    <a:moveTo>
                      <a:pt x="131" y="106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1" y="156"/>
                    </a:cubicBezTo>
                    <a:cubicBezTo>
                      <a:pt x="104" y="159"/>
                      <a:pt x="96" y="162"/>
                      <a:pt x="88" y="163"/>
                    </a:cubicBezTo>
                    <a:cubicBezTo>
                      <a:pt x="80" y="164"/>
                      <a:pt x="71" y="165"/>
                      <a:pt x="60" y="165"/>
                    </a:cubicBezTo>
                    <a:cubicBezTo>
                      <a:pt x="45" y="165"/>
                      <a:pt x="26" y="164"/>
                      <a:pt x="3" y="161"/>
                    </a:cubicBezTo>
                    <a:cubicBezTo>
                      <a:pt x="3" y="131"/>
                      <a:pt x="3" y="131"/>
                      <a:pt x="3" y="131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2" y="138"/>
                      <a:pt x="92" y="132"/>
                      <a:pt x="92" y="121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2"/>
                      <a:pt x="88" y="99"/>
                    </a:cubicBezTo>
                    <a:cubicBezTo>
                      <a:pt x="85" y="96"/>
                      <a:pt x="80" y="94"/>
                      <a:pt x="71" y="94"/>
                    </a:cubicBezTo>
                    <a:cubicBezTo>
                      <a:pt x="53" y="94"/>
                      <a:pt x="53" y="94"/>
                      <a:pt x="53" y="94"/>
                    </a:cubicBezTo>
                    <a:cubicBezTo>
                      <a:pt x="17" y="94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7" y="10"/>
                    </a:cubicBezTo>
                    <a:cubicBezTo>
                      <a:pt x="29" y="3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3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7"/>
                      <a:pt x="72" y="27"/>
                    </a:cubicBezTo>
                    <a:cubicBezTo>
                      <a:pt x="59" y="27"/>
                      <a:pt x="50" y="28"/>
                      <a:pt x="46" y="31"/>
                    </a:cubicBezTo>
                    <a:cubicBezTo>
                      <a:pt x="41" y="33"/>
                      <a:pt x="38" y="36"/>
                      <a:pt x="38" y="41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1"/>
                      <a:pt x="45" y="65"/>
                      <a:pt x="60" y="65"/>
                    </a:cubicBezTo>
                    <a:cubicBezTo>
                      <a:pt x="79" y="65"/>
                      <a:pt x="79" y="65"/>
                      <a:pt x="79" y="65"/>
                    </a:cubicBezTo>
                    <a:cubicBezTo>
                      <a:pt x="98" y="65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0" name="Rectangle 15"/>
              <p:cNvSpPr>
                <a:spLocks noChangeArrowheads="1"/>
              </p:cNvSpPr>
              <p:nvPr userDrawn="1"/>
            </p:nvSpPr>
            <p:spPr bwMode="auto">
              <a:xfrm>
                <a:off x="2854100" y="332365"/>
                <a:ext cx="114968" cy="484863"/>
              </a:xfrm>
              <a:prstGeom prst="rect">
                <a:avLst/>
              </a:pr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1" name="Freeform 16"/>
              <p:cNvSpPr>
                <a:spLocks noEditPoints="1"/>
              </p:cNvSpPr>
              <p:nvPr userDrawn="1"/>
            </p:nvSpPr>
            <p:spPr bwMode="auto">
              <a:xfrm>
                <a:off x="3049957" y="332365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2" name="Freeform 17"/>
              <p:cNvSpPr>
                <a:spLocks/>
              </p:cNvSpPr>
              <p:nvPr userDrawn="1"/>
            </p:nvSpPr>
            <p:spPr bwMode="auto">
              <a:xfrm>
                <a:off x="3620180" y="332365"/>
                <a:ext cx="454872" cy="484863"/>
              </a:xfrm>
              <a:custGeom>
                <a:avLst/>
                <a:gdLst>
                  <a:gd fmla="*/ 364 w 364" name="T0"/>
                  <a:gd fmla="*/ 388 h 388" name="T1"/>
                  <a:gd fmla="*/ 270 w 364" name="T2"/>
                  <a:gd fmla="*/ 388 h 388" name="T3"/>
                  <a:gd fmla="*/ 82 w 364" name="T4"/>
                  <a:gd fmla="*/ 121 h 388" name="T5"/>
                  <a:gd fmla="*/ 82 w 364" name="T6"/>
                  <a:gd fmla="*/ 388 h 388" name="T7"/>
                  <a:gd fmla="*/ 0 w 364" name="T8"/>
                  <a:gd fmla="*/ 388 h 388" name="T9"/>
                  <a:gd fmla="*/ 0 w 364" name="T10"/>
                  <a:gd fmla="*/ 0 h 388" name="T11"/>
                  <a:gd fmla="*/ 94 w 364" name="T12"/>
                  <a:gd fmla="*/ 0 h 388" name="T13"/>
                  <a:gd fmla="*/ 279 w 364" name="T14"/>
                  <a:gd fmla="*/ 265 h 388" name="T15"/>
                  <a:gd fmla="*/ 279 w 364" name="T16"/>
                  <a:gd fmla="*/ 0 h 388" name="T17"/>
                  <a:gd fmla="*/ 364 w 364" name="T18"/>
                  <a:gd fmla="*/ 0 h 388" name="T19"/>
                  <a:gd fmla="*/ 364 w 364" name="T20"/>
                  <a:gd fmla="*/ 388 h 388" name="T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388" w="364">
                    <a:moveTo>
                      <a:pt x="364" y="388"/>
                    </a:moveTo>
                    <a:lnTo>
                      <a:pt x="270" y="388"/>
                    </a:lnTo>
                    <a:lnTo>
                      <a:pt x="82" y="121"/>
                    </a:lnTo>
                    <a:lnTo>
                      <a:pt x="82" y="388"/>
                    </a:lnTo>
                    <a:lnTo>
                      <a:pt x="0" y="388"/>
                    </a:lnTo>
                    <a:lnTo>
                      <a:pt x="0" y="0"/>
                    </a:lnTo>
                    <a:lnTo>
                      <a:pt x="94" y="0"/>
                    </a:lnTo>
                    <a:lnTo>
                      <a:pt x="279" y="265"/>
                    </a:lnTo>
                    <a:lnTo>
                      <a:pt x="279" y="0"/>
                    </a:lnTo>
                    <a:lnTo>
                      <a:pt x="364" y="0"/>
                    </a:lnTo>
                    <a:lnTo>
                      <a:pt x="364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</p:grpSp>
      </p:grpSp>
      <p:pic>
        <p:nvPicPr>
          <p:cNvPr id="87" name="Picture 86"/>
          <p:cNvPicPr>
            <a:picLocks noChangeAspect="1"/>
          </p:cNvPicPr>
          <p:nvPr userDrawn="1"/>
        </p:nvPicPr>
        <p:blipFill rotWithShape="1">
          <a:blip cstate="screen"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9888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9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589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17434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</p:spTree>
    <p:extLst>
      <p:ext uri="{BB962C8B-B14F-4D97-AF65-F5344CB8AC3E}">
        <p14:creationId xmlns:p14="http://schemas.microsoft.com/office/powerpoint/2010/main" val="2009968961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0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3513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92683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1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4209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6" name="Text Placeholder 5"/>
          <p:cNvSpPr>
            <a:spLocks noGrp="1"/>
          </p:cNvSpPr>
          <p:nvPr>
            <p:ph hasCustomPrompt="1" idx="10" sz="quarter" type="body"/>
          </p:nvPr>
        </p:nvSpPr>
        <p:spPr>
          <a:xfrm>
            <a:off x="317500" y="6438901"/>
            <a:ext cx="10584209" cy="292100"/>
          </a:xfrm>
          <a:prstGeom prst="rect">
            <a:avLst/>
          </a:prstGeom>
        </p:spPr>
        <p:txBody>
          <a:bodyPr anchor="b" anchorCtr="0" bIns="0" lIns="0" rIns="0" tIns="0"/>
          <a:lstStyle>
            <a:lvl1pPr indent="0" marL="0">
              <a:lnSpc>
                <a:spcPct val="100000"/>
              </a:lnSpc>
              <a:spcBef>
                <a:spcPts val="0"/>
              </a:spcBef>
              <a:buNone/>
              <a:defRPr sz="800">
                <a:solidFill>
                  <a:schemeClr val="tx1"/>
                </a:solidFill>
              </a:defRPr>
            </a:lvl1pPr>
            <a:lvl2pPr indent="0" marL="291586">
              <a:buNone/>
              <a:defRPr/>
            </a:lvl2pPr>
            <a:lvl3pPr indent="0" marL="583171">
              <a:buNone/>
              <a:defRPr/>
            </a:lvl3pPr>
            <a:lvl4pPr indent="0" marL="874756">
              <a:buNone/>
              <a:defRPr/>
            </a:lvl4pPr>
            <a:lvl5pPr indent="0" marL="1166341">
              <a:buNone/>
              <a:defRPr/>
            </a:lvl5pPr>
          </a:lstStyle>
          <a:p>
            <a:pPr lvl="0"/>
            <a:r>
              <a:rPr dirty="0" lang="en-US"/>
              <a:t>Footnotes</a:t>
            </a:r>
          </a:p>
        </p:txBody>
      </p:sp>
    </p:spTree>
    <p:extLst>
      <p:ext uri="{BB962C8B-B14F-4D97-AF65-F5344CB8AC3E}">
        <p14:creationId xmlns:p14="http://schemas.microsoft.com/office/powerpoint/2010/main" val="120570044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2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4325" y="1614488"/>
            <a:ext cx="11563350" cy="362902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746731099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3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</p:spTree>
    <p:extLst>
      <p:ext uri="{BB962C8B-B14F-4D97-AF65-F5344CB8AC3E}">
        <p14:creationId xmlns:p14="http://schemas.microsoft.com/office/powerpoint/2010/main" val="286439593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4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4249529184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5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500" y="1614488"/>
            <a:ext cx="3752850" cy="453707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241016501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6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11560173" cy="166693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41238234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7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407035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7"/>
            <a:ext cx="11560173" cy="1665287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8" y="3425825"/>
            <a:ext cx="375761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hasCustomPrompt="1" idx="14" sz="quarter" type="pic"/>
          </p:nvPr>
        </p:nvSpPr>
        <p:spPr>
          <a:xfrm>
            <a:off x="8123238" y="3425825"/>
            <a:ext cx="406876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590079781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8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5705475" cy="453707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229069679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9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129174624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7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226149146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70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3812" y="1614488"/>
            <a:ext cx="1800225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hasCustomPrompt="1" idx="14" sz="quarter" type="body"/>
          </p:nvPr>
        </p:nvSpPr>
        <p:spPr>
          <a:xfrm>
            <a:off x="4219046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3" name="Picture Placeholder 8"/>
          <p:cNvSpPr>
            <a:spLocks noGrp="1"/>
          </p:cNvSpPr>
          <p:nvPr>
            <p:ph hasCustomPrompt="1" idx="15" sz="quarter" type="pic"/>
          </p:nvPr>
        </p:nvSpPr>
        <p:spPr>
          <a:xfrm>
            <a:off x="3243263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71140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6" name="Text Placeholder 10"/>
          <p:cNvSpPr>
            <a:spLocks noGrp="1"/>
          </p:cNvSpPr>
          <p:nvPr>
            <p:ph hasCustomPrompt="1" idx="18" sz="quarter" type="body"/>
          </p:nvPr>
        </p:nvSpPr>
        <p:spPr>
          <a:xfrm>
            <a:off x="10066298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7" name="Picture Placeholder 8"/>
          <p:cNvSpPr>
            <a:spLocks noGrp="1"/>
          </p:cNvSpPr>
          <p:nvPr>
            <p:ph hasCustomPrompt="1" idx="19" sz="quarter" type="pic"/>
          </p:nvPr>
        </p:nvSpPr>
        <p:spPr>
          <a:xfrm>
            <a:off x="90900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3812" y="3425825"/>
            <a:ext cx="1800225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0" name="Text Placeholder 10"/>
          <p:cNvSpPr>
            <a:spLocks noGrp="1"/>
          </p:cNvSpPr>
          <p:nvPr>
            <p:ph hasCustomPrompt="1" idx="22" sz="quarter" type="body"/>
          </p:nvPr>
        </p:nvSpPr>
        <p:spPr>
          <a:xfrm>
            <a:off x="4219046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1" name="Picture Placeholder 8"/>
          <p:cNvSpPr>
            <a:spLocks noGrp="1"/>
          </p:cNvSpPr>
          <p:nvPr>
            <p:ph hasCustomPrompt="1" idx="23" sz="quarter" type="pic"/>
          </p:nvPr>
        </p:nvSpPr>
        <p:spPr>
          <a:xfrm>
            <a:off x="32432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71140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4" name="Text Placeholder 10"/>
          <p:cNvSpPr>
            <a:spLocks noGrp="1"/>
          </p:cNvSpPr>
          <p:nvPr>
            <p:ph hasCustomPrompt="1" idx="26" sz="quarter" type="body"/>
          </p:nvPr>
        </p:nvSpPr>
        <p:spPr>
          <a:xfrm>
            <a:off x="10066298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5" name="Picture Placeholder 8"/>
          <p:cNvSpPr>
            <a:spLocks noGrp="1"/>
          </p:cNvSpPr>
          <p:nvPr>
            <p:ph hasCustomPrompt="1" idx="27" sz="quarter" type="pic"/>
          </p:nvPr>
        </p:nvSpPr>
        <p:spPr>
          <a:xfrm>
            <a:off x="9090025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215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97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253597414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71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7515" y="1614488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67438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7515" y="3429792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9792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67438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17500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7500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53852215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8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500" y="1614488"/>
            <a:ext cx="3752850" cy="453707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42114716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11560173" cy="166693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78526592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Masters/_rels/slideMaster1.xml.rels><?xml version="1.0" encoding="UTF-8" standalone="yes" ?><Relationships xmlns="http://schemas.openxmlformats.org/package/2006/relationships"><Relationship Id="rId8" Target="../slideLayouts/slideLayout8.xml" Type="http://schemas.openxmlformats.org/officeDocument/2006/relationships/slideLayout"/><Relationship Id="rId13" Target="../slideLayouts/slideLayout13.xml" Type="http://schemas.openxmlformats.org/officeDocument/2006/relationships/slideLayout"/><Relationship Id="rId18" Target="../tags/tag3.xml" Type="http://schemas.openxmlformats.org/officeDocument/2006/relationships/tags"/><Relationship Id="rId3" Target="../slideLayouts/slideLayout3.xml" Type="http://schemas.openxmlformats.org/officeDocument/2006/relationships/slideLayout"/><Relationship Id="rId21" Target="../media/image2.png" Type="http://schemas.openxmlformats.org/officeDocument/2006/relationships/image"/><Relationship Id="rId7" Target="../slideLayouts/slideLayout7.xml" Type="http://schemas.openxmlformats.org/officeDocument/2006/relationships/slideLayout"/><Relationship Id="rId12" Target="../slideLayouts/slideLayout12.xml" Type="http://schemas.openxmlformats.org/officeDocument/2006/relationships/slideLayout"/><Relationship Id="rId17" Target="../tags/tag2.xml" Type="http://schemas.openxmlformats.org/officeDocument/2006/relationships/tags"/><Relationship Id="rId2" Target="../slideLayouts/slideLayout2.xml" Type="http://schemas.openxmlformats.org/officeDocument/2006/relationships/slideLayout"/><Relationship Id="rId20" Target="../media/image1.emf" Type="http://schemas.openxmlformats.org/officeDocument/2006/relationships/image"/><Relationship Id="rId1" Target="../slideLayouts/slideLayout1.xml" Type="http://schemas.openxmlformats.org/officeDocument/2006/relationships/slideLayout"/><Relationship Id="rId6" Target="../slideLayouts/slideLayout6.xml" Type="http://schemas.openxmlformats.org/officeDocument/2006/relationships/slideLayout"/><Relationship Id="rId11" Target="../slideLayouts/slideLayout11.xml" Type="http://schemas.openxmlformats.org/officeDocument/2006/relationships/slideLayout"/><Relationship Id="rId5" Target="../slideLayouts/slideLayout5.xml" Type="http://schemas.openxmlformats.org/officeDocument/2006/relationships/slideLayout"/><Relationship Id="rId15" Target="../theme/theme1.xml" Type="http://schemas.openxmlformats.org/officeDocument/2006/relationships/theme"/><Relationship Id="rId10" Target="../slideLayouts/slideLayout10.xml" Type="http://schemas.openxmlformats.org/officeDocument/2006/relationships/slideLayout"/><Relationship Id="rId19" Target="../media/image1.emf" Type="http://schemas.openxmlformats.org/officeDocument/2006/relationships/image"/><Relationship Id="rId4" Target="../slideLayouts/slideLayout4.xml" Type="http://schemas.openxmlformats.org/officeDocument/2006/relationships/slideLayout"/><Relationship Id="rId9" Target="../slideLayouts/slideLayout9.xml" Type="http://schemas.openxmlformats.org/officeDocument/2006/relationships/slideLayout"/><Relationship Id="rId14" Target="../slideLayouts/slideLayout14.xml" Type="http://schemas.openxmlformats.org/officeDocument/2006/relationships/slideLayout"/></Relationships>
</file>

<file path=ppt/slideMasters/_rels/slideMaster2.xml.rels><?xml version="1.0" encoding="UTF-8" standalone="yes" ?><Relationships xmlns="http://schemas.openxmlformats.org/package/2006/relationships"><Relationship Id="rId8" Target="../slideLayouts/slideLayout22.xml" Type="http://schemas.openxmlformats.org/officeDocument/2006/relationships/slideLayout"/><Relationship Id="rId13" Target="../slideLayouts/slideLayout27.xml" Type="http://schemas.openxmlformats.org/officeDocument/2006/relationships/slideLayout"/><Relationship Id="rId18" Target="../tags/tag31.xml" Type="http://schemas.openxmlformats.org/officeDocument/2006/relationships/tags"/><Relationship Id="rId3" Target="../slideLayouts/slideLayout17.xml" Type="http://schemas.openxmlformats.org/officeDocument/2006/relationships/slideLayout"/><Relationship Id="rId21" Target="../media/image2.png" Type="http://schemas.openxmlformats.org/officeDocument/2006/relationships/image"/><Relationship Id="rId7" Target="../slideLayouts/slideLayout21.xml" Type="http://schemas.openxmlformats.org/officeDocument/2006/relationships/slideLayout"/><Relationship Id="rId12" Target="../slideLayouts/slideLayout26.xml" Type="http://schemas.openxmlformats.org/officeDocument/2006/relationships/slideLayout"/><Relationship Id="rId17" Target="../tags/tag30.xml" Type="http://schemas.openxmlformats.org/officeDocument/2006/relationships/tags"/><Relationship Id="rId2" Target="../slideLayouts/slideLayout16.xml" Type="http://schemas.openxmlformats.org/officeDocument/2006/relationships/slideLayout"/><Relationship Id="rId20" Target="../media/image1.emf" Type="http://schemas.openxmlformats.org/officeDocument/2006/relationships/image"/><Relationship Id="rId1" Target="../slideLayouts/slideLayout15.xml" Type="http://schemas.openxmlformats.org/officeDocument/2006/relationships/slideLayout"/><Relationship Id="rId6" Target="../slideLayouts/slideLayout20.xml" Type="http://schemas.openxmlformats.org/officeDocument/2006/relationships/slideLayout"/><Relationship Id="rId11" Target="../slideLayouts/slideLayout25.xml" Type="http://schemas.openxmlformats.org/officeDocument/2006/relationships/slideLayout"/><Relationship Id="rId5" Target="../slideLayouts/slideLayout19.xml" Type="http://schemas.openxmlformats.org/officeDocument/2006/relationships/slideLayout"/><Relationship Id="rId15" Target="../theme/theme2.xml" Type="http://schemas.openxmlformats.org/officeDocument/2006/relationships/theme"/><Relationship Id="rId10" Target="../slideLayouts/slideLayout24.xml" Type="http://schemas.openxmlformats.org/officeDocument/2006/relationships/slideLayout"/><Relationship Id="rId19" Target="../media/image1.emf" Type="http://schemas.openxmlformats.org/officeDocument/2006/relationships/image"/><Relationship Id="rId4" Target="../slideLayouts/slideLayout18.xml" Type="http://schemas.openxmlformats.org/officeDocument/2006/relationships/slideLayout"/><Relationship Id="rId9" Target="../slideLayouts/slideLayout23.xml" Type="http://schemas.openxmlformats.org/officeDocument/2006/relationships/slideLayout"/><Relationship Id="rId14" Target="../slideLayouts/slideLayout28.xml" Type="http://schemas.openxmlformats.org/officeDocument/2006/relationships/slideLayout"/></Relationships>
</file>

<file path=ppt/slideMasters/_rels/slideMaster3.xml.rels><?xml version="1.0" encoding="UTF-8" standalone="yes" ?><Relationships xmlns="http://schemas.openxmlformats.org/package/2006/relationships"><Relationship Id="rId8" Target="../slideLayouts/slideLayout36.xml" Type="http://schemas.openxmlformats.org/officeDocument/2006/relationships/slideLayout"/><Relationship Id="rId13" Target="../slideLayouts/slideLayout41.xml" Type="http://schemas.openxmlformats.org/officeDocument/2006/relationships/slideLayout"/><Relationship Id="rId18" Target="../tags/tag59.xml" Type="http://schemas.openxmlformats.org/officeDocument/2006/relationships/tags"/><Relationship Id="rId3" Target="../slideLayouts/slideLayout31.xml" Type="http://schemas.openxmlformats.org/officeDocument/2006/relationships/slideLayout"/><Relationship Id="rId21" Target="../media/image2.png" Type="http://schemas.openxmlformats.org/officeDocument/2006/relationships/image"/><Relationship Id="rId7" Target="../slideLayouts/slideLayout35.xml" Type="http://schemas.openxmlformats.org/officeDocument/2006/relationships/slideLayout"/><Relationship Id="rId12" Target="../slideLayouts/slideLayout40.xml" Type="http://schemas.openxmlformats.org/officeDocument/2006/relationships/slideLayout"/><Relationship Id="rId17" Target="../tags/tag58.xml" Type="http://schemas.openxmlformats.org/officeDocument/2006/relationships/tags"/><Relationship Id="rId2" Target="../slideLayouts/slideLayout30.xml" Type="http://schemas.openxmlformats.org/officeDocument/2006/relationships/slideLayout"/><Relationship Id="rId20" Target="../media/image1.emf" Type="http://schemas.openxmlformats.org/officeDocument/2006/relationships/image"/><Relationship Id="rId1" Target="../slideLayouts/slideLayout29.xml" Type="http://schemas.openxmlformats.org/officeDocument/2006/relationships/slideLayout"/><Relationship Id="rId6" Target="../slideLayouts/slideLayout34.xml" Type="http://schemas.openxmlformats.org/officeDocument/2006/relationships/slideLayout"/><Relationship Id="rId11" Target="../slideLayouts/slideLayout39.xml" Type="http://schemas.openxmlformats.org/officeDocument/2006/relationships/slideLayout"/><Relationship Id="rId5" Target="../slideLayouts/slideLayout33.xml" Type="http://schemas.openxmlformats.org/officeDocument/2006/relationships/slideLayout"/><Relationship Id="rId15" Target="../theme/theme3.xml" Type="http://schemas.openxmlformats.org/officeDocument/2006/relationships/theme"/><Relationship Id="rId10" Target="../slideLayouts/slideLayout38.xml" Type="http://schemas.openxmlformats.org/officeDocument/2006/relationships/slideLayout"/><Relationship Id="rId19" Target="../media/image1.emf" Type="http://schemas.openxmlformats.org/officeDocument/2006/relationships/image"/><Relationship Id="rId4" Target="../slideLayouts/slideLayout32.xml" Type="http://schemas.openxmlformats.org/officeDocument/2006/relationships/slideLayout"/><Relationship Id="rId9" Target="../slideLayouts/slideLayout37.xml" Type="http://schemas.openxmlformats.org/officeDocument/2006/relationships/slideLayout"/><Relationship Id="rId14" Target="../slideLayouts/slideLayout42.xml" Type="http://schemas.openxmlformats.org/officeDocument/2006/relationships/slideLayout"/></Relationships>
</file>

<file path=ppt/slideMasters/_rels/slideMaster4.xml.rels><?xml version="1.0" encoding="UTF-8" standalone="yes" ?><Relationships xmlns="http://schemas.openxmlformats.org/package/2006/relationships"><Relationship Id="rId8" Target="../slideLayouts/slideLayout50.xml" Type="http://schemas.openxmlformats.org/officeDocument/2006/relationships/slideLayout"/><Relationship Id="rId13" Target="../slideLayouts/slideLayout55.xml" Type="http://schemas.openxmlformats.org/officeDocument/2006/relationships/slideLayout"/><Relationship Id="rId18" Target="../tags/tag86.xml" Type="http://schemas.openxmlformats.org/officeDocument/2006/relationships/tags"/><Relationship Id="rId3" Target="../slideLayouts/slideLayout45.xml" Type="http://schemas.openxmlformats.org/officeDocument/2006/relationships/slideLayout"/><Relationship Id="rId21" Target="../media/image1.emf" Type="http://schemas.openxmlformats.org/officeDocument/2006/relationships/image"/><Relationship Id="rId7" Target="../slideLayouts/slideLayout49.xml" Type="http://schemas.openxmlformats.org/officeDocument/2006/relationships/slideLayout"/><Relationship Id="rId12" Target="../slideLayouts/slideLayout54.xml" Type="http://schemas.openxmlformats.org/officeDocument/2006/relationships/slideLayout"/><Relationship Id="rId2" Target="../slideLayouts/slideLayout44.xml" Type="http://schemas.openxmlformats.org/officeDocument/2006/relationships/slideLayout"/><Relationship Id="rId16" Target="../theme/theme4.xml" Type="http://schemas.openxmlformats.org/officeDocument/2006/relationships/theme"/><Relationship Id="rId20" Target="../media/image1.emf" Type="http://schemas.openxmlformats.org/officeDocument/2006/relationships/image"/><Relationship Id="rId1" Target="../slideLayouts/slideLayout43.xml" Type="http://schemas.openxmlformats.org/officeDocument/2006/relationships/slideLayout"/><Relationship Id="rId6" Target="../slideLayouts/slideLayout48.xml" Type="http://schemas.openxmlformats.org/officeDocument/2006/relationships/slideLayout"/><Relationship Id="rId11" Target="../slideLayouts/slideLayout53.xml" Type="http://schemas.openxmlformats.org/officeDocument/2006/relationships/slideLayout"/><Relationship Id="rId5" Target="../slideLayouts/slideLayout47.xml" Type="http://schemas.openxmlformats.org/officeDocument/2006/relationships/slideLayout"/><Relationship Id="rId15" Target="../slideLayouts/slideLayout57.xml" Type="http://schemas.openxmlformats.org/officeDocument/2006/relationships/slideLayout"/><Relationship Id="rId10" Target="../slideLayouts/slideLayout52.xml" Type="http://schemas.openxmlformats.org/officeDocument/2006/relationships/slideLayout"/><Relationship Id="rId19" Target="../tags/tag87.xml" Type="http://schemas.openxmlformats.org/officeDocument/2006/relationships/tags"/><Relationship Id="rId4" Target="../slideLayouts/slideLayout46.xml" Type="http://schemas.openxmlformats.org/officeDocument/2006/relationships/slideLayout"/><Relationship Id="rId9" Target="../slideLayouts/slideLayout51.xml" Type="http://schemas.openxmlformats.org/officeDocument/2006/relationships/slideLayout"/><Relationship Id="rId14" Target="../slideLayouts/slideLayout56.xml" Type="http://schemas.openxmlformats.org/officeDocument/2006/relationships/slideLayout"/><Relationship Id="rId22" Target="../media/image2.png" Type="http://schemas.openxmlformats.org/officeDocument/2006/relationships/image"/></Relationships>
</file>

<file path=ppt/slideMasters/_rels/slideMaster5.xml.rels><?xml version="1.0" encoding="UTF-8" standalone="yes" ?><Relationships xmlns="http://schemas.openxmlformats.org/package/2006/relationships"><Relationship Id="rId8" Target="../slideLayouts/slideLayout65.xml" Type="http://schemas.openxmlformats.org/officeDocument/2006/relationships/slideLayout"/><Relationship Id="rId13" Target="../slideLayouts/slideLayout70.xml" Type="http://schemas.openxmlformats.org/officeDocument/2006/relationships/slideLayout"/><Relationship Id="rId18" Target="../tags/tag115.xml" Type="http://schemas.openxmlformats.org/officeDocument/2006/relationships/tags"/><Relationship Id="rId3" Target="../slideLayouts/slideLayout60.xml" Type="http://schemas.openxmlformats.org/officeDocument/2006/relationships/slideLayout"/><Relationship Id="rId21" Target="../media/image2.png" Type="http://schemas.openxmlformats.org/officeDocument/2006/relationships/image"/><Relationship Id="rId7" Target="../slideLayouts/slideLayout64.xml" Type="http://schemas.openxmlformats.org/officeDocument/2006/relationships/slideLayout"/><Relationship Id="rId12" Target="../slideLayouts/slideLayout69.xml" Type="http://schemas.openxmlformats.org/officeDocument/2006/relationships/slideLayout"/><Relationship Id="rId17" Target="../tags/tag114.xml" Type="http://schemas.openxmlformats.org/officeDocument/2006/relationships/tags"/><Relationship Id="rId2" Target="../slideLayouts/slideLayout59.xml" Type="http://schemas.openxmlformats.org/officeDocument/2006/relationships/slideLayout"/><Relationship Id="rId20" Target="../media/image1.emf" Type="http://schemas.openxmlformats.org/officeDocument/2006/relationships/image"/><Relationship Id="rId1" Target="../slideLayouts/slideLayout58.xml" Type="http://schemas.openxmlformats.org/officeDocument/2006/relationships/slideLayout"/><Relationship Id="rId6" Target="../slideLayouts/slideLayout63.xml" Type="http://schemas.openxmlformats.org/officeDocument/2006/relationships/slideLayout"/><Relationship Id="rId11" Target="../slideLayouts/slideLayout68.xml" Type="http://schemas.openxmlformats.org/officeDocument/2006/relationships/slideLayout"/><Relationship Id="rId5" Target="../slideLayouts/slideLayout62.xml" Type="http://schemas.openxmlformats.org/officeDocument/2006/relationships/slideLayout"/><Relationship Id="rId15" Target="../theme/theme5.xml" Type="http://schemas.openxmlformats.org/officeDocument/2006/relationships/theme"/><Relationship Id="rId10" Target="../slideLayouts/slideLayout67.xml" Type="http://schemas.openxmlformats.org/officeDocument/2006/relationships/slideLayout"/><Relationship Id="rId19" Target="../media/image1.emf" Type="http://schemas.openxmlformats.org/officeDocument/2006/relationships/image"/><Relationship Id="rId4" Target="../slideLayouts/slideLayout61.xml" Type="http://schemas.openxmlformats.org/officeDocument/2006/relationships/slideLayout"/><Relationship Id="rId9" Target="../slideLayouts/slideLayout66.xml" Type="http://schemas.openxmlformats.org/officeDocument/2006/relationships/slideLayout"/><Relationship Id="rId14" Target="../slideLayouts/slideLayout71.xml" Type="http://schemas.openxmlformats.org/officeDocument/2006/relationships/slideLayout"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4096" name="Rectangle 4095"/>
          <p:cNvSpPr/>
          <p:nvPr userDrawn="1">
            <p:custDataLst>
              <p:tags r:id="rId18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36E636A3-9ECF-48A3-BE22-44F7F64B0EBD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317499" y="1"/>
            <a:ext cx="10584209" cy="706566"/>
          </a:xfrm>
          <a:prstGeom prst="rect">
            <a:avLst/>
          </a:prstGeom>
        </p:spPr>
        <p:txBody>
          <a:bodyPr anchor="ctr" bIns="0" lIns="0" rIns="0" rtlCol="0" tIns="0" vert="horz">
            <a:noAutofit/>
          </a:bodyPr>
          <a:lstStyle/>
          <a:p>
            <a:r>
              <a:rPr dirty="0" lang="en-US"/>
              <a:t>Click to add title</a:t>
            </a:r>
            <a:endParaRPr dirty="0" lang="ru-RU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cstate="screen" r:embed="rId21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20438" y="84287"/>
            <a:ext cx="757237" cy="537994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11420943" y="6542300"/>
            <a:ext cx="456732" cy="226800"/>
          </a:xfrm>
          <a:prstGeom prst="rect">
            <a:avLst/>
          </a:prstGeom>
        </p:spPr>
        <p:txBody>
          <a:bodyPr anchor="ctr" bIns="0" lIns="0" rIns="0" rtlCol="0" tIns="0" vert="horz"/>
          <a:lstStyle>
            <a:defPPr>
              <a:defRPr lang="en-US"/>
            </a:defPPr>
            <a:lvl1pPr algn="r">
              <a:defRPr sz="100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pPr lvl="0"/>
            <a:fld id="{A629F11A-CAD2-4FD2-9793-0DC6E98D19B3}" type="slidenum">
              <a:rPr lang="ru-RU" smtClean="0" sz="1200">
                <a:solidFill>
                  <a:schemeClr val="tx1"/>
                </a:solidFill>
              </a:rPr>
              <a:pPr lvl="0"/>
              <a:t>‹#›</a:t>
            </a:fld>
            <a:endParaRPr dirty="0" lang="ru-RU" sz="1200">
              <a:solidFill>
                <a:schemeClr val="tx1"/>
              </a:solidFill>
            </a:endParaRPr>
          </a:p>
        </p:txBody>
      </p:sp>
      <p:cxnSp>
        <p:nvCxnSpPr>
          <p:cNvPr id="17" name="Прямая соединительная линия 2">
            <a:extLst>
              <a:ext uri="{FF2B5EF4-FFF2-40B4-BE49-F238E27FC236}">
                <a16:creationId xmlns:a16="http://schemas.microsoft.com/office/drawing/2014/main" xmlns="" id="{364E0CD2-B6EC-42D1-82F3-DF270FED9E67}"/>
              </a:ext>
            </a:extLst>
          </p:cNvPr>
          <p:cNvCxnSpPr>
            <a:cxnSpLocks/>
          </p:cNvCxnSpPr>
          <p:nvPr userDrawn="1"/>
        </p:nvCxnSpPr>
        <p:spPr>
          <a:xfrm>
            <a:off x="0" y="706567"/>
            <a:ext cx="1219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0043546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767" r:id="rId1"/>
    <p:sldLayoutId id="2147483761" r:id="rId2"/>
    <p:sldLayoutId id="2147483766" r:id="rId3"/>
    <p:sldLayoutId id="2147483696" r:id="rId4"/>
    <p:sldLayoutId id="2147483703" r:id="rId5"/>
    <p:sldLayoutId id="2147483708" r:id="rId6"/>
    <p:sldLayoutId id="2147483701" r:id="rId7"/>
    <p:sldLayoutId id="2147483742" r:id="rId8"/>
    <p:sldLayoutId id="2147483704" r:id="rId9"/>
    <p:sldLayoutId id="2147483707" r:id="rId10"/>
    <p:sldLayoutId id="2147483706" r:id="rId11"/>
    <p:sldLayoutId id="2147483716" r:id="rId12"/>
    <p:sldLayoutId id="2147483709" r:id="rId13"/>
    <p:sldLayoutId id="2147483710" r:id="rId14"/>
  </p:sldLayoutIdLst>
  <p:hf dt="0" ftr="0" hdr="0"/>
  <p:txStyles>
    <p:titleStyle>
      <a:lvl1pPr algn="l" defTabSz="583170" eaLnBrk="1" hangingPunct="1" latinLnBrk="0" rtl="0">
        <a:lnSpc>
          <a:spcPct val="100000"/>
        </a:lnSpc>
        <a:spcBef>
          <a:spcPct val="0"/>
        </a:spcBef>
        <a:buNone/>
        <a:defRPr b="0" dirty="0" kern="1200" lang="ru-RU" sz="18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algn="l" defTabSz="583170" eaLnBrk="1" hangingPunct="1" indent="-145792" latinLnBrk="0" marL="145792" rtl="0">
        <a:lnSpc>
          <a:spcPct val="90000"/>
        </a:lnSpc>
        <a:spcBef>
          <a:spcPts val="638"/>
        </a:spcBef>
        <a:buFont charset="0" panose="020B0604020202020204" pitchFamily="34" typeface="Arial"/>
        <a:buChar char="•"/>
        <a:defRPr kern="1200" sz="1785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indent="-145792" latinLnBrk="0" marL="43737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531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indent="-145792" latinLnBrk="0" marL="72896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275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indent="-145792" latinLnBrk="0" marL="102054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indent="-145792" latinLnBrk="0" marL="131213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indent="-145792" latinLnBrk="0" marL="160371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indent="-145792" latinLnBrk="0" marL="189530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indent="-145792" latinLnBrk="0" marL="218688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indent="-145792" latinLnBrk="0" marL="2478472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algn="l" defTabSz="583170" eaLnBrk="1" hangingPunct="1" latinLnBrk="0" marL="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latinLnBrk="0" marL="29158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latinLnBrk="0" marL="58317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latinLnBrk="0" marL="87475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latinLnBrk="0" marL="116634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latinLnBrk="0" marL="1457924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latinLnBrk="0" marL="174951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latinLnBrk="0" marL="204109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latinLnBrk="0" marL="233268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2" pos="7478" userDrawn="1">
          <p15:clr>
            <a:srgbClr val="A4A3A4"/>
          </p15:clr>
        </p15:guide>
        <p15:guide id="4" orient="horz" pos="3875" userDrawn="1">
          <p15:clr>
            <a:srgbClr val="A4A3A4"/>
          </p15:clr>
        </p15:guide>
        <p15:guide id="8" orient="horz" pos="2732" userDrawn="1">
          <p15:clr>
            <a:srgbClr val="A4A3A4"/>
          </p15:clr>
        </p15:guide>
        <p15:guide id="10" pos="815" userDrawn="1">
          <p15:clr>
            <a:srgbClr val="A4A3A4"/>
          </p15:clr>
        </p15:guide>
        <p15:guide id="11" pos="1338" userDrawn="1">
          <p15:clr>
            <a:srgbClr val="A4A3A4"/>
          </p15:clr>
        </p15:guide>
        <p15:guide id="12" pos="723" userDrawn="1">
          <p15:clr>
            <a:srgbClr val="A4A3A4"/>
          </p15:clr>
        </p15:guide>
        <p15:guide id="13" pos="200" userDrawn="1">
          <p15:clr>
            <a:srgbClr val="A4A3A4"/>
          </p15:clr>
        </p15:guide>
        <p15:guide id="14" pos="1430" userDrawn="1">
          <p15:clr>
            <a:srgbClr val="A4A3A4"/>
          </p15:clr>
        </p15:guide>
        <p15:guide id="15" pos="1949" userDrawn="1">
          <p15:clr>
            <a:srgbClr val="A4A3A4"/>
          </p15:clr>
        </p15:guide>
        <p15:guide id="16" pos="2043" userDrawn="1">
          <p15:clr>
            <a:srgbClr val="A4A3A4"/>
          </p15:clr>
        </p15:guide>
        <p15:guide id="17" pos="2565" userDrawn="1">
          <p15:clr>
            <a:srgbClr val="A4A3A4"/>
          </p15:clr>
        </p15:guide>
        <p15:guide id="18" pos="2657" userDrawn="1">
          <p15:clr>
            <a:srgbClr val="A4A3A4"/>
          </p15:clr>
        </p15:guide>
        <p15:guide id="19" pos="3182" userDrawn="1">
          <p15:clr>
            <a:srgbClr val="A4A3A4"/>
          </p15:clr>
        </p15:guide>
        <p15:guide id="20" pos="3272" userDrawn="1">
          <p15:clr>
            <a:srgbClr val="A4A3A4"/>
          </p15:clr>
        </p15:guide>
        <p15:guide id="21" pos="3795" userDrawn="1">
          <p15:clr>
            <a:srgbClr val="A4A3A4"/>
          </p15:clr>
        </p15:guide>
        <p15:guide id="22" pos="3885" userDrawn="1">
          <p15:clr>
            <a:srgbClr val="A4A3A4"/>
          </p15:clr>
        </p15:guide>
        <p15:guide id="23" pos="4409" userDrawn="1">
          <p15:clr>
            <a:srgbClr val="A4A3A4"/>
          </p15:clr>
        </p15:guide>
        <p15:guide id="24" pos="4502" userDrawn="1">
          <p15:clr>
            <a:srgbClr val="A4A3A4"/>
          </p15:clr>
        </p15:guide>
        <p15:guide id="25" pos="5024" userDrawn="1">
          <p15:clr>
            <a:srgbClr val="A4A3A4"/>
          </p15:clr>
        </p15:guide>
        <p15:guide id="26" pos="5114" userDrawn="1">
          <p15:clr>
            <a:srgbClr val="A4A3A4"/>
          </p15:clr>
        </p15:guide>
        <p15:guide id="27" pos="5637" userDrawn="1">
          <p15:clr>
            <a:srgbClr val="A4A3A4"/>
          </p15:clr>
        </p15:guide>
        <p15:guide id="28" pos="5726" userDrawn="1">
          <p15:clr>
            <a:srgbClr val="A4A3A4"/>
          </p15:clr>
        </p15:guide>
        <p15:guide id="29" pos="6251" userDrawn="1">
          <p15:clr>
            <a:srgbClr val="A4A3A4"/>
          </p15:clr>
        </p15:guide>
        <p15:guide id="30" pos="6341" userDrawn="1">
          <p15:clr>
            <a:srgbClr val="A4A3A4"/>
          </p15:clr>
        </p15:guide>
        <p15:guide id="31" pos="6866" userDrawn="1">
          <p15:clr>
            <a:srgbClr val="A4A3A4"/>
          </p15:clr>
        </p15:guide>
        <p15:guide id="32" pos="6956" userDrawn="1">
          <p15:clr>
            <a:srgbClr val="A4A3A4"/>
          </p15:clr>
        </p15:guide>
        <p15:guide id="33" orient="horz" pos="444" userDrawn="1">
          <p15:clr>
            <a:srgbClr val="A4A3A4"/>
          </p15:clr>
        </p15:guide>
        <p15:guide id="34" orient="horz" pos="1589" userDrawn="1">
          <p15:clr>
            <a:srgbClr val="A4A3A4"/>
          </p15:clr>
        </p15:guide>
        <p15:guide id="35" orient="horz" pos="2158" userDrawn="1">
          <p15:clr>
            <a:srgbClr val="A4A3A4"/>
          </p15:clr>
        </p15:guide>
        <p15:guide id="36" orient="horz" pos="3303" userDrawn="1">
          <p15:clr>
            <a:srgbClr val="A4A3A4"/>
          </p15:clr>
        </p15:guide>
        <p15:guide id="39" orient="horz" pos="1017" userDrawn="1">
          <p15:clr>
            <a:srgbClr val="A4A3A4"/>
          </p15:clr>
        </p15:guide>
        <p15:guide id="41" orient="horz" pos="936" userDrawn="1">
          <p15:clr>
            <a:srgbClr val="A4A3A4"/>
          </p15:clr>
        </p15:guide>
        <p15:guide id="44" orient="horz" pos="977" userDrawn="1">
          <p15:clr>
            <a:srgbClr val="A4A3A4"/>
          </p15:clr>
        </p15:guide>
      </p15:sldGuideLst>
    </p:ext>
  </p:extLst>
</p:sldMaster>
</file>

<file path=ppt/slideMasters/slideMaster2.xml><?xml version="1.0" encoding="utf-8"?>
<p:sldMaster xmlns:p="http://schemas.openxmlformats.org/presentationml/2006/main" xmlns:a="http://schemas.openxmlformats.org/drawingml/2006/main" xmlns:r="http://schemas.openxmlformats.org/officeDocument/2006/relationships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4096" name="Rectangle 4095"/>
          <p:cNvSpPr/>
          <p:nvPr userDrawn="1">
            <p:custDataLst>
              <p:tags r:id="rId18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36E636A3-9ECF-48A3-BE22-44F7F64B0EBD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317499" y="1"/>
            <a:ext cx="10584209" cy="706566"/>
          </a:xfrm>
          <a:prstGeom prst="rect">
            <a:avLst/>
          </a:prstGeom>
        </p:spPr>
        <p:txBody>
          <a:bodyPr anchor="ctr" bIns="0" lIns="0" rIns="0" rtlCol="0" tIns="0" vert="horz">
            <a:noAutofit/>
          </a:bodyPr>
          <a:lstStyle/>
          <a:p>
            <a:r>
              <a:rPr dirty="0" lang="en-US"/>
              <a:t>Click to add title</a:t>
            </a:r>
            <a:endParaRPr dirty="0" lang="ru-RU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cstate="screen" r:embed="rId21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20438" y="84287"/>
            <a:ext cx="757237" cy="537994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11420943" y="6542300"/>
            <a:ext cx="456732" cy="226800"/>
          </a:xfrm>
          <a:prstGeom prst="rect">
            <a:avLst/>
          </a:prstGeom>
        </p:spPr>
        <p:txBody>
          <a:bodyPr anchor="ctr" bIns="0" lIns="0" rIns="0" rtlCol="0" tIns="0" vert="horz"/>
          <a:lstStyle>
            <a:defPPr>
              <a:defRPr lang="en-US"/>
            </a:defPPr>
            <a:lvl1pPr algn="r">
              <a:defRPr sz="100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A629F11A-CAD2-4FD2-9793-0DC6E98D19B3}" type="slidenum">
              <a:rPr lang="ru-RU" smtClean="0" sz="1200">
                <a:solidFill>
                  <a:srgbClr val="32373C"/>
                </a:solidFill>
              </a:rPr>
              <a:pPr/>
              <a:t>‹#›</a:t>
            </a:fld>
            <a:endParaRPr dirty="0" lang="ru-RU" sz="1200">
              <a:solidFill>
                <a:srgbClr val="32373C"/>
              </a:solidFill>
            </a:endParaRPr>
          </a:p>
        </p:txBody>
      </p:sp>
      <p:cxnSp>
        <p:nvCxnSpPr>
          <p:cNvPr id="17" name="Прямая соединительная линия 2">
            <a:extLst>
              <a:ext uri="{FF2B5EF4-FFF2-40B4-BE49-F238E27FC236}">
                <a16:creationId xmlns:a16="http://schemas.microsoft.com/office/drawing/2014/main" xmlns="" id="{364E0CD2-B6EC-42D1-82F3-DF270FED9E67}"/>
              </a:ext>
            </a:extLst>
          </p:cNvPr>
          <p:cNvCxnSpPr>
            <a:cxnSpLocks/>
          </p:cNvCxnSpPr>
          <p:nvPr userDrawn="1"/>
        </p:nvCxnSpPr>
        <p:spPr>
          <a:xfrm>
            <a:off x="0" y="706567"/>
            <a:ext cx="1219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970998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</p:sldLayoutIdLst>
  <p:hf dt="0" ftr="0" hdr="0"/>
  <p:txStyles>
    <p:titleStyle>
      <a:lvl1pPr algn="l" defTabSz="583170" eaLnBrk="1" hangingPunct="1" latinLnBrk="0" rtl="0">
        <a:lnSpc>
          <a:spcPct val="100000"/>
        </a:lnSpc>
        <a:spcBef>
          <a:spcPct val="0"/>
        </a:spcBef>
        <a:buNone/>
        <a:defRPr b="0" dirty="0" kern="1200" lang="ru-RU" sz="18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algn="l" defTabSz="583170" eaLnBrk="1" hangingPunct="1" indent="-145792" latinLnBrk="0" marL="145792" rtl="0">
        <a:lnSpc>
          <a:spcPct val="90000"/>
        </a:lnSpc>
        <a:spcBef>
          <a:spcPts val="638"/>
        </a:spcBef>
        <a:buFont charset="0" panose="020B0604020202020204" pitchFamily="34" typeface="Arial"/>
        <a:buChar char="•"/>
        <a:defRPr kern="1200" sz="1785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indent="-145792" latinLnBrk="0" marL="43737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531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indent="-145792" latinLnBrk="0" marL="72896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275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indent="-145792" latinLnBrk="0" marL="102054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indent="-145792" latinLnBrk="0" marL="131213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indent="-145792" latinLnBrk="0" marL="160371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indent="-145792" latinLnBrk="0" marL="189530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indent="-145792" latinLnBrk="0" marL="218688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indent="-145792" latinLnBrk="0" marL="2478472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algn="l" defTabSz="583170" eaLnBrk="1" hangingPunct="1" latinLnBrk="0" marL="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latinLnBrk="0" marL="29158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latinLnBrk="0" marL="58317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latinLnBrk="0" marL="87475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latinLnBrk="0" marL="116634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latinLnBrk="0" marL="1457924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latinLnBrk="0" marL="174951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latinLnBrk="0" marL="204109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latinLnBrk="0" marL="233268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2" pos="7478" userDrawn="1">
          <p15:clr>
            <a:srgbClr val="A4A3A4"/>
          </p15:clr>
        </p15:guide>
        <p15:guide id="4" orient="horz" pos="3875" userDrawn="1">
          <p15:clr>
            <a:srgbClr val="A4A3A4"/>
          </p15:clr>
        </p15:guide>
        <p15:guide id="8" orient="horz" pos="2732" userDrawn="1">
          <p15:clr>
            <a:srgbClr val="A4A3A4"/>
          </p15:clr>
        </p15:guide>
        <p15:guide id="10" pos="815" userDrawn="1">
          <p15:clr>
            <a:srgbClr val="A4A3A4"/>
          </p15:clr>
        </p15:guide>
        <p15:guide id="11" pos="1338" userDrawn="1">
          <p15:clr>
            <a:srgbClr val="A4A3A4"/>
          </p15:clr>
        </p15:guide>
        <p15:guide id="12" pos="723" userDrawn="1">
          <p15:clr>
            <a:srgbClr val="A4A3A4"/>
          </p15:clr>
        </p15:guide>
        <p15:guide id="13" pos="200" userDrawn="1">
          <p15:clr>
            <a:srgbClr val="A4A3A4"/>
          </p15:clr>
        </p15:guide>
        <p15:guide id="14" pos="1430" userDrawn="1">
          <p15:clr>
            <a:srgbClr val="A4A3A4"/>
          </p15:clr>
        </p15:guide>
        <p15:guide id="15" pos="1949" userDrawn="1">
          <p15:clr>
            <a:srgbClr val="A4A3A4"/>
          </p15:clr>
        </p15:guide>
        <p15:guide id="16" pos="2043" userDrawn="1">
          <p15:clr>
            <a:srgbClr val="A4A3A4"/>
          </p15:clr>
        </p15:guide>
        <p15:guide id="17" pos="2565" userDrawn="1">
          <p15:clr>
            <a:srgbClr val="A4A3A4"/>
          </p15:clr>
        </p15:guide>
        <p15:guide id="18" pos="2657" userDrawn="1">
          <p15:clr>
            <a:srgbClr val="A4A3A4"/>
          </p15:clr>
        </p15:guide>
        <p15:guide id="19" pos="3182" userDrawn="1">
          <p15:clr>
            <a:srgbClr val="A4A3A4"/>
          </p15:clr>
        </p15:guide>
        <p15:guide id="20" pos="3272" userDrawn="1">
          <p15:clr>
            <a:srgbClr val="A4A3A4"/>
          </p15:clr>
        </p15:guide>
        <p15:guide id="21" pos="3795" userDrawn="1">
          <p15:clr>
            <a:srgbClr val="A4A3A4"/>
          </p15:clr>
        </p15:guide>
        <p15:guide id="22" pos="3885" userDrawn="1">
          <p15:clr>
            <a:srgbClr val="A4A3A4"/>
          </p15:clr>
        </p15:guide>
        <p15:guide id="23" pos="4409" userDrawn="1">
          <p15:clr>
            <a:srgbClr val="A4A3A4"/>
          </p15:clr>
        </p15:guide>
        <p15:guide id="24" pos="4502" userDrawn="1">
          <p15:clr>
            <a:srgbClr val="A4A3A4"/>
          </p15:clr>
        </p15:guide>
        <p15:guide id="25" pos="5024" userDrawn="1">
          <p15:clr>
            <a:srgbClr val="A4A3A4"/>
          </p15:clr>
        </p15:guide>
        <p15:guide id="26" pos="5114" userDrawn="1">
          <p15:clr>
            <a:srgbClr val="A4A3A4"/>
          </p15:clr>
        </p15:guide>
        <p15:guide id="27" pos="5637" userDrawn="1">
          <p15:clr>
            <a:srgbClr val="A4A3A4"/>
          </p15:clr>
        </p15:guide>
        <p15:guide id="28" pos="5726" userDrawn="1">
          <p15:clr>
            <a:srgbClr val="A4A3A4"/>
          </p15:clr>
        </p15:guide>
        <p15:guide id="29" pos="6251" userDrawn="1">
          <p15:clr>
            <a:srgbClr val="A4A3A4"/>
          </p15:clr>
        </p15:guide>
        <p15:guide id="30" pos="6341" userDrawn="1">
          <p15:clr>
            <a:srgbClr val="A4A3A4"/>
          </p15:clr>
        </p15:guide>
        <p15:guide id="31" pos="6866" userDrawn="1">
          <p15:clr>
            <a:srgbClr val="A4A3A4"/>
          </p15:clr>
        </p15:guide>
        <p15:guide id="32" pos="6956" userDrawn="1">
          <p15:clr>
            <a:srgbClr val="A4A3A4"/>
          </p15:clr>
        </p15:guide>
        <p15:guide id="33" orient="horz" pos="444" userDrawn="1">
          <p15:clr>
            <a:srgbClr val="A4A3A4"/>
          </p15:clr>
        </p15:guide>
        <p15:guide id="34" orient="horz" pos="1589" userDrawn="1">
          <p15:clr>
            <a:srgbClr val="A4A3A4"/>
          </p15:clr>
        </p15:guide>
        <p15:guide id="35" orient="horz" pos="2158" userDrawn="1">
          <p15:clr>
            <a:srgbClr val="A4A3A4"/>
          </p15:clr>
        </p15:guide>
        <p15:guide id="36" orient="horz" pos="3303" userDrawn="1">
          <p15:clr>
            <a:srgbClr val="A4A3A4"/>
          </p15:clr>
        </p15:guide>
        <p15:guide id="39" orient="horz" pos="1017" userDrawn="1">
          <p15:clr>
            <a:srgbClr val="A4A3A4"/>
          </p15:clr>
        </p15:guide>
        <p15:guide id="41" orient="horz" pos="936" userDrawn="1">
          <p15:clr>
            <a:srgbClr val="A4A3A4"/>
          </p15:clr>
        </p15:guide>
        <p15:guide id="44" orient="horz" pos="977" userDrawn="1">
          <p15:clr>
            <a:srgbClr val="A4A3A4"/>
          </p15:clr>
        </p15:guide>
      </p15:sldGuideLst>
    </p:ext>
  </p:extLst>
</p:sldMaster>
</file>

<file path=ppt/slideMasters/slideMaster3.xml><?xml version="1.0" encoding="utf-8"?>
<p:sldMaster xmlns:p="http://schemas.openxmlformats.org/presentationml/2006/main" xmlns:a="http://schemas.openxmlformats.org/drawingml/2006/main" xmlns:r="http://schemas.openxmlformats.org/officeDocument/2006/relationships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4096" name="Rectangle 4095"/>
          <p:cNvSpPr/>
          <p:nvPr userDrawn="1">
            <p:custDataLst>
              <p:tags r:id="rId18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36E636A3-9ECF-48A3-BE22-44F7F64B0EBD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317499" y="1"/>
            <a:ext cx="10584209" cy="706566"/>
          </a:xfrm>
          <a:prstGeom prst="rect">
            <a:avLst/>
          </a:prstGeom>
        </p:spPr>
        <p:txBody>
          <a:bodyPr anchor="ctr" bIns="0" lIns="0" rIns="0" rtlCol="0" tIns="0" vert="horz">
            <a:noAutofit/>
          </a:bodyPr>
          <a:lstStyle/>
          <a:p>
            <a:r>
              <a:rPr dirty="0" lang="en-US"/>
              <a:t>Click to add title</a:t>
            </a:r>
            <a:endParaRPr dirty="0" lang="ru-RU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cstate="screen" r:embed="rId21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20438" y="84287"/>
            <a:ext cx="757237" cy="537994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11420943" y="6542300"/>
            <a:ext cx="456732" cy="226800"/>
          </a:xfrm>
          <a:prstGeom prst="rect">
            <a:avLst/>
          </a:prstGeom>
        </p:spPr>
        <p:txBody>
          <a:bodyPr anchor="ctr" bIns="0" lIns="0" rIns="0" rtlCol="0" tIns="0" vert="horz"/>
          <a:lstStyle>
            <a:defPPr>
              <a:defRPr lang="en-US"/>
            </a:defPPr>
            <a:lvl1pPr algn="r">
              <a:defRPr sz="100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A629F11A-CAD2-4FD2-9793-0DC6E98D19B3}" type="slidenum">
              <a:rPr lang="ru-RU" smtClean="0" sz="1200">
                <a:solidFill>
                  <a:srgbClr val="32373C"/>
                </a:solidFill>
              </a:rPr>
              <a:pPr/>
              <a:t>‹#›</a:t>
            </a:fld>
            <a:endParaRPr dirty="0" lang="ru-RU" sz="1200">
              <a:solidFill>
                <a:srgbClr val="32373C"/>
              </a:solidFill>
            </a:endParaRPr>
          </a:p>
        </p:txBody>
      </p:sp>
      <p:cxnSp>
        <p:nvCxnSpPr>
          <p:cNvPr id="17" name="Прямая соединительная линия 2">
            <a:extLst>
              <a:ext uri="{FF2B5EF4-FFF2-40B4-BE49-F238E27FC236}">
                <a16:creationId xmlns:a16="http://schemas.microsoft.com/office/drawing/2014/main" xmlns="" id="{364E0CD2-B6EC-42D1-82F3-DF270FED9E67}"/>
              </a:ext>
            </a:extLst>
          </p:cNvPr>
          <p:cNvCxnSpPr>
            <a:cxnSpLocks/>
          </p:cNvCxnSpPr>
          <p:nvPr userDrawn="1"/>
        </p:nvCxnSpPr>
        <p:spPr>
          <a:xfrm>
            <a:off x="0" y="706567"/>
            <a:ext cx="1219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93200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  <p:sldLayoutId id="2147483796" r:id="rId13"/>
    <p:sldLayoutId id="2147483797" r:id="rId14"/>
  </p:sldLayoutIdLst>
  <p:hf dt="0" ftr="0" hdr="0"/>
  <p:txStyles>
    <p:titleStyle>
      <a:lvl1pPr algn="l" defTabSz="583170" eaLnBrk="1" hangingPunct="1" latinLnBrk="0" rtl="0">
        <a:lnSpc>
          <a:spcPct val="100000"/>
        </a:lnSpc>
        <a:spcBef>
          <a:spcPct val="0"/>
        </a:spcBef>
        <a:buNone/>
        <a:defRPr b="0" dirty="0" kern="1200" lang="ru-RU" sz="18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algn="l" defTabSz="583170" eaLnBrk="1" hangingPunct="1" indent="-145792" latinLnBrk="0" marL="145792" rtl="0">
        <a:lnSpc>
          <a:spcPct val="90000"/>
        </a:lnSpc>
        <a:spcBef>
          <a:spcPts val="638"/>
        </a:spcBef>
        <a:buFont charset="0" panose="020B0604020202020204" pitchFamily="34" typeface="Arial"/>
        <a:buChar char="•"/>
        <a:defRPr kern="1200" sz="1785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indent="-145792" latinLnBrk="0" marL="43737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531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indent="-145792" latinLnBrk="0" marL="72896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275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indent="-145792" latinLnBrk="0" marL="102054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indent="-145792" latinLnBrk="0" marL="131213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indent="-145792" latinLnBrk="0" marL="160371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indent="-145792" latinLnBrk="0" marL="189530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indent="-145792" latinLnBrk="0" marL="218688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indent="-145792" latinLnBrk="0" marL="2478472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algn="l" defTabSz="583170" eaLnBrk="1" hangingPunct="1" latinLnBrk="0" marL="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latinLnBrk="0" marL="29158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latinLnBrk="0" marL="58317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latinLnBrk="0" marL="87475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latinLnBrk="0" marL="116634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latinLnBrk="0" marL="1457924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latinLnBrk="0" marL="174951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latinLnBrk="0" marL="204109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latinLnBrk="0" marL="233268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2" pos="7478" userDrawn="1">
          <p15:clr>
            <a:srgbClr val="A4A3A4"/>
          </p15:clr>
        </p15:guide>
        <p15:guide id="4" orient="horz" pos="3875" userDrawn="1">
          <p15:clr>
            <a:srgbClr val="A4A3A4"/>
          </p15:clr>
        </p15:guide>
        <p15:guide id="8" orient="horz" pos="2732" userDrawn="1">
          <p15:clr>
            <a:srgbClr val="A4A3A4"/>
          </p15:clr>
        </p15:guide>
        <p15:guide id="10" pos="815" userDrawn="1">
          <p15:clr>
            <a:srgbClr val="A4A3A4"/>
          </p15:clr>
        </p15:guide>
        <p15:guide id="11" pos="1338" userDrawn="1">
          <p15:clr>
            <a:srgbClr val="A4A3A4"/>
          </p15:clr>
        </p15:guide>
        <p15:guide id="12" pos="723" userDrawn="1">
          <p15:clr>
            <a:srgbClr val="A4A3A4"/>
          </p15:clr>
        </p15:guide>
        <p15:guide id="13" pos="200" userDrawn="1">
          <p15:clr>
            <a:srgbClr val="A4A3A4"/>
          </p15:clr>
        </p15:guide>
        <p15:guide id="14" pos="1430" userDrawn="1">
          <p15:clr>
            <a:srgbClr val="A4A3A4"/>
          </p15:clr>
        </p15:guide>
        <p15:guide id="15" pos="1949" userDrawn="1">
          <p15:clr>
            <a:srgbClr val="A4A3A4"/>
          </p15:clr>
        </p15:guide>
        <p15:guide id="16" pos="2043" userDrawn="1">
          <p15:clr>
            <a:srgbClr val="A4A3A4"/>
          </p15:clr>
        </p15:guide>
        <p15:guide id="17" pos="2565" userDrawn="1">
          <p15:clr>
            <a:srgbClr val="A4A3A4"/>
          </p15:clr>
        </p15:guide>
        <p15:guide id="18" pos="2657" userDrawn="1">
          <p15:clr>
            <a:srgbClr val="A4A3A4"/>
          </p15:clr>
        </p15:guide>
        <p15:guide id="19" pos="3182" userDrawn="1">
          <p15:clr>
            <a:srgbClr val="A4A3A4"/>
          </p15:clr>
        </p15:guide>
        <p15:guide id="20" pos="3272" userDrawn="1">
          <p15:clr>
            <a:srgbClr val="A4A3A4"/>
          </p15:clr>
        </p15:guide>
        <p15:guide id="21" pos="3795" userDrawn="1">
          <p15:clr>
            <a:srgbClr val="A4A3A4"/>
          </p15:clr>
        </p15:guide>
        <p15:guide id="22" pos="3885" userDrawn="1">
          <p15:clr>
            <a:srgbClr val="A4A3A4"/>
          </p15:clr>
        </p15:guide>
        <p15:guide id="23" pos="4409" userDrawn="1">
          <p15:clr>
            <a:srgbClr val="A4A3A4"/>
          </p15:clr>
        </p15:guide>
        <p15:guide id="24" pos="4502" userDrawn="1">
          <p15:clr>
            <a:srgbClr val="A4A3A4"/>
          </p15:clr>
        </p15:guide>
        <p15:guide id="25" pos="5024" userDrawn="1">
          <p15:clr>
            <a:srgbClr val="A4A3A4"/>
          </p15:clr>
        </p15:guide>
        <p15:guide id="26" pos="5114" userDrawn="1">
          <p15:clr>
            <a:srgbClr val="A4A3A4"/>
          </p15:clr>
        </p15:guide>
        <p15:guide id="27" pos="5637" userDrawn="1">
          <p15:clr>
            <a:srgbClr val="A4A3A4"/>
          </p15:clr>
        </p15:guide>
        <p15:guide id="28" pos="5726" userDrawn="1">
          <p15:clr>
            <a:srgbClr val="A4A3A4"/>
          </p15:clr>
        </p15:guide>
        <p15:guide id="29" pos="6251" userDrawn="1">
          <p15:clr>
            <a:srgbClr val="A4A3A4"/>
          </p15:clr>
        </p15:guide>
        <p15:guide id="30" pos="6341" userDrawn="1">
          <p15:clr>
            <a:srgbClr val="A4A3A4"/>
          </p15:clr>
        </p15:guide>
        <p15:guide id="31" pos="6866" userDrawn="1">
          <p15:clr>
            <a:srgbClr val="A4A3A4"/>
          </p15:clr>
        </p15:guide>
        <p15:guide id="32" pos="6956" userDrawn="1">
          <p15:clr>
            <a:srgbClr val="A4A3A4"/>
          </p15:clr>
        </p15:guide>
        <p15:guide id="33" orient="horz" pos="444" userDrawn="1">
          <p15:clr>
            <a:srgbClr val="A4A3A4"/>
          </p15:clr>
        </p15:guide>
        <p15:guide id="34" orient="horz" pos="1589" userDrawn="1">
          <p15:clr>
            <a:srgbClr val="A4A3A4"/>
          </p15:clr>
        </p15:guide>
        <p15:guide id="35" orient="horz" pos="2158" userDrawn="1">
          <p15:clr>
            <a:srgbClr val="A4A3A4"/>
          </p15:clr>
        </p15:guide>
        <p15:guide id="36" orient="horz" pos="3303" userDrawn="1">
          <p15:clr>
            <a:srgbClr val="A4A3A4"/>
          </p15:clr>
        </p15:guide>
        <p15:guide id="39" orient="horz" pos="1017" userDrawn="1">
          <p15:clr>
            <a:srgbClr val="A4A3A4"/>
          </p15:clr>
        </p15:guide>
        <p15:guide id="41" orient="horz" pos="936" userDrawn="1">
          <p15:clr>
            <a:srgbClr val="A4A3A4"/>
          </p15:clr>
        </p15:guide>
        <p15:guide id="44" orient="horz" pos="977" userDrawn="1">
          <p15:clr>
            <a:srgbClr val="A4A3A4"/>
          </p15:clr>
        </p15:guide>
      </p15:sldGuideLst>
    </p:ext>
  </p:extLst>
</p:sldMaster>
</file>

<file path=ppt/slideMasters/slideMaster4.xml><?xml version="1.0" encoding="utf-8"?>
<p:sldMaster xmlns:p="http://schemas.openxmlformats.org/presentationml/2006/main" xmlns:a="http://schemas.openxmlformats.org/drawingml/2006/main" xmlns:r="http://schemas.openxmlformats.org/officeDocument/2006/relationships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4096" name="Rectangle 4095"/>
          <p:cNvSpPr/>
          <p:nvPr userDrawn="1">
            <p:custDataLst>
              <p:tags r:id="rId19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36E636A3-9ECF-48A3-BE22-44F7F64B0EBD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317499" y="1"/>
            <a:ext cx="10584209" cy="706566"/>
          </a:xfrm>
          <a:prstGeom prst="rect">
            <a:avLst/>
          </a:prstGeom>
        </p:spPr>
        <p:txBody>
          <a:bodyPr anchor="ctr" bIns="0" lIns="0" rIns="0" rtlCol="0" tIns="0" vert="horz">
            <a:noAutofit/>
          </a:bodyPr>
          <a:lstStyle/>
          <a:p>
            <a:r>
              <a:rPr dirty="0" lang="en-US"/>
              <a:t>Click to add title</a:t>
            </a:r>
            <a:endParaRPr dirty="0" lang="ru-RU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cstate="screen" r:embed="rId2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20438" y="84287"/>
            <a:ext cx="757237" cy="537994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11420943" y="6542300"/>
            <a:ext cx="456732" cy="226800"/>
          </a:xfrm>
          <a:prstGeom prst="rect">
            <a:avLst/>
          </a:prstGeom>
        </p:spPr>
        <p:txBody>
          <a:bodyPr anchor="ctr" bIns="0" lIns="0" rIns="0" rtlCol="0" tIns="0" vert="horz"/>
          <a:lstStyle>
            <a:defPPr>
              <a:defRPr lang="en-US"/>
            </a:defPPr>
            <a:lvl1pPr algn="r">
              <a:defRPr sz="100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A629F11A-CAD2-4FD2-9793-0DC6E98D19B3}" type="slidenum">
              <a:rPr lang="ru-RU" smtClean="0" sz="1200">
                <a:solidFill>
                  <a:srgbClr val="32373C"/>
                </a:solidFill>
              </a:rPr>
              <a:pPr/>
              <a:t>‹#›</a:t>
            </a:fld>
            <a:endParaRPr dirty="0" lang="ru-RU" sz="1200">
              <a:solidFill>
                <a:srgbClr val="32373C"/>
              </a:solidFill>
            </a:endParaRPr>
          </a:p>
        </p:txBody>
      </p:sp>
      <p:cxnSp>
        <p:nvCxnSpPr>
          <p:cNvPr id="17" name="Прямая соединительная линия 2">
            <a:extLst>
              <a:ext uri="{FF2B5EF4-FFF2-40B4-BE49-F238E27FC236}">
                <a16:creationId xmlns:a16="http://schemas.microsoft.com/office/drawing/2014/main" xmlns="" id="{364E0CD2-B6EC-42D1-82F3-DF270FED9E67}"/>
              </a:ext>
            </a:extLst>
          </p:cNvPr>
          <p:cNvCxnSpPr>
            <a:cxnSpLocks/>
          </p:cNvCxnSpPr>
          <p:nvPr userDrawn="1"/>
        </p:nvCxnSpPr>
        <p:spPr>
          <a:xfrm>
            <a:off x="0" y="706567"/>
            <a:ext cx="1219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9872510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28" r:id="rId15"/>
  </p:sldLayoutIdLst>
  <p:hf dt="0" ftr="0" hdr="0"/>
  <p:txStyles>
    <p:titleStyle>
      <a:lvl1pPr algn="l" defTabSz="583170" eaLnBrk="1" hangingPunct="1" latinLnBrk="0" rtl="0">
        <a:lnSpc>
          <a:spcPct val="100000"/>
        </a:lnSpc>
        <a:spcBef>
          <a:spcPct val="0"/>
        </a:spcBef>
        <a:buNone/>
        <a:defRPr b="0" dirty="0" kern="1200" lang="ru-RU" sz="18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algn="l" defTabSz="583170" eaLnBrk="1" hangingPunct="1" indent="-145792" latinLnBrk="0" marL="145792" rtl="0">
        <a:lnSpc>
          <a:spcPct val="90000"/>
        </a:lnSpc>
        <a:spcBef>
          <a:spcPts val="638"/>
        </a:spcBef>
        <a:buFont charset="0" panose="020B0604020202020204" pitchFamily="34" typeface="Arial"/>
        <a:buChar char="•"/>
        <a:defRPr kern="1200" sz="1785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indent="-145792" latinLnBrk="0" marL="43737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531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indent="-145792" latinLnBrk="0" marL="72896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275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indent="-145792" latinLnBrk="0" marL="102054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indent="-145792" latinLnBrk="0" marL="131213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indent="-145792" latinLnBrk="0" marL="160371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indent="-145792" latinLnBrk="0" marL="189530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indent="-145792" latinLnBrk="0" marL="218688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indent="-145792" latinLnBrk="0" marL="2478472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algn="l" defTabSz="583170" eaLnBrk="1" hangingPunct="1" latinLnBrk="0" marL="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latinLnBrk="0" marL="29158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latinLnBrk="0" marL="58317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latinLnBrk="0" marL="87475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latinLnBrk="0" marL="116634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latinLnBrk="0" marL="1457924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latinLnBrk="0" marL="174951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latinLnBrk="0" marL="204109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latinLnBrk="0" marL="233268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2" pos="7478" userDrawn="1">
          <p15:clr>
            <a:srgbClr val="A4A3A4"/>
          </p15:clr>
        </p15:guide>
        <p15:guide id="4" orient="horz" pos="3875" userDrawn="1">
          <p15:clr>
            <a:srgbClr val="A4A3A4"/>
          </p15:clr>
        </p15:guide>
        <p15:guide id="8" orient="horz" pos="2732" userDrawn="1">
          <p15:clr>
            <a:srgbClr val="A4A3A4"/>
          </p15:clr>
        </p15:guide>
        <p15:guide id="10" pos="815" userDrawn="1">
          <p15:clr>
            <a:srgbClr val="A4A3A4"/>
          </p15:clr>
        </p15:guide>
        <p15:guide id="11" pos="1338" userDrawn="1">
          <p15:clr>
            <a:srgbClr val="A4A3A4"/>
          </p15:clr>
        </p15:guide>
        <p15:guide id="12" pos="723" userDrawn="1">
          <p15:clr>
            <a:srgbClr val="A4A3A4"/>
          </p15:clr>
        </p15:guide>
        <p15:guide id="13" pos="200" userDrawn="1">
          <p15:clr>
            <a:srgbClr val="A4A3A4"/>
          </p15:clr>
        </p15:guide>
        <p15:guide id="14" pos="1430" userDrawn="1">
          <p15:clr>
            <a:srgbClr val="A4A3A4"/>
          </p15:clr>
        </p15:guide>
        <p15:guide id="15" pos="1949" userDrawn="1">
          <p15:clr>
            <a:srgbClr val="A4A3A4"/>
          </p15:clr>
        </p15:guide>
        <p15:guide id="16" pos="2043" userDrawn="1">
          <p15:clr>
            <a:srgbClr val="A4A3A4"/>
          </p15:clr>
        </p15:guide>
        <p15:guide id="17" pos="2565" userDrawn="1">
          <p15:clr>
            <a:srgbClr val="A4A3A4"/>
          </p15:clr>
        </p15:guide>
        <p15:guide id="18" pos="2657" userDrawn="1">
          <p15:clr>
            <a:srgbClr val="A4A3A4"/>
          </p15:clr>
        </p15:guide>
        <p15:guide id="19" pos="3182" userDrawn="1">
          <p15:clr>
            <a:srgbClr val="A4A3A4"/>
          </p15:clr>
        </p15:guide>
        <p15:guide id="20" pos="3272" userDrawn="1">
          <p15:clr>
            <a:srgbClr val="A4A3A4"/>
          </p15:clr>
        </p15:guide>
        <p15:guide id="21" pos="3795" userDrawn="1">
          <p15:clr>
            <a:srgbClr val="A4A3A4"/>
          </p15:clr>
        </p15:guide>
        <p15:guide id="22" pos="3885" userDrawn="1">
          <p15:clr>
            <a:srgbClr val="A4A3A4"/>
          </p15:clr>
        </p15:guide>
        <p15:guide id="23" pos="4409" userDrawn="1">
          <p15:clr>
            <a:srgbClr val="A4A3A4"/>
          </p15:clr>
        </p15:guide>
        <p15:guide id="24" pos="4502" userDrawn="1">
          <p15:clr>
            <a:srgbClr val="A4A3A4"/>
          </p15:clr>
        </p15:guide>
        <p15:guide id="25" pos="5024" userDrawn="1">
          <p15:clr>
            <a:srgbClr val="A4A3A4"/>
          </p15:clr>
        </p15:guide>
        <p15:guide id="26" pos="5114" userDrawn="1">
          <p15:clr>
            <a:srgbClr val="A4A3A4"/>
          </p15:clr>
        </p15:guide>
        <p15:guide id="27" pos="5637" userDrawn="1">
          <p15:clr>
            <a:srgbClr val="A4A3A4"/>
          </p15:clr>
        </p15:guide>
        <p15:guide id="28" pos="5726" userDrawn="1">
          <p15:clr>
            <a:srgbClr val="A4A3A4"/>
          </p15:clr>
        </p15:guide>
        <p15:guide id="29" pos="6251" userDrawn="1">
          <p15:clr>
            <a:srgbClr val="A4A3A4"/>
          </p15:clr>
        </p15:guide>
        <p15:guide id="30" pos="6341" userDrawn="1">
          <p15:clr>
            <a:srgbClr val="A4A3A4"/>
          </p15:clr>
        </p15:guide>
        <p15:guide id="31" pos="6866" userDrawn="1">
          <p15:clr>
            <a:srgbClr val="A4A3A4"/>
          </p15:clr>
        </p15:guide>
        <p15:guide id="32" pos="6956" userDrawn="1">
          <p15:clr>
            <a:srgbClr val="A4A3A4"/>
          </p15:clr>
        </p15:guide>
        <p15:guide id="33" orient="horz" pos="444" userDrawn="1">
          <p15:clr>
            <a:srgbClr val="A4A3A4"/>
          </p15:clr>
        </p15:guide>
        <p15:guide id="34" orient="horz" pos="1589" userDrawn="1">
          <p15:clr>
            <a:srgbClr val="A4A3A4"/>
          </p15:clr>
        </p15:guide>
        <p15:guide id="35" orient="horz" pos="2158" userDrawn="1">
          <p15:clr>
            <a:srgbClr val="A4A3A4"/>
          </p15:clr>
        </p15:guide>
        <p15:guide id="36" orient="horz" pos="3303" userDrawn="1">
          <p15:clr>
            <a:srgbClr val="A4A3A4"/>
          </p15:clr>
        </p15:guide>
        <p15:guide id="39" orient="horz" pos="1017" userDrawn="1">
          <p15:clr>
            <a:srgbClr val="A4A3A4"/>
          </p15:clr>
        </p15:guide>
        <p15:guide id="41" orient="horz" pos="936" userDrawn="1">
          <p15:clr>
            <a:srgbClr val="A4A3A4"/>
          </p15:clr>
        </p15:guide>
        <p15:guide id="44" orient="horz" pos="977" userDrawn="1">
          <p15:clr>
            <a:srgbClr val="A4A3A4"/>
          </p15:clr>
        </p15:guide>
      </p15:sldGuideLst>
    </p:ext>
  </p:extLst>
</p:sldMaster>
</file>

<file path=ppt/slideMasters/slideMaster5.xml><?xml version="1.0" encoding="utf-8"?>
<p:sldMaster xmlns:p="http://schemas.openxmlformats.org/presentationml/2006/main" xmlns:a="http://schemas.openxmlformats.org/drawingml/2006/main" xmlns:r="http://schemas.openxmlformats.org/officeDocument/2006/relationships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4096" name="Rectangle 4095"/>
          <p:cNvSpPr/>
          <p:nvPr userDrawn="1">
            <p:custDataLst>
              <p:tags r:id="rId18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36E636A3-9ECF-48A3-BE22-44F7F64B0EBD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317499" y="1"/>
            <a:ext cx="10584209" cy="706566"/>
          </a:xfrm>
          <a:prstGeom prst="rect">
            <a:avLst/>
          </a:prstGeom>
        </p:spPr>
        <p:txBody>
          <a:bodyPr anchor="ctr" bIns="0" lIns="0" rIns="0" rtlCol="0" tIns="0" vert="horz">
            <a:noAutofit/>
          </a:bodyPr>
          <a:lstStyle/>
          <a:p>
            <a:r>
              <a:rPr dirty="0" lang="en-US"/>
              <a:t>Click to add title</a:t>
            </a:r>
            <a:endParaRPr dirty="0" lang="ru-RU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cstate="screen" r:embed="rId21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20438" y="84287"/>
            <a:ext cx="757237" cy="537994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11420943" y="6542300"/>
            <a:ext cx="456732" cy="226800"/>
          </a:xfrm>
          <a:prstGeom prst="rect">
            <a:avLst/>
          </a:prstGeom>
        </p:spPr>
        <p:txBody>
          <a:bodyPr anchor="ctr" bIns="0" lIns="0" rIns="0" rtlCol="0" tIns="0" vert="horz"/>
          <a:lstStyle>
            <a:defPPr>
              <a:defRPr lang="en-US"/>
            </a:defPPr>
            <a:lvl1pPr algn="r">
              <a:defRPr sz="100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A629F11A-CAD2-4FD2-9793-0DC6E98D19B3}" type="slidenum">
              <a:rPr lang="ru-RU" smtClean="0" sz="1200">
                <a:solidFill>
                  <a:srgbClr val="32373C"/>
                </a:solidFill>
              </a:rPr>
              <a:pPr/>
              <a:t>‹#›</a:t>
            </a:fld>
            <a:endParaRPr dirty="0" lang="ru-RU" sz="1200">
              <a:solidFill>
                <a:srgbClr val="32373C"/>
              </a:solidFill>
            </a:endParaRPr>
          </a:p>
        </p:txBody>
      </p:sp>
      <p:cxnSp>
        <p:nvCxnSpPr>
          <p:cNvPr id="17" name="Прямая соединительная линия 2">
            <a:extLst>
              <a:ext uri="{FF2B5EF4-FFF2-40B4-BE49-F238E27FC236}">
                <a16:creationId xmlns:a16="http://schemas.microsoft.com/office/drawing/2014/main" xmlns="" id="{364E0CD2-B6EC-42D1-82F3-DF270FED9E67}"/>
              </a:ext>
            </a:extLst>
          </p:cNvPr>
          <p:cNvCxnSpPr>
            <a:cxnSpLocks/>
          </p:cNvCxnSpPr>
          <p:nvPr userDrawn="1"/>
        </p:nvCxnSpPr>
        <p:spPr>
          <a:xfrm>
            <a:off x="0" y="706567"/>
            <a:ext cx="1219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8550464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  <p:sldLayoutId id="2147483825" r:id="rId12"/>
    <p:sldLayoutId id="2147483826" r:id="rId13"/>
    <p:sldLayoutId id="2147483827" r:id="rId14"/>
  </p:sldLayoutIdLst>
  <p:hf dt="0" ftr="0" hdr="0"/>
  <p:txStyles>
    <p:titleStyle>
      <a:lvl1pPr algn="l" defTabSz="583170" eaLnBrk="1" hangingPunct="1" latinLnBrk="0" rtl="0">
        <a:lnSpc>
          <a:spcPct val="100000"/>
        </a:lnSpc>
        <a:spcBef>
          <a:spcPct val="0"/>
        </a:spcBef>
        <a:buNone/>
        <a:defRPr b="0" dirty="0" kern="1200" lang="ru-RU" sz="18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algn="l" defTabSz="583170" eaLnBrk="1" hangingPunct="1" indent="-145792" latinLnBrk="0" marL="145792" rtl="0">
        <a:lnSpc>
          <a:spcPct val="90000"/>
        </a:lnSpc>
        <a:spcBef>
          <a:spcPts val="638"/>
        </a:spcBef>
        <a:buFont charset="0" panose="020B0604020202020204" pitchFamily="34" typeface="Arial"/>
        <a:buChar char="•"/>
        <a:defRPr kern="1200" sz="1785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indent="-145792" latinLnBrk="0" marL="43737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531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indent="-145792" latinLnBrk="0" marL="72896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275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indent="-145792" latinLnBrk="0" marL="102054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indent="-145792" latinLnBrk="0" marL="131213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indent="-145792" latinLnBrk="0" marL="160371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indent="-145792" latinLnBrk="0" marL="189530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indent="-145792" latinLnBrk="0" marL="218688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indent="-145792" latinLnBrk="0" marL="2478472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algn="l" defTabSz="583170" eaLnBrk="1" hangingPunct="1" latinLnBrk="0" marL="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latinLnBrk="0" marL="29158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latinLnBrk="0" marL="58317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latinLnBrk="0" marL="87475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latinLnBrk="0" marL="116634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latinLnBrk="0" marL="1457924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latinLnBrk="0" marL="174951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latinLnBrk="0" marL="204109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latinLnBrk="0" marL="233268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2" pos="7478" userDrawn="1">
          <p15:clr>
            <a:srgbClr val="A4A3A4"/>
          </p15:clr>
        </p15:guide>
        <p15:guide id="4" orient="horz" pos="3875" userDrawn="1">
          <p15:clr>
            <a:srgbClr val="A4A3A4"/>
          </p15:clr>
        </p15:guide>
        <p15:guide id="8" orient="horz" pos="2732" userDrawn="1">
          <p15:clr>
            <a:srgbClr val="A4A3A4"/>
          </p15:clr>
        </p15:guide>
        <p15:guide id="10" pos="815" userDrawn="1">
          <p15:clr>
            <a:srgbClr val="A4A3A4"/>
          </p15:clr>
        </p15:guide>
        <p15:guide id="11" pos="1338" userDrawn="1">
          <p15:clr>
            <a:srgbClr val="A4A3A4"/>
          </p15:clr>
        </p15:guide>
        <p15:guide id="12" pos="723" userDrawn="1">
          <p15:clr>
            <a:srgbClr val="A4A3A4"/>
          </p15:clr>
        </p15:guide>
        <p15:guide id="13" pos="200" userDrawn="1">
          <p15:clr>
            <a:srgbClr val="A4A3A4"/>
          </p15:clr>
        </p15:guide>
        <p15:guide id="14" pos="1430" userDrawn="1">
          <p15:clr>
            <a:srgbClr val="A4A3A4"/>
          </p15:clr>
        </p15:guide>
        <p15:guide id="15" pos="1949" userDrawn="1">
          <p15:clr>
            <a:srgbClr val="A4A3A4"/>
          </p15:clr>
        </p15:guide>
        <p15:guide id="16" pos="2043" userDrawn="1">
          <p15:clr>
            <a:srgbClr val="A4A3A4"/>
          </p15:clr>
        </p15:guide>
        <p15:guide id="17" pos="2565" userDrawn="1">
          <p15:clr>
            <a:srgbClr val="A4A3A4"/>
          </p15:clr>
        </p15:guide>
        <p15:guide id="18" pos="2657" userDrawn="1">
          <p15:clr>
            <a:srgbClr val="A4A3A4"/>
          </p15:clr>
        </p15:guide>
        <p15:guide id="19" pos="3182" userDrawn="1">
          <p15:clr>
            <a:srgbClr val="A4A3A4"/>
          </p15:clr>
        </p15:guide>
        <p15:guide id="20" pos="3272" userDrawn="1">
          <p15:clr>
            <a:srgbClr val="A4A3A4"/>
          </p15:clr>
        </p15:guide>
        <p15:guide id="21" pos="3795" userDrawn="1">
          <p15:clr>
            <a:srgbClr val="A4A3A4"/>
          </p15:clr>
        </p15:guide>
        <p15:guide id="22" pos="3885" userDrawn="1">
          <p15:clr>
            <a:srgbClr val="A4A3A4"/>
          </p15:clr>
        </p15:guide>
        <p15:guide id="23" pos="4409" userDrawn="1">
          <p15:clr>
            <a:srgbClr val="A4A3A4"/>
          </p15:clr>
        </p15:guide>
        <p15:guide id="24" pos="4502" userDrawn="1">
          <p15:clr>
            <a:srgbClr val="A4A3A4"/>
          </p15:clr>
        </p15:guide>
        <p15:guide id="25" pos="5024" userDrawn="1">
          <p15:clr>
            <a:srgbClr val="A4A3A4"/>
          </p15:clr>
        </p15:guide>
        <p15:guide id="26" pos="5114" userDrawn="1">
          <p15:clr>
            <a:srgbClr val="A4A3A4"/>
          </p15:clr>
        </p15:guide>
        <p15:guide id="27" pos="5637" userDrawn="1">
          <p15:clr>
            <a:srgbClr val="A4A3A4"/>
          </p15:clr>
        </p15:guide>
        <p15:guide id="28" pos="5726" userDrawn="1">
          <p15:clr>
            <a:srgbClr val="A4A3A4"/>
          </p15:clr>
        </p15:guide>
        <p15:guide id="29" pos="6251" userDrawn="1">
          <p15:clr>
            <a:srgbClr val="A4A3A4"/>
          </p15:clr>
        </p15:guide>
        <p15:guide id="30" pos="6341" userDrawn="1">
          <p15:clr>
            <a:srgbClr val="A4A3A4"/>
          </p15:clr>
        </p15:guide>
        <p15:guide id="31" pos="6866" userDrawn="1">
          <p15:clr>
            <a:srgbClr val="A4A3A4"/>
          </p15:clr>
        </p15:guide>
        <p15:guide id="32" pos="6956" userDrawn="1">
          <p15:clr>
            <a:srgbClr val="A4A3A4"/>
          </p15:clr>
        </p15:guide>
        <p15:guide id="33" orient="horz" pos="444" userDrawn="1">
          <p15:clr>
            <a:srgbClr val="A4A3A4"/>
          </p15:clr>
        </p15:guide>
        <p15:guide id="34" orient="horz" pos="1589" userDrawn="1">
          <p15:clr>
            <a:srgbClr val="A4A3A4"/>
          </p15:clr>
        </p15:guide>
        <p15:guide id="35" orient="horz" pos="2158" userDrawn="1">
          <p15:clr>
            <a:srgbClr val="A4A3A4"/>
          </p15:clr>
        </p15:guide>
        <p15:guide id="36" orient="horz" pos="3303" userDrawn="1">
          <p15:clr>
            <a:srgbClr val="A4A3A4"/>
          </p15:clr>
        </p15:guide>
        <p15:guide id="39" orient="horz" pos="1017" userDrawn="1">
          <p15:clr>
            <a:srgbClr val="A4A3A4"/>
          </p15:clr>
        </p15:guide>
        <p15:guide id="41" orient="horz" pos="936" userDrawn="1">
          <p15:clr>
            <a:srgbClr val="A4A3A4"/>
          </p15:clr>
        </p15:guide>
        <p15:guide id="44" orient="horz" pos="977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 ?><Relationships xmlns="http://schemas.openxmlformats.org/package/2006/relationships"><Relationship Id="rId3" Target="../media/image8.jpeg" Type="http://schemas.openxmlformats.org/officeDocument/2006/relationships/image"/><Relationship Id="rId2" Target="../media/image7.png" Type="http://schemas.openxmlformats.org/officeDocument/2006/relationships/image"/><Relationship Id="rId1" Target="../slideLayouts/slideLayout57.xml" Type="http://schemas.openxmlformats.org/officeDocument/2006/relationships/slideLayout"/><Relationship Id="rId6" Target="../media/image11.jpeg" Type="http://schemas.openxmlformats.org/officeDocument/2006/relationships/image"/><Relationship Id="rId5" Target="../media/image10.jpeg" Type="http://schemas.openxmlformats.org/officeDocument/2006/relationships/image"/><Relationship Id="rId4" Target="../media/image9.jpeg" Type="http://schemas.openxmlformats.org/officeDocument/2006/relationships/image"/></Relationships>
</file>

<file path=ppt/slides/_rels/slide10.xml.rels><?xml version="1.0" encoding="UTF-8" standalone="yes" ?><Relationships xmlns="http://schemas.openxmlformats.org/package/2006/relationships"><Relationship Id="rId3" Target="../media/image14.jpeg" Type="http://schemas.openxmlformats.org/officeDocument/2006/relationships/image"/><Relationship Id="rId2" Target="../media/image22.jpeg" Type="http://schemas.openxmlformats.org/officeDocument/2006/relationships/image"/><Relationship Id="rId1" Target="../slideLayouts/slideLayout46.xml" Type="http://schemas.openxmlformats.org/officeDocument/2006/relationships/slideLayout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6.xml"/><Relationship Id="rId4" Type="http://schemas.openxmlformats.org/officeDocument/2006/relationships/image" Target="../media/image1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6.xml"/></Relationships>
</file>

<file path=ppt/slides/_rels/slide7.xml.rels><?xml version="1.0" encoding="UTF-8" standalone="yes" ?><Relationships xmlns="http://schemas.openxmlformats.org/package/2006/relationships"><Relationship Id="rId3" Target="../media/image14.jpeg" Type="http://schemas.openxmlformats.org/officeDocument/2006/relationships/image"/><Relationship Id="rId2" Target="../media/image19.jpeg" Type="http://schemas.openxmlformats.org/officeDocument/2006/relationships/image"/><Relationship Id="rId1" Target="../slideLayouts/slideLayout46.xml" Type="http://schemas.openxmlformats.org/officeDocument/2006/relationships/slideLayout"/></Relationships>
</file>

<file path=ppt/slides/_rels/slide8.xml.rels><?xml version="1.0" encoding="UTF-8" standalone="yes" ?><Relationships xmlns="http://schemas.openxmlformats.org/package/2006/relationships"><Relationship Id="rId3" Target="../media/image14.jpeg" Type="http://schemas.openxmlformats.org/officeDocument/2006/relationships/image"/><Relationship Id="rId2" Target="../media/image20.jpeg" Type="http://schemas.openxmlformats.org/officeDocument/2006/relationships/image"/><Relationship Id="rId1" Target="../slideLayouts/slideLayout46.xml" Type="http://schemas.openxmlformats.org/officeDocument/2006/relationships/slideLayout"/></Relationships>
</file>

<file path=ppt/slides/_rels/slide9.xml.rels><?xml version="1.0" encoding="UTF-8" standalone="yes" ?><Relationships xmlns="http://schemas.openxmlformats.org/package/2006/relationships"><Relationship Id="rId3" Target="../media/image14.jpeg" Type="http://schemas.openxmlformats.org/officeDocument/2006/relationships/image"/><Relationship Id="rId2" Target="../media/image21.jpeg" Type="http://schemas.openxmlformats.org/officeDocument/2006/relationships/image"/><Relationship Id="rId1" Target="../slideLayouts/slideLayout46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ctrTitle"/>
          </p:nvPr>
        </p:nvSpPr>
        <p:spPr>
          <a:xfrm>
            <a:off x="2258485" y="350839"/>
            <a:ext cx="7742767" cy="48577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kk-KZ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Ә.Сағынов </a:t>
            </a:r>
            <a:r>
              <a:rPr lang="kk-KZ" alt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атындағы Қарағанды техникалық университеті</a:t>
            </a:r>
            <a:r>
              <a: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Карагандинский технический университет имени А. </a:t>
            </a:r>
            <a:r>
              <a:rPr lang="ru-RU" altLang="ru-RU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Сагинова</a:t>
            </a:r>
            <a:r>
              <a: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Karaganda Technical University named after A. </a:t>
            </a:r>
            <a:r>
              <a:rPr lang="en-US" altLang="ru-RU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Saginov</a:t>
            </a:r>
            <a:endParaRPr lang="ru-RU" alt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1" name="Подзаголовок 2"/>
          <p:cNvSpPr>
            <a:spLocks noGrp="1" noChangeArrowheads="1"/>
          </p:cNvSpPr>
          <p:nvPr>
            <p:ph type="subTitle" idx="1"/>
          </p:nvPr>
        </p:nvSpPr>
        <p:spPr>
          <a:xfrm>
            <a:off x="0" y="2133601"/>
            <a:ext cx="12192000" cy="2676525"/>
          </a:xfrm>
        </p:spPr>
        <p:txBody>
          <a:bodyPr/>
          <a:lstStyle/>
          <a:p>
            <a:pPr eaLnBrk="1" hangingPunct="1"/>
            <a:r>
              <a:rPr lang="kk-KZ" alt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Основы горного производства</a:t>
            </a:r>
            <a:endParaRPr lang="en-US" alt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altLang="ru-RU" sz="28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(</a:t>
            </a:r>
            <a:r>
              <a:rPr lang="ru-RU" altLang="ru-RU" sz="2800" dirty="0" err="1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PhD</a:t>
            </a:r>
            <a:r>
              <a:rPr lang="ru-RU" altLang="ru-RU" sz="28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) </a:t>
            </a:r>
            <a:r>
              <a:rPr lang="ru-RU" altLang="ru-RU" sz="2800" dirty="0" err="1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и.о</a:t>
            </a:r>
            <a:r>
              <a:rPr lang="ru-RU" altLang="ru-RU" sz="28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. доцента кафедры</a:t>
            </a:r>
          </a:p>
          <a:p>
            <a:pPr eaLnBrk="1" hangingPunct="1"/>
            <a:r>
              <a:rPr lang="ru-RU" altLang="ru-RU" sz="28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«Разработка месторождений полезных ископаемых»</a:t>
            </a:r>
          </a:p>
          <a:p>
            <a:pPr eaLnBrk="1" hangingPunct="1"/>
            <a:r>
              <a:rPr lang="ru-RU" alt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Рабатұлы</a:t>
            </a:r>
            <a:r>
              <a:rPr lang="ru-RU" alt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Мұхаммедрахым</a:t>
            </a:r>
            <a:endParaRPr lang="ru-RU" alt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Рисунок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16" y="74037"/>
            <a:ext cx="1503602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Заголовок 1"/>
          <p:cNvSpPr txBox="1">
            <a:spLocks/>
          </p:cNvSpPr>
          <p:nvPr/>
        </p:nvSpPr>
        <p:spPr bwMode="auto">
          <a:xfrm>
            <a:off x="2222501" y="5827713"/>
            <a:ext cx="7744884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charset="0"/>
              <a:buChar char="•"/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5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Республика Казахстан</a:t>
            </a:r>
            <a:endParaRPr lang="ru-RU" altLang="ru-RU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1800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город Караганда 2023</a:t>
            </a:r>
            <a:endParaRPr lang="ru-RU" alt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емиугольник 7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2055" name="Рисунок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16" y="1964748"/>
            <a:ext cx="1511106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10" descr="E:\фото\Фото Рабатұлы М\Phot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8582" y="873993"/>
            <a:ext cx="1307250" cy="12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7826" name="Picture 2" descr="C:\Users\User\Downloads\phot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3136" y="2153805"/>
            <a:ext cx="1325563" cy="132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827" name="Picture 3" descr="C:\Users\User\Downloads\photo (1)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6336" y="74037"/>
            <a:ext cx="1662255" cy="1662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909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7499" y="0"/>
            <a:ext cx="10584209" cy="704850"/>
          </a:xfrm>
        </p:spPr>
        <p:txBody>
          <a:bodyPr/>
          <a:lstStyle/>
          <a:p>
            <a:r>
              <a:rPr lang="ru-RU" dirty="0"/>
              <a:t>Способы взрывания и средства инициирования промышленных ВВ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88DB904F-F50E-F580-BF3B-B3D28351E84B}"/>
              </a:ext>
            </a:extLst>
          </p:cNvPr>
          <p:cNvSpPr txBox="1"/>
          <p:nvPr/>
        </p:nvSpPr>
        <p:spPr>
          <a:xfrm>
            <a:off x="6567578" y="4470933"/>
            <a:ext cx="4600937" cy="6765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865"/>
              </a:lnSpc>
            </a:pPr>
            <a:r>
              <a:rPr lang="ru-RU" sz="1200" b="1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Рисунок </a:t>
            </a:r>
            <a:r>
              <a:rPr lang="ru-RU" sz="1200" b="1" spc="5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9.10– </a:t>
            </a:r>
            <a:r>
              <a:rPr lang="ru-RU" sz="1200" b="1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Электродетонатор мгновенного действия ЭД-8-Ж:</a:t>
            </a:r>
          </a:p>
          <a:p>
            <a:pPr algn="ctr">
              <a:lnSpc>
                <a:spcPts val="865"/>
              </a:lnSpc>
            </a:pPr>
            <a:r>
              <a:rPr lang="ru-RU" sz="1200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- гильза; 2 - заряд детонатора; 3 - двуслойная </a:t>
            </a:r>
            <a:r>
              <a:rPr lang="ru-RU" sz="1200" spc="5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воспламенительная</a:t>
            </a:r>
            <a:r>
              <a:rPr lang="ru-RU" sz="1200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головка;</a:t>
            </a:r>
          </a:p>
          <a:p>
            <a:pPr algn="ctr">
              <a:lnSpc>
                <a:spcPts val="865"/>
              </a:lnSpc>
            </a:pPr>
            <a:r>
              <a:rPr lang="ru-RU" sz="1200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4 - мостик; 5 - выводные провода; б - пластиковая пробка</a:t>
            </a:r>
          </a:p>
        </p:txBody>
      </p:sp>
      <p:sp>
        <p:nvSpPr>
          <p:cNvPr id="15" name="Rectangle 13">
            <a:extLst>
              <a:ext uri="{FF2B5EF4-FFF2-40B4-BE49-F238E27FC236}">
                <a16:creationId xmlns="" xmlns:a16="http://schemas.microsoft.com/office/drawing/2014/main" id="{BC0EB40C-181E-3755-6FC0-8F4724111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686" y="1509469"/>
            <a:ext cx="4812491" cy="3754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 defTabSz="914400"/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Принцип действия их следующий: электрический ток, поступающий по проводникам от источника тока к мостику накаливания, воспламеняет зажигательный состав, от пламени которого детонирует первичное инициирующее ВВ, возбуждая взрыв </a:t>
            </a:r>
            <a:r>
              <a:rPr lang="ru-RU" altLang="x-none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электродстонатора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 defTabSz="914400"/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Серийно выпускают следующие электродетонаторы: ЭД-8-Э, ЭД-8-Ж (рис. 6.5), ЭД-8-ПМ, ЭД-1-8Т, ТЭД-2, ЭДВ-1, ЭДВ-2 (ВЭД)</a:t>
            </a:r>
          </a:p>
          <a:p>
            <a:pPr lvl="0" algn="just" defTabSz="914400"/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ЭД-8Э - </a:t>
            </a:r>
            <a:r>
              <a:rPr lang="ru-RU" altLang="x-none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элсктродстонатор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водостойкий, </a:t>
            </a:r>
            <a:r>
              <a:rPr lang="ru-RU" altLang="x-none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непрсдохранитсльный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с эластичным креплением мостика накаливания; ЭД-8Ж - водостойкий, непредохранительный, с жёстким креплением мостика накаливания; ЭД-КЗ-35П, ЭД-КЗ-ОП - предохранительный, повышенной мощности для шахт, опасных по газу и пыли.</a:t>
            </a:r>
          </a:p>
          <a:p>
            <a:pPr lvl="0" algn="just" defTabSz="914400"/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Буквы означают: Э, Ж - эластичный и </a:t>
            </a:r>
            <a:r>
              <a:rPr lang="ru-RU" altLang="x-none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жесткий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способы крепления мостика накаливания; ПМ - предохранительные мощные; Т - термостойкие.</a:t>
            </a:r>
          </a:p>
        </p:txBody>
      </p:sp>
      <p:pic>
        <p:nvPicPr>
          <p:cNvPr id="8" name="Рисунок 7" descr="Электродетонатор мгновенного действия ЭД-8-Ж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1265" y="3154178"/>
            <a:ext cx="4667250" cy="65595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Семиугольник 6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dirty="0" smtClean="0">
                <a:solidFill>
                  <a:schemeClr val="tx1"/>
                </a:solidFill>
              </a:rPr>
              <a:t>10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9" name="Picture 10" descr="E:\фото\Фото Рабатұлы М\Phot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178" y="0"/>
            <a:ext cx="932822" cy="91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9341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7499" y="0"/>
            <a:ext cx="10584209" cy="704850"/>
          </a:xfrm>
        </p:spPr>
        <p:txBody>
          <a:bodyPr/>
          <a:lstStyle/>
          <a:p>
            <a:r>
              <a:rPr lang="ru-RU" dirty="0"/>
              <a:t>Основные вопросы теории и практики взрыва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="" xmlns:a16="http://schemas.microsoft.com/office/drawing/2014/main" id="{917BDEC7-5BF1-01AC-3483-2F6D41CD25E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88DB904F-F50E-F580-BF3B-B3D28351E84B}"/>
              </a:ext>
            </a:extLst>
          </p:cNvPr>
          <p:cNvSpPr txBox="1"/>
          <p:nvPr/>
        </p:nvSpPr>
        <p:spPr>
          <a:xfrm>
            <a:off x="6501265" y="4809231"/>
            <a:ext cx="4600937" cy="6765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865"/>
              </a:lnSpc>
            </a:pPr>
            <a:r>
              <a:rPr lang="ru-RU" sz="1200" b="1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Рисунок </a:t>
            </a:r>
            <a:r>
              <a:rPr lang="ru-RU" sz="1200" b="1" spc="5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9.1 </a:t>
            </a:r>
            <a:r>
              <a:rPr lang="ru-RU" sz="1200" b="1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Процесс детонации ВВ</a:t>
            </a:r>
          </a:p>
          <a:p>
            <a:pPr algn="ctr">
              <a:lnSpc>
                <a:spcPts val="865"/>
              </a:lnSpc>
            </a:pPr>
            <a:r>
              <a:rPr lang="ru-RU" sz="1200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1 - продукты взрыва; 2 - фронт детонационной волны;</a:t>
            </a:r>
          </a:p>
          <a:p>
            <a:pPr algn="ctr">
              <a:lnSpc>
                <a:spcPts val="865"/>
              </a:lnSpc>
            </a:pPr>
            <a:r>
              <a:rPr lang="ru-RU" sz="1200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3 - фронт расширения продуктов взрыва;</a:t>
            </a:r>
          </a:p>
          <a:p>
            <a:pPr algn="ctr">
              <a:lnSpc>
                <a:spcPts val="865"/>
              </a:lnSpc>
            </a:pPr>
            <a:r>
              <a:rPr lang="ru-RU" sz="1200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4 - не расширившиеся газы (ρ1, T1, Р1);</a:t>
            </a:r>
          </a:p>
          <a:p>
            <a:pPr algn="ctr">
              <a:lnSpc>
                <a:spcPts val="865"/>
              </a:lnSpc>
            </a:pPr>
            <a:r>
              <a:rPr lang="ru-RU" sz="1200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5 - фронт волны разрежения; 6 - ударная волна.</a:t>
            </a:r>
          </a:p>
        </p:txBody>
      </p:sp>
      <p:sp>
        <p:nvSpPr>
          <p:cNvPr id="15" name="Rectangle 13">
            <a:extLst>
              <a:ext uri="{FF2B5EF4-FFF2-40B4-BE49-F238E27FC236}">
                <a16:creationId xmlns="" xmlns:a16="http://schemas.microsoft.com/office/drawing/2014/main" id="{BC0EB40C-181E-3755-6FC0-8F4724111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686" y="755415"/>
            <a:ext cx="4812491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 defTabSz="914400"/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взрыве большинства ВВ горючие элементы водорода и углерода окисляются кислородом, входящим в состав самого ВВ, в отличие, например, от процесса горения, при котором окисление происходит за </a:t>
            </a:r>
            <a:r>
              <a:rPr lang="ru-RU" altLang="x-none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счет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кислорода воздуха. Это обеспечивает высокую концентрацию энергии в единице </a:t>
            </a:r>
            <a:r>
              <a:rPr lang="ru-RU" altLang="x-none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объема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ВВ. Отличительными признаками ВВ являются высокие </a:t>
            </a:r>
            <a:r>
              <a:rPr lang="ru-RU" altLang="x-none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объемная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концентрация энергии и скорость превращения, </a:t>
            </a:r>
            <a:r>
              <a:rPr lang="ru-RU" altLang="x-none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экзотермичность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процесса, образование газообразных продуктов и звуковой эффект.</a:t>
            </a:r>
          </a:p>
          <a:p>
            <a:pPr lvl="0" algn="just" defTabSz="914400"/>
            <a:r>
              <a:rPr lang="ru-RU" altLang="x-none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Отличительными 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особенностями ударной волны являются:</a:t>
            </a:r>
          </a:p>
          <a:p>
            <a:pPr lvl="0" algn="just" defTabSz="914400"/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а) среда движется вслед за фронтом ударной волны;</a:t>
            </a:r>
          </a:p>
          <a:p>
            <a:pPr lvl="0" algn="just" defTabSz="914400"/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б) скорость распространения выше скорости звука в данной среде;</a:t>
            </a:r>
          </a:p>
          <a:p>
            <a:pPr lvl="0" algn="just" defTabSz="914400"/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в) на фронте волны происходит скачкообразное увеличение давления, температуры и плотности;</a:t>
            </a:r>
          </a:p>
          <a:p>
            <a:pPr lvl="0" algn="just" defTabSz="914400"/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г) скорость ударной волны зависит от величины давления (амплитуды) на фронте волны.</a:t>
            </a:r>
          </a:p>
          <a:p>
            <a:pPr lvl="0" algn="just" defTabSz="914400"/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Детонационной волной называется ударная волна, проходящая по ВВ и вызывающая его детонацию. Детонация  является стационарным процессом, т.е. распространяется с постоянной амплитудой давления и скоростью (рис. </a:t>
            </a:r>
            <a:r>
              <a:rPr lang="ru-RU" altLang="x-none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9.1 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а, б</a:t>
            </a:r>
            <a:r>
              <a:rPr lang="ru-RU" altLang="x-none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altLang="x-none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 descr="ris3,1a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5999" y="1657032"/>
            <a:ext cx="2705735" cy="2705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ris3,1b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86850" y="2048192"/>
            <a:ext cx="2705100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Семиугольник 9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dirty="0">
                <a:solidFill>
                  <a:schemeClr val="tx1"/>
                </a:solidFill>
              </a:rPr>
              <a:t>2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1" name="Picture 10" descr="E:\фото\Фото Рабатұлы М\Phot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178" y="0"/>
            <a:ext cx="932822" cy="91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3436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7499" y="0"/>
            <a:ext cx="10584209" cy="704850"/>
          </a:xfrm>
        </p:spPr>
        <p:txBody>
          <a:bodyPr/>
          <a:lstStyle/>
          <a:p>
            <a:r>
              <a:rPr lang="ru-RU" dirty="0"/>
              <a:t>Основные вопросы теории и практики взрыва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="" xmlns:a16="http://schemas.microsoft.com/office/drawing/2014/main" id="{917BDEC7-5BF1-01AC-3483-2F6D41CD25E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88DB904F-F50E-F580-BF3B-B3D28351E84B}"/>
              </a:ext>
            </a:extLst>
          </p:cNvPr>
          <p:cNvSpPr txBox="1"/>
          <p:nvPr/>
        </p:nvSpPr>
        <p:spPr>
          <a:xfrm>
            <a:off x="6501265" y="4809231"/>
            <a:ext cx="4600937" cy="4457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865"/>
              </a:lnSpc>
            </a:pPr>
            <a:r>
              <a:rPr lang="ru-RU" sz="1200" b="1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Рисунок </a:t>
            </a:r>
            <a:r>
              <a:rPr lang="ru-RU" sz="1200" b="1" spc="5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9.2 </a:t>
            </a:r>
            <a:r>
              <a:rPr lang="ru-RU" sz="1200" b="1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Схема размещения заряда в шпуре:</a:t>
            </a:r>
          </a:p>
          <a:p>
            <a:pPr algn="ctr">
              <a:lnSpc>
                <a:spcPts val="865"/>
              </a:lnSpc>
            </a:pPr>
            <a:r>
              <a:rPr lang="ru-RU" sz="1200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1-	детонационный шнур, 2- капсюль-детонатор,    3- патрон - боевик, 4- основной заряд из 4  патронов, 5- забойка</a:t>
            </a:r>
          </a:p>
        </p:txBody>
      </p:sp>
      <p:sp>
        <p:nvSpPr>
          <p:cNvPr id="15" name="Rectangle 13">
            <a:extLst>
              <a:ext uri="{FF2B5EF4-FFF2-40B4-BE49-F238E27FC236}">
                <a16:creationId xmlns="" xmlns:a16="http://schemas.microsoft.com/office/drawing/2014/main" id="{BC0EB40C-181E-3755-6FC0-8F4724111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686" y="1724910"/>
            <a:ext cx="4812491" cy="332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 defTabSz="914400"/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Выгорание предохранительных ВВ происходит в том случае, если взрыв происходит неполно и нарушается нормальный режим детонации в шпуровом заряде. Получается, чем </a:t>
            </a:r>
            <a:r>
              <a:rPr lang="ru-RU" altLang="x-none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надежнее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детонация шпуровых зарядов предохранительных ВВ, тем меньше вероятность их «выгорания».</a:t>
            </a:r>
          </a:p>
          <a:p>
            <a:pPr lvl="0" algn="just" defTabSz="914400"/>
            <a:r>
              <a:rPr lang="ru-RU" altLang="x-none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Надежность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детонации </a:t>
            </a:r>
            <a:r>
              <a:rPr lang="ru-RU" altLang="x-none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многопатронного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предохранительного ВВ (рисунок </a:t>
            </a:r>
            <a:r>
              <a:rPr lang="ru-RU" altLang="x-none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9.2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в основном определяется тремя факторами:</a:t>
            </a:r>
          </a:p>
          <a:p>
            <a:pPr lvl="0" algn="just" defTabSz="914400"/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	восприимчивостью патрона-боевика (поз.3) к импульсу капсюля детонатора (поз.2),</a:t>
            </a:r>
          </a:p>
          <a:p>
            <a:pPr lvl="0" algn="just" defTabSz="914400"/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	детонационной способностью ВВ в заряде (поз.4),</a:t>
            </a:r>
          </a:p>
          <a:p>
            <a:pPr lvl="0" algn="just" defTabSz="914400"/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	способностью передавать детонацию от патрона к патрону. </a:t>
            </a:r>
          </a:p>
        </p:txBody>
      </p:sp>
      <p:pic>
        <p:nvPicPr>
          <p:cNvPr id="10" name="Рисунок 9" descr="1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53425" y="2114549"/>
            <a:ext cx="1333500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Семиугольник 6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dirty="0">
                <a:solidFill>
                  <a:schemeClr val="tx1"/>
                </a:solidFill>
              </a:rPr>
              <a:t>3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8" name="Picture 10" descr="E:\фото\Фото Рабатұлы М\Phot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178" y="0"/>
            <a:ext cx="932822" cy="91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0470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7499" y="0"/>
            <a:ext cx="10584209" cy="704850"/>
          </a:xfrm>
        </p:spPr>
        <p:txBody>
          <a:bodyPr/>
          <a:lstStyle/>
          <a:p>
            <a:r>
              <a:rPr lang="ru-RU" dirty="0"/>
              <a:t>Основные вопросы теории и практики взрыва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="" xmlns:a16="http://schemas.microsoft.com/office/drawing/2014/main" id="{917BDEC7-5BF1-01AC-3483-2F6D41CD25E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88DB904F-F50E-F580-BF3B-B3D28351E84B}"/>
              </a:ext>
            </a:extLst>
          </p:cNvPr>
          <p:cNvSpPr txBox="1"/>
          <p:nvPr/>
        </p:nvSpPr>
        <p:spPr>
          <a:xfrm>
            <a:off x="6501265" y="4809231"/>
            <a:ext cx="4600937" cy="3303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865"/>
              </a:lnSpc>
            </a:pPr>
            <a:r>
              <a:rPr lang="ru-RU" sz="1200" b="1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Рисунок </a:t>
            </a:r>
            <a:r>
              <a:rPr lang="ru-RU" sz="1200" b="1" spc="5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9.3 </a:t>
            </a:r>
            <a:r>
              <a:rPr lang="ru-RU" sz="1200" b="1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Буровзрывных работ на открытых и подземных горных разработках</a:t>
            </a:r>
            <a:endParaRPr lang="ru-RU" sz="1200" spc="5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3">
            <a:extLst>
              <a:ext uri="{FF2B5EF4-FFF2-40B4-BE49-F238E27FC236}">
                <a16:creationId xmlns="" xmlns:a16="http://schemas.microsoft.com/office/drawing/2014/main" id="{BC0EB40C-181E-3755-6FC0-8F4724111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686" y="2263519"/>
            <a:ext cx="5398339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 defTabSz="914400"/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ДЕТОНАЦИЯ взрывчатых веществ — процесс химического превращения взрывчатых веществ, сопровождающийся освобождением энергии и распространяющийся по веществу в виде волны со скоростью, превышающей скорость звука в данном веществе. Химическая реакция вводится интенсивной ударной волной, образующей передний фронт волны детонации. Резкое повышение давления и температуры за фронтом ударной волны приводит к очень быстрому химическому превращению вещества в тонком слое, непосредственно прилегающем к фронту волны (</a:t>
            </a:r>
            <a:r>
              <a:rPr lang="ru-RU" altLang="x-none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рис.9.3).</a:t>
            </a:r>
            <a:endParaRPr lang="ru-RU" altLang="x-none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0158" y="1401445"/>
            <a:ext cx="4883150" cy="325501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Семиугольник 7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dirty="0">
                <a:solidFill>
                  <a:schemeClr val="tx1"/>
                </a:solidFill>
              </a:rPr>
              <a:t>4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9" name="Picture 10" descr="E:\фото\Фото Рабатұлы М\Phot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178" y="0"/>
            <a:ext cx="932822" cy="91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5968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7499" y="0"/>
            <a:ext cx="10584209" cy="704850"/>
          </a:xfrm>
        </p:spPr>
        <p:txBody>
          <a:bodyPr/>
          <a:lstStyle/>
          <a:p>
            <a:r>
              <a:rPr lang="ru-RU" dirty="0"/>
              <a:t>Основные вопросы теории и практики взрыва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="" xmlns:a16="http://schemas.microsoft.com/office/drawing/2014/main" id="{917BDEC7-5BF1-01AC-3483-2F6D41CD25E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88DB904F-F50E-F580-BF3B-B3D28351E84B}"/>
              </a:ext>
            </a:extLst>
          </p:cNvPr>
          <p:cNvSpPr txBox="1"/>
          <p:nvPr/>
        </p:nvSpPr>
        <p:spPr>
          <a:xfrm>
            <a:off x="6501265" y="4809231"/>
            <a:ext cx="4600937" cy="214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865"/>
              </a:lnSpc>
            </a:pPr>
            <a:r>
              <a:rPr lang="ru-RU" sz="1200" b="1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Рисунок </a:t>
            </a:r>
            <a:r>
              <a:rPr lang="ru-RU" sz="1200" b="1" spc="5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9.4 </a:t>
            </a:r>
            <a:r>
              <a:rPr lang="ru-RU" sz="1200" b="1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Распределение давления в волне</a:t>
            </a:r>
            <a:endParaRPr lang="ru-RU" sz="1200" spc="5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3">
            <a:extLst>
              <a:ext uri="{FF2B5EF4-FFF2-40B4-BE49-F238E27FC236}">
                <a16:creationId xmlns="" xmlns:a16="http://schemas.microsoft.com/office/drawing/2014/main" id="{BC0EB40C-181E-3755-6FC0-8F4724111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686" y="1294023"/>
            <a:ext cx="5398339" cy="4185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 defTabSz="914400"/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прошлые годы в стране были приняты меры по выявлению возможности и научному обоснованию технологий использования энергии ядерного взрыва - как одного из видов высвобождения энергии для решения крупных горно-технологических задач. При этом основные направления такой деятельности были направлены на решение следующих проблем:</a:t>
            </a:r>
          </a:p>
          <a:p>
            <a:pPr lvl="0" algn="just" defTabSz="914400"/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определение феноменологии ядерного взрыва в условиях горной среды;</a:t>
            </a:r>
          </a:p>
          <a:p>
            <a:pPr lvl="0" algn="just" defTabSz="914400"/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определение эффектов взаимодействия взрыва со средой, его особенности и эффективности по сравнению с химическими взрывчатыми веществами;</a:t>
            </a:r>
          </a:p>
          <a:p>
            <a:pPr lvl="0" algn="just" defTabSz="914400"/>
            <a:r>
              <a:rPr lang="ru-RU" altLang="x-none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определение технических и технологических направлений и схем </a:t>
            </a:r>
            <a:r>
              <a:rPr lang="ru-RU" altLang="x-none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использования 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ядерных взрывов в горном и</a:t>
            </a:r>
          </a:p>
          <a:p>
            <a:pPr lvl="0" algn="just" defTabSz="914400"/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горно-строительном производстве;</a:t>
            </a:r>
          </a:p>
          <a:p>
            <a:pPr lvl="0" algn="just" defTabSz="914400"/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исследование сейсмических, механических, радиационных последствий ядерных взрывов на вмещающую среду;</a:t>
            </a:r>
          </a:p>
          <a:p>
            <a:pPr lvl="0" algn="just" defTabSz="914400"/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разработка мер и средств обеспечения сейсмической и радиационной безопасности с обоснованием </a:t>
            </a:r>
            <a:r>
              <a:rPr lang="ru-RU" altLang="x-none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надежности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локализации и изоляции вредных последствий </a:t>
            </a:r>
            <a:r>
              <a:rPr lang="ru-RU" altLang="x-none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взрыва 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(рис. </a:t>
            </a:r>
            <a:r>
              <a:rPr lang="ru-RU" altLang="x-none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altLang="x-none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.4)</a:t>
            </a:r>
            <a:endParaRPr lang="ru-RU" altLang="x-none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 descr=" 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5175" y="2060575"/>
            <a:ext cx="3657600" cy="23495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Семиугольник 6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dirty="0">
                <a:solidFill>
                  <a:schemeClr val="tx1"/>
                </a:solidFill>
              </a:rPr>
              <a:t>5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9" name="Picture 10" descr="E:\фото\Фото Рабатұлы М\Phot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178" y="0"/>
            <a:ext cx="932822" cy="91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8729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7499" y="0"/>
            <a:ext cx="10584209" cy="704850"/>
          </a:xfrm>
        </p:spPr>
        <p:txBody>
          <a:bodyPr/>
          <a:lstStyle/>
          <a:p>
            <a:r>
              <a:rPr lang="ru-RU" dirty="0"/>
              <a:t>Способы взрывания и средства инициирования промышленных ВВ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88DB904F-F50E-F580-BF3B-B3D28351E84B}"/>
              </a:ext>
            </a:extLst>
          </p:cNvPr>
          <p:cNvSpPr txBox="1"/>
          <p:nvPr/>
        </p:nvSpPr>
        <p:spPr>
          <a:xfrm>
            <a:off x="6501265" y="4809231"/>
            <a:ext cx="4600937" cy="6765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865"/>
              </a:lnSpc>
            </a:pPr>
            <a:r>
              <a:rPr lang="ru-RU" sz="1200" b="1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Рисунок </a:t>
            </a:r>
            <a:r>
              <a:rPr lang="ru-RU" sz="1200" b="1" spc="5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9.5– </a:t>
            </a:r>
            <a:r>
              <a:rPr lang="ru-RU" sz="1200" b="1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Схема детонации бризантного взрывчатого вещества:</a:t>
            </a:r>
          </a:p>
          <a:p>
            <a:pPr algn="ctr">
              <a:lnSpc>
                <a:spcPts val="865"/>
              </a:lnSpc>
            </a:pPr>
            <a:r>
              <a:rPr lang="ru-RU" sz="1200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– капсюль (инициирующее взрывчатое вещество); </a:t>
            </a:r>
            <a:endParaRPr lang="ru-RU" sz="1200" spc="5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65"/>
              </a:lnSpc>
            </a:pPr>
            <a:r>
              <a:rPr lang="ru-RU" sz="1200" spc="5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1200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детонатор;</a:t>
            </a:r>
          </a:p>
          <a:p>
            <a:pPr algn="ctr">
              <a:lnSpc>
                <a:spcPts val="865"/>
              </a:lnSpc>
            </a:pPr>
            <a:r>
              <a:rPr lang="ru-RU" sz="1200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– основной заряд бризантного взрывчатого вещества</a:t>
            </a:r>
          </a:p>
        </p:txBody>
      </p:sp>
      <p:sp>
        <p:nvSpPr>
          <p:cNvPr id="15" name="Rectangle 13">
            <a:extLst>
              <a:ext uri="{FF2B5EF4-FFF2-40B4-BE49-F238E27FC236}">
                <a16:creationId xmlns="" xmlns:a16="http://schemas.microsoft.com/office/drawing/2014/main" id="{BC0EB40C-181E-3755-6FC0-8F4724111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686" y="1617190"/>
            <a:ext cx="4812491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 defTabSz="914400"/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Огневое взрывание, способ взрывания посредством огнепроводного шнура и капсюля-детонатора; применяется для последовательного инициирования зарядов взрывчатых веществ (дробление фундаментов при реконструкции цехов, разделка валунов и т.п.). Для О. в. из капсюля-детонатора и отрезка огнепроводного шнура (время горения которого обеспечивает отход взрывников в укрытие) изготавливают зажигательную трубку (рис. </a:t>
            </a:r>
            <a:r>
              <a:rPr lang="ru-RU" altLang="x-none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9.5), 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зажигаемую только тлеющим фитилём, отрезком огнепроводного шнура или зажигательным патроном (одиночный заряд можно зажигать спичкой). Достоинства О. в.: простота выполнения и небольшая стоимость средств взрывания. Недостатки: невозможность взрывания одновременно большого количества зарядов, проверки приборами качества подготовки зарядов к взрыву и низкая производительность работ.</a:t>
            </a:r>
          </a:p>
        </p:txBody>
      </p:sp>
      <p:pic>
        <p:nvPicPr>
          <p:cNvPr id="8" name="Рисунок 7" descr="https://www.booksite.ru/fulltext/1/001/010/001/250889944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4492" y="2657475"/>
            <a:ext cx="4324350" cy="17526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Семиугольник 6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dirty="0">
                <a:solidFill>
                  <a:schemeClr val="tx1"/>
                </a:solidFill>
              </a:rPr>
              <a:t>6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9" name="Picture 10" descr="E:\фото\Фото Рабатұлы М\Phot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178" y="0"/>
            <a:ext cx="932822" cy="91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8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7499" y="0"/>
            <a:ext cx="10584209" cy="704850"/>
          </a:xfrm>
        </p:spPr>
        <p:txBody>
          <a:bodyPr/>
          <a:lstStyle/>
          <a:p>
            <a:r>
              <a:rPr lang="ru-RU" dirty="0"/>
              <a:t>Способы взрывания и средства инициирования промышленных ВВ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88DB904F-F50E-F580-BF3B-B3D28351E84B}"/>
              </a:ext>
            </a:extLst>
          </p:cNvPr>
          <p:cNvSpPr txBox="1"/>
          <p:nvPr/>
        </p:nvSpPr>
        <p:spPr>
          <a:xfrm>
            <a:off x="6501265" y="4809231"/>
            <a:ext cx="4600937" cy="4457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865"/>
              </a:lnSpc>
            </a:pPr>
            <a:r>
              <a:rPr lang="ru-RU" sz="1200" b="1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Рисунок </a:t>
            </a:r>
            <a:r>
              <a:rPr lang="ru-RU" sz="1200" b="1" spc="5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9.6– </a:t>
            </a:r>
            <a:r>
              <a:rPr lang="ru-RU" sz="1200" b="1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Капсюли-детонаторы:</a:t>
            </a:r>
          </a:p>
          <a:p>
            <a:pPr algn="ctr">
              <a:lnSpc>
                <a:spcPts val="865"/>
              </a:lnSpc>
            </a:pPr>
            <a:r>
              <a:rPr lang="ru-RU" sz="1200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 — гремуче-ртутно-</a:t>
            </a:r>
            <a:r>
              <a:rPr lang="ru-RU" sz="1200" spc="5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азидо</a:t>
            </a:r>
            <a:r>
              <a:rPr lang="ru-RU" sz="1200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200" spc="5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тетриловый</a:t>
            </a:r>
            <a:r>
              <a:rPr lang="ru-RU" sz="1200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б — гремуче-ртутно-</a:t>
            </a:r>
            <a:r>
              <a:rPr lang="ru-RU" sz="1200" spc="5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тетриловый</a:t>
            </a:r>
            <a:endParaRPr lang="ru-RU" sz="1200" spc="5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3">
            <a:extLst>
              <a:ext uri="{FF2B5EF4-FFF2-40B4-BE49-F238E27FC236}">
                <a16:creationId xmlns="" xmlns:a16="http://schemas.microsoft.com/office/drawing/2014/main" id="{BC0EB40C-181E-3755-6FC0-8F4724111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686" y="1401746"/>
            <a:ext cx="4812491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 defTabSz="914400"/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Капсюль-детонатор (рис. </a:t>
            </a:r>
            <a:r>
              <a:rPr lang="ru-RU" altLang="x-none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9.6) 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предназначен для возбуждения детонации ВВ при взрывных работах огневым способом. Он представляет собой открытую с одного конца медную, алюминиевую или бумажную гильзу 6, в которой запрессован заряд вторичного инициирующего ВВ 2. Заряд первичного инициирующего ВВ (гремучая ртуть 3 и </a:t>
            </a:r>
            <a:r>
              <a:rPr lang="ru-RU" altLang="x-none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тенерес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или азид свинца 5) в капсюле-детонаторе запрессован в чашечку 4 из металла (меди, алюминия), имеющую в середине отверстие диаметром 2—2,5 мм, для усиления инициирующего действия донышко капсюля-детонатора делают в виде кумулятивного углубления 1.</a:t>
            </a:r>
          </a:p>
          <a:p>
            <a:pPr lvl="0" algn="just" defTabSz="914400"/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Широко применяют в горной промышленности капсюли-детонаторы в алюминиевой гильзе КД8-А, в бумажной гильзе КД8-Б и в металлической гильзе (стальной или биметаллической) КД8-С. Названия их зависят от вида инициирующих ВВ, которыми снаряжены капсюли-детонаторы; </a:t>
            </a:r>
            <a:r>
              <a:rPr lang="ru-RU" altLang="x-none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азидо-тетриловый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гремуче-ртутно-</a:t>
            </a:r>
            <a:r>
              <a:rPr lang="ru-RU" altLang="x-none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тетрило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вый, </a:t>
            </a:r>
            <a:r>
              <a:rPr lang="ru-RU" altLang="x-none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азидо-тэновый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т. д.</a:t>
            </a:r>
          </a:p>
        </p:txBody>
      </p:sp>
      <p:pic>
        <p:nvPicPr>
          <p:cNvPr id="7" name="Рисунок 6" descr="Капсюли-детонаторы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75" y="2520129"/>
            <a:ext cx="3181350" cy="183279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Семиугольник 7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dirty="0">
                <a:solidFill>
                  <a:schemeClr val="tx1"/>
                </a:solidFill>
              </a:rPr>
              <a:t>7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9" name="Picture 10" descr="E:\фото\Фото Рабатұлы М\Phot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178" y="0"/>
            <a:ext cx="932822" cy="91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9426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7499" y="0"/>
            <a:ext cx="10584209" cy="704850"/>
          </a:xfrm>
        </p:spPr>
        <p:txBody>
          <a:bodyPr/>
          <a:lstStyle/>
          <a:p>
            <a:r>
              <a:rPr lang="ru-RU" dirty="0"/>
              <a:t>Способы взрывания и средства инициирования промышленных ВВ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88DB904F-F50E-F580-BF3B-B3D28351E84B}"/>
              </a:ext>
            </a:extLst>
          </p:cNvPr>
          <p:cNvSpPr txBox="1"/>
          <p:nvPr/>
        </p:nvSpPr>
        <p:spPr>
          <a:xfrm>
            <a:off x="6501265" y="4809231"/>
            <a:ext cx="4600937" cy="4457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865"/>
              </a:lnSpc>
            </a:pPr>
            <a:r>
              <a:rPr lang="ru-RU" sz="1200" b="1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Рисунок </a:t>
            </a:r>
            <a:r>
              <a:rPr lang="ru-RU" sz="1200" b="1" spc="5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9.7– </a:t>
            </a:r>
            <a:r>
              <a:rPr lang="ru-RU" sz="1200" b="1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Огнепроводный шнур:</a:t>
            </a:r>
          </a:p>
          <a:p>
            <a:pPr algn="ctr">
              <a:lnSpc>
                <a:spcPts val="865"/>
              </a:lnSpc>
            </a:pPr>
            <a:r>
              <a:rPr lang="ru-RU" sz="1200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— направляющая нить; 2 — порох; 3 — льняные </a:t>
            </a:r>
            <a:r>
              <a:rPr lang="ru-RU" sz="1200" spc="5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оплетки</a:t>
            </a:r>
            <a:r>
              <a:rPr lang="ru-RU" sz="1200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ctr">
              <a:lnSpc>
                <a:spcPts val="865"/>
              </a:lnSpc>
            </a:pPr>
            <a:r>
              <a:rPr lang="ru-RU" sz="1200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 — наружная оболочка</a:t>
            </a:r>
          </a:p>
        </p:txBody>
      </p:sp>
      <p:sp>
        <p:nvSpPr>
          <p:cNvPr id="15" name="Rectangle 13">
            <a:extLst>
              <a:ext uri="{FF2B5EF4-FFF2-40B4-BE49-F238E27FC236}">
                <a16:creationId xmlns="" xmlns:a16="http://schemas.microsoft.com/office/drawing/2014/main" id="{BC0EB40C-181E-3755-6FC0-8F4724111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686" y="2155799"/>
            <a:ext cx="4812491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 defTabSz="914400"/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Огнепроводный шнур (рис. </a:t>
            </a:r>
            <a:r>
              <a:rPr lang="ru-RU" altLang="x-none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9.7) 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служит для подвода пламени к первичному заряду капсюля-детонатора. Имеет сердцевину из мелкозернистого </a:t>
            </a:r>
            <a:r>
              <a:rPr lang="ru-RU" altLang="x-none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черного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(дымного) пороха с направляющей нитью и две-три </a:t>
            </a:r>
            <a:r>
              <a:rPr lang="ru-RU" altLang="x-none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оплетки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из хлопчатобумажных ниток, пропитанных водо- или влагонепроницаемой массой. Диаметр ОШ — 5—6 мм. Отрезок шнура длиной 60 см имеет разброс во времени горения от 60 до 70 с, скорость горения — 1 см/с. Шнуры выпускают отрезками по 10 м (</a:t>
            </a:r>
            <a:r>
              <a:rPr lang="ru-RU" altLang="x-none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свернутыми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круги) с несколькими типами оболочек: асфальтированный ОШ-А, дважды асфальтированный ОШ-ДА и пластиковый ОШ-П.</a:t>
            </a:r>
          </a:p>
        </p:txBody>
      </p:sp>
      <p:pic>
        <p:nvPicPr>
          <p:cNvPr id="8" name="Рисунок 7" descr="Огнепроводный шнур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4775" y="1452562"/>
            <a:ext cx="2838450" cy="32670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Семиугольник 6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dirty="0">
                <a:solidFill>
                  <a:schemeClr val="tx1"/>
                </a:solidFill>
              </a:rPr>
              <a:t>8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9" name="Picture 10" descr="E:\фото\Фото Рабатұлы М\Phot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178" y="0"/>
            <a:ext cx="932822" cy="91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4999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7499" y="0"/>
            <a:ext cx="10584209" cy="704850"/>
          </a:xfrm>
        </p:spPr>
        <p:txBody>
          <a:bodyPr/>
          <a:lstStyle/>
          <a:p>
            <a:r>
              <a:rPr lang="ru-RU" dirty="0"/>
              <a:t>Способы взрывания и средства инициирования промышленных ВВ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88DB904F-F50E-F580-BF3B-B3D28351E84B}"/>
              </a:ext>
            </a:extLst>
          </p:cNvPr>
          <p:cNvSpPr txBox="1"/>
          <p:nvPr/>
        </p:nvSpPr>
        <p:spPr>
          <a:xfrm>
            <a:off x="6501265" y="4809231"/>
            <a:ext cx="4600937" cy="5611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865"/>
              </a:lnSpc>
            </a:pPr>
            <a:r>
              <a:rPr lang="ru-RU" sz="1200" b="1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Рисунок </a:t>
            </a:r>
            <a:r>
              <a:rPr lang="ru-RU" sz="1200" b="1" spc="5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9.8– </a:t>
            </a:r>
            <a:r>
              <a:rPr lang="ru-RU" sz="1200" b="1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Схемы соединения </a:t>
            </a:r>
            <a:r>
              <a:rPr lang="ru-RU" sz="1200" b="1" spc="5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злектродепюнаторов</a:t>
            </a:r>
            <a:r>
              <a:rPr lang="ru-RU" sz="1200" b="1" spc="5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>
              <a:lnSpc>
                <a:spcPts val="865"/>
              </a:lnSpc>
            </a:pPr>
            <a:r>
              <a:rPr lang="ru-RU" sz="1200" b="1" spc="5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 - последовательное; б - параллельно-пучковое; в - параллельно-ступенчатое; г - параллельно-последовательное; д - последовательно-параллельное</a:t>
            </a:r>
          </a:p>
        </p:txBody>
      </p:sp>
      <p:sp>
        <p:nvSpPr>
          <p:cNvPr id="15" name="Rectangle 13">
            <a:extLst>
              <a:ext uri="{FF2B5EF4-FFF2-40B4-BE49-F238E27FC236}">
                <a16:creationId xmlns="" xmlns:a16="http://schemas.microsoft.com/office/drawing/2014/main" id="{BC0EB40C-181E-3755-6FC0-8F4724111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686" y="1509469"/>
            <a:ext cx="4812491" cy="3754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 defTabSz="914400"/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работах с применением электрического взрывания группы ЭД соединяют между собой последовательно, параллельно или по смешанным схемам (последовательно-параллельно).</a:t>
            </a:r>
          </a:p>
          <a:p>
            <a:pPr lvl="0" algn="just" defTabSz="914400"/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Последовательное соединение (рис. </a:t>
            </a:r>
            <a:r>
              <a:rPr lang="ru-RU" altLang="x-none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9.8, 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а) состоит в том, что концы детонаторных проводников заряда ВВ соединяют между собой, а два крайних конца присоединяют к магистрали, идущей к источнику тока.</a:t>
            </a:r>
          </a:p>
          <a:p>
            <a:pPr lvl="0" algn="just" defTabSz="914400"/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Параллельное соединение (см. рис, </a:t>
            </a:r>
            <a:r>
              <a:rPr lang="ru-RU" altLang="x-none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9.8, 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6, в) состоит в том, что каждый концевой провод ЭД присоединяют к разным магистральным проводам. Различают параллельно-ступенчатое соединение (см. рис. 6.4, в), когда электродетонаторы постепенно присоединяют к двум параллельным проводам по ступням, и параллельно-пучковое соединение (см. рис. </a:t>
            </a:r>
            <a:r>
              <a:rPr lang="ru-RU" altLang="x-none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9.8, 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б), когда электродетонаторы в виде пучков присоединяют к металлическим проводам.</a:t>
            </a:r>
          </a:p>
        </p:txBody>
      </p:sp>
      <p:pic>
        <p:nvPicPr>
          <p:cNvPr id="7" name="Рисунок 6" descr="https://studme.org/htm/img/32/2354/180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1325" y="1509469"/>
            <a:ext cx="4781550" cy="312674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Семиугольник 7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dirty="0">
                <a:solidFill>
                  <a:schemeClr val="tx1"/>
                </a:solidFill>
              </a:rPr>
              <a:t>9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9" name="Picture 10" descr="E:\фото\Фото Рабатұлы М\Phot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178" y="0"/>
            <a:ext cx="932822" cy="91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781721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5060&quot;&gt;&lt;version val=&quot;28176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 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,&lt;/m_chDecimalSymbol17909&gt;&lt;m_nGroupingDigits17909 val=&quot;3&quot;/&gt;&lt;m_chGroupingSymbol17909&gt; 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.%m&lt;/m_strFormatTime&gt;&lt;m_yearfmt&gt;&lt;begin val=&quot;0&quot;/&gt;&lt;end val=&quot;0&quot;/&gt;&lt;/m_yearfmt&gt;&lt;/m_precDefaultDate&gt;&lt;m_precDefaultYear&gt;&lt;m_bNumberIsYear val=&quot;0&quot;/&gt;&lt;m_strFormatTime&gt;%Y&lt;/m_strFormatTime&gt;&lt;m_yearfmt&gt;&lt;begin val=&quot;0&quot;/&gt;&lt;end val=&quot;0&quot;/&gt;&lt;/m_yearfmt&gt;&lt;/m_precDefaultYear&gt;&lt;m_precDefaultQuarter&gt;&lt;m_bNumberIsYear val=&quot;0&quot;/&gt;&lt;m_strFormatTime&gt;Q%5&lt;/m_strFormatTime&gt;&lt;m_yearfmt&gt;&lt;begin val=&quot;0&quot;/&gt;&lt;end val=&quot;4&quot;/&gt;&lt;/m_yearfmt&gt;&lt;/m_precDefaultQuarter&gt;&lt;m_precDefaultMonth&gt;&lt;m_bNumberIsYear val=&quot;0&quot;/&gt;&lt;m_strFormatTime&gt;%1&lt;/m_strFormatTime&gt;&lt;m_yearfmt&gt;&lt;begin val=&quot;0&quot;/&gt;&lt;end val=&quot;4&quot;/&gt;&lt;/m_yearfmt&gt;&lt;/m_precDefaultMonth&gt;&lt;m_precDefaultWeek&gt;&lt;m_bNumberIsYear val=&quot;0&quot;/&gt;&lt;m_strFormatTime&gt;%4&lt;/m_strFormatTime&gt;&lt;m_yearfmt&gt;&lt;begin val=&quot;0&quot;/&gt;&lt;end val=&quot;4&quot;/&gt;&lt;/m_yearfmt&gt;&lt;/m_precDefaultWeek&gt;&lt;m_precDefaultDay&gt;&lt;m_bNumberIsYear val=&quot;0&quot;/&gt;&lt;m_strFormatTime&gt;%#d&lt;/m_strFormatTime&gt;&lt;m_yearfmt&gt;&lt;begin val=&quot;0&quot;/&gt;&lt;end val=&quot;4&quot;/&gt;&lt;/m_yearfmt&gt;&lt;/m_precDefaultDay&gt;&lt;m_mruColor&gt;&lt;m_vecMRU length=&quot;0&quot;/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lbwm7nEqw69AhGmOstLNQ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wit99C1bymIj23jMItQug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lbwm7nEqw69AhGmOstLNQ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lbwm7nEqw69AhGmOstLNQ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wit99C1bymIj23jMItQug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wit99C1bymIj23jMItQug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lbwm7nEqw69AhGmOstLN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wit99C1bymIj23jMItQug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lbwm7nEqw69AhGmOstLNQ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wit99C1bymIj23jMItQu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heme/theme1.xml><?xml version="1.0" encoding="utf-8"?>
<a:theme xmlns:a="http://schemas.openxmlformats.org/drawingml/2006/main" name="ERG">
  <a:themeElements>
    <a:clrScheme name="ERG Final">
      <a:dk1>
        <a:srgbClr val="32373C"/>
      </a:dk1>
      <a:lt1>
        <a:srgbClr val="FFFFFF"/>
      </a:lt1>
      <a:dk2>
        <a:srgbClr val="5A6469"/>
      </a:dk2>
      <a:lt2>
        <a:srgbClr val="FFFFFF"/>
      </a:lt2>
      <a:accent1>
        <a:srgbClr val="EF7F1A"/>
      </a:accent1>
      <a:accent2>
        <a:srgbClr val="FF9E29"/>
      </a:accent2>
      <a:accent3>
        <a:srgbClr val="32373C"/>
      </a:accent3>
      <a:accent4>
        <a:srgbClr val="5A6469"/>
      </a:accent4>
      <a:accent5>
        <a:srgbClr val="003751"/>
      </a:accent5>
      <a:accent6>
        <a:srgbClr val="DB1516"/>
      </a:accent6>
      <a:hlink>
        <a:srgbClr val="008E22"/>
      </a:hlink>
      <a:folHlink>
        <a:srgbClr val="009FB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>
            <a:lumMod val="20000"/>
            <a:lumOff val="80000"/>
          </a:schemeClr>
        </a:solidFill>
        <a:ln w="9525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4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noFill/>
        <a:ln w="9525">
          <a:solidFill>
            <a:schemeClr val="tx2"/>
          </a:solidFill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lnDef>
    <a:txDef>
      <a:spPr/>
      <a:bodyPr lIns="0" tIns="0" rIns="0" bIns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Blank 16x9 (small size) (002).pptx [Read-Only]" id="{3CC24C2D-7AE9-468D-8FDE-4193F665763E}" vid="{E3C30269-D4C5-437F-840A-1A972437E116}"/>
    </a:ext>
  </a:extLst>
</a:theme>
</file>

<file path=ppt/theme/theme2.xml><?xml version="1.0" encoding="utf-8"?>
<a:theme xmlns:a="http://schemas.openxmlformats.org/drawingml/2006/main" name="1_ERG">
  <a:themeElements>
    <a:clrScheme name="ERG Final">
      <a:dk1>
        <a:srgbClr val="32373C"/>
      </a:dk1>
      <a:lt1>
        <a:srgbClr val="FFFFFF"/>
      </a:lt1>
      <a:dk2>
        <a:srgbClr val="5A6469"/>
      </a:dk2>
      <a:lt2>
        <a:srgbClr val="FFFFFF"/>
      </a:lt2>
      <a:accent1>
        <a:srgbClr val="EF7F1A"/>
      </a:accent1>
      <a:accent2>
        <a:srgbClr val="FF9E29"/>
      </a:accent2>
      <a:accent3>
        <a:srgbClr val="32373C"/>
      </a:accent3>
      <a:accent4>
        <a:srgbClr val="5A6469"/>
      </a:accent4>
      <a:accent5>
        <a:srgbClr val="003751"/>
      </a:accent5>
      <a:accent6>
        <a:srgbClr val="DB1516"/>
      </a:accent6>
      <a:hlink>
        <a:srgbClr val="008E22"/>
      </a:hlink>
      <a:folHlink>
        <a:srgbClr val="009FB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>
            <a:lumMod val="20000"/>
            <a:lumOff val="80000"/>
          </a:schemeClr>
        </a:solidFill>
        <a:ln w="9525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4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noFill/>
        <a:ln w="9525">
          <a:solidFill>
            <a:schemeClr val="tx2"/>
          </a:solidFill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lnDef>
    <a:txDef>
      <a:spPr/>
      <a:bodyPr lIns="0" tIns="0" rIns="0" bIns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Blank 16x9 (small size) (002).pptx [Read-Only]" id="{3CC24C2D-7AE9-468D-8FDE-4193F665763E}" vid="{E3C30269-D4C5-437F-840A-1A972437E116}"/>
    </a:ext>
  </a:extLst>
</a:theme>
</file>

<file path=ppt/theme/theme3.xml><?xml version="1.0" encoding="utf-8"?>
<a:theme xmlns:a="http://schemas.openxmlformats.org/drawingml/2006/main" name="2_ERG">
  <a:themeElements>
    <a:clrScheme name="ERG Final">
      <a:dk1>
        <a:srgbClr val="32373C"/>
      </a:dk1>
      <a:lt1>
        <a:srgbClr val="FFFFFF"/>
      </a:lt1>
      <a:dk2>
        <a:srgbClr val="5A6469"/>
      </a:dk2>
      <a:lt2>
        <a:srgbClr val="FFFFFF"/>
      </a:lt2>
      <a:accent1>
        <a:srgbClr val="EF7F1A"/>
      </a:accent1>
      <a:accent2>
        <a:srgbClr val="FF9E29"/>
      </a:accent2>
      <a:accent3>
        <a:srgbClr val="32373C"/>
      </a:accent3>
      <a:accent4>
        <a:srgbClr val="5A6469"/>
      </a:accent4>
      <a:accent5>
        <a:srgbClr val="003751"/>
      </a:accent5>
      <a:accent6>
        <a:srgbClr val="DB1516"/>
      </a:accent6>
      <a:hlink>
        <a:srgbClr val="008E22"/>
      </a:hlink>
      <a:folHlink>
        <a:srgbClr val="009FB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>
            <a:lumMod val="20000"/>
            <a:lumOff val="80000"/>
          </a:schemeClr>
        </a:solidFill>
        <a:ln w="9525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4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noFill/>
        <a:ln w="9525">
          <a:solidFill>
            <a:schemeClr val="tx2"/>
          </a:solidFill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lnDef>
    <a:txDef>
      <a:spPr/>
      <a:bodyPr lIns="0" tIns="0" rIns="0" bIns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Blank 16x9 (small size) (002).pptx [Read-Only]" id="{3CC24C2D-7AE9-468D-8FDE-4193F665763E}" vid="{E3C30269-D4C5-437F-840A-1A972437E116}"/>
    </a:ext>
  </a:extLst>
</a:theme>
</file>

<file path=ppt/theme/theme4.xml><?xml version="1.0" encoding="utf-8"?>
<a:theme xmlns:a="http://schemas.openxmlformats.org/drawingml/2006/main" name="3_ERG">
  <a:themeElements>
    <a:clrScheme name="ERG Final">
      <a:dk1>
        <a:srgbClr val="32373C"/>
      </a:dk1>
      <a:lt1>
        <a:srgbClr val="FFFFFF"/>
      </a:lt1>
      <a:dk2>
        <a:srgbClr val="5A6469"/>
      </a:dk2>
      <a:lt2>
        <a:srgbClr val="FFFFFF"/>
      </a:lt2>
      <a:accent1>
        <a:srgbClr val="EF7F1A"/>
      </a:accent1>
      <a:accent2>
        <a:srgbClr val="FF9E29"/>
      </a:accent2>
      <a:accent3>
        <a:srgbClr val="32373C"/>
      </a:accent3>
      <a:accent4>
        <a:srgbClr val="5A6469"/>
      </a:accent4>
      <a:accent5>
        <a:srgbClr val="003751"/>
      </a:accent5>
      <a:accent6>
        <a:srgbClr val="DB1516"/>
      </a:accent6>
      <a:hlink>
        <a:srgbClr val="008E22"/>
      </a:hlink>
      <a:folHlink>
        <a:srgbClr val="009FB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>
            <a:lumMod val="20000"/>
            <a:lumOff val="80000"/>
          </a:schemeClr>
        </a:solidFill>
        <a:ln w="9525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4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noFill/>
        <a:ln w="9525">
          <a:solidFill>
            <a:schemeClr val="tx2"/>
          </a:solidFill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lnDef>
    <a:txDef>
      <a:spPr/>
      <a:bodyPr lIns="0" tIns="0" rIns="0" bIns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Blank 16x9 (small size) (002).pptx [Read-Only]" id="{3CC24C2D-7AE9-468D-8FDE-4193F665763E}" vid="{E3C30269-D4C5-437F-840A-1A972437E116}"/>
    </a:ext>
  </a:extLst>
</a:theme>
</file>

<file path=ppt/theme/theme5.xml><?xml version="1.0" encoding="utf-8"?>
<a:theme xmlns:a="http://schemas.openxmlformats.org/drawingml/2006/main" name="4_ERG">
  <a:themeElements>
    <a:clrScheme name="ERG Final">
      <a:dk1>
        <a:srgbClr val="32373C"/>
      </a:dk1>
      <a:lt1>
        <a:srgbClr val="FFFFFF"/>
      </a:lt1>
      <a:dk2>
        <a:srgbClr val="5A6469"/>
      </a:dk2>
      <a:lt2>
        <a:srgbClr val="FFFFFF"/>
      </a:lt2>
      <a:accent1>
        <a:srgbClr val="EF7F1A"/>
      </a:accent1>
      <a:accent2>
        <a:srgbClr val="FF9E29"/>
      </a:accent2>
      <a:accent3>
        <a:srgbClr val="32373C"/>
      </a:accent3>
      <a:accent4>
        <a:srgbClr val="5A6469"/>
      </a:accent4>
      <a:accent5>
        <a:srgbClr val="003751"/>
      </a:accent5>
      <a:accent6>
        <a:srgbClr val="DB1516"/>
      </a:accent6>
      <a:hlink>
        <a:srgbClr val="008E22"/>
      </a:hlink>
      <a:folHlink>
        <a:srgbClr val="009FB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>
            <a:lumMod val="20000"/>
            <a:lumOff val="80000"/>
          </a:schemeClr>
        </a:solidFill>
        <a:ln w="9525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4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noFill/>
        <a:ln w="9525">
          <a:solidFill>
            <a:schemeClr val="tx2"/>
          </a:solidFill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lnDef>
    <a:txDef>
      <a:spPr/>
      <a:bodyPr lIns="0" tIns="0" rIns="0" bIns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Blank 16x9 (small size) (002).pptx [Read-Only]" id="{3CC24C2D-7AE9-468D-8FDE-4193F665763E}" vid="{E3C30269-D4C5-437F-840A-1A972437E116}"/>
    </a:ext>
  </a:ext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6535</TotalTime>
  <Words>1310</Words>
  <Application>Microsoft Office PowerPoint</Application>
  <PresentationFormat>Произвольный</PresentationFormat>
  <Paragraphs>80</Paragraphs>
  <Slides>10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5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ERG</vt:lpstr>
      <vt:lpstr>1_ERG</vt:lpstr>
      <vt:lpstr>2_ERG</vt:lpstr>
      <vt:lpstr>3_ERG</vt:lpstr>
      <vt:lpstr>4_ERG</vt:lpstr>
      <vt:lpstr>Слайд think-cell</vt:lpstr>
      <vt:lpstr> Ә.Сағынов атындағы Қарағанды техникалық университеті Карагандинский технический университет имени А. Сагинова Karaganda Technical University named after A. Saginov</vt:lpstr>
      <vt:lpstr>Основные вопросы теории и практики взрыва</vt:lpstr>
      <vt:lpstr>Основные вопросы теории и практики взрыва</vt:lpstr>
      <vt:lpstr>Основные вопросы теории и практики взрыва</vt:lpstr>
      <vt:lpstr>Основные вопросы теории и практики взрыва</vt:lpstr>
      <vt:lpstr>Способы взрывания и средства инициирования промышленных ВВ</vt:lpstr>
      <vt:lpstr>Способы взрывания и средства инициирования промышленных ВВ</vt:lpstr>
      <vt:lpstr>Способы взрывания и средства инициирования промышленных ВВ</vt:lpstr>
      <vt:lpstr>Способы взрывания и средства инициирования промышленных ВВ</vt:lpstr>
      <vt:lpstr>Способы взрывания и средства инициирования промышленных ВВ</vt:lpstr>
    </vt:vector>
  </TitlesOfParts>
  <Company>ERG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Donchenko</dc:creator>
  <cp:lastModifiedBy>User</cp:lastModifiedBy>
  <cp:revision>286</cp:revision>
  <dcterms:created xsi:type="dcterms:W3CDTF">2021-02-16T13:18:42Z</dcterms:created>
  <dcterms:modified xsi:type="dcterms:W3CDTF">2023-11-02T06:57:47Z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779356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S10.0.0</vt:lpwstr>
  </property>
</Properties>
</file>