
<file path=[Content_Types].xml><?xml version="1.0" encoding="utf-8"?>
<Types xmlns="http://schemas.openxmlformats.org/package/2006/content-types">
  <Default ContentType="application/vnd.openxmlformats-officedocument.oleObject" Extension="bin"/>
  <Default ContentType="image/png" Extension="png"/>
  <Default ContentType="image/x-emf" Extension="emf"/>
  <Default ContentType="image/jpeg" Extension="jpeg"/>
  <Default ContentType="application/vnd.openxmlformats-package.relationships+xml" Extension="rels"/>
  <Default ContentType="application/xml" Extension="xml"/>
  <Default ContentType="application/vnd.openxmlformats-officedocument.vmlDrawing" Extension="vml"/>
  <Default ContentType="image/gif" Extension="gif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tags+xml" PartName="/ppt/tags/tag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tags+xml" PartName="/ppt/tags/tag9.xml"/>
  <Override ContentType="application/vnd.openxmlformats-officedocument.presentationml.tags+xml" PartName="/ppt/tags/tag10.xml"/>
  <Override ContentType="application/vnd.openxmlformats-officedocument.presentationml.tags+xml" PartName="/ppt/tags/tag1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presentationml.tags+xml" PartName="/ppt/tags/tag15.xml"/>
  <Override ContentType="application/vnd.openxmlformats-officedocument.presentationml.tags+xml" PartName="/ppt/tags/tag16.xml"/>
  <Override ContentType="application/vnd.openxmlformats-officedocument.presentationml.tags+xml" PartName="/ppt/tags/tag17.xml"/>
  <Override ContentType="application/vnd.openxmlformats-officedocument.presentationml.tags+xml" PartName="/ppt/tags/tag18.xml"/>
  <Override ContentType="application/vnd.openxmlformats-officedocument.presentationml.tags+xml" PartName="/ppt/tags/tag19.xml"/>
  <Override ContentType="application/vnd.openxmlformats-officedocument.presentationml.tags+xml" PartName="/ppt/tags/tag20.xml"/>
  <Override ContentType="application/vnd.openxmlformats-officedocument.presentationml.tags+xml" PartName="/ppt/tags/tag21.xml"/>
  <Override ContentType="application/vnd.openxmlformats-officedocument.presentationml.tags+xml" PartName="/ppt/tags/tag22.xml"/>
  <Override ContentType="application/vnd.openxmlformats-officedocument.presentationml.tags+xml" PartName="/ppt/tags/tag23.xml"/>
  <Override ContentType="application/vnd.openxmlformats-officedocument.presentationml.tags+xml" PartName="/ppt/tags/tag24.xml"/>
  <Override ContentType="application/vnd.openxmlformats-officedocument.presentationml.tags+xml" PartName="/ppt/tags/tag25.xml"/>
  <Override ContentType="application/vnd.openxmlformats-officedocument.presentationml.tags+xml" PartName="/ppt/tags/tag26.xml"/>
  <Override ContentType="application/vnd.openxmlformats-officedocument.presentationml.tags+xml" PartName="/ppt/tags/tag27.xml"/>
  <Override ContentType="application/vnd.openxmlformats-officedocument.presentationml.tags+xml" PartName="/ppt/tags/tag28.xml"/>
  <Override ContentType="application/vnd.openxmlformats-officedocument.presentationml.tags+xml" PartName="/ppt/tags/tag29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theme+xml" PartName="/ppt/theme/theme2.xml"/>
  <Override ContentType="application/vnd.openxmlformats-officedocument.presentationml.tags+xml" PartName="/ppt/tags/tag30.xml"/>
  <Override ContentType="application/vnd.openxmlformats-officedocument.presentationml.tags+xml" PartName="/ppt/tags/tag31.xml"/>
  <Override ContentType="application/vnd.openxmlformats-officedocument.presentationml.tags+xml" PartName="/ppt/tags/tag32.xml"/>
  <Override ContentType="application/vnd.openxmlformats-officedocument.presentationml.tags+xml" PartName="/ppt/tags/tag33.xml"/>
  <Override ContentType="application/vnd.openxmlformats-officedocument.presentationml.tags+xml" PartName="/ppt/tags/tag34.xml"/>
  <Override ContentType="application/vnd.openxmlformats-officedocument.presentationml.tags+xml" PartName="/ppt/tags/tag35.xml"/>
  <Override ContentType="application/vnd.openxmlformats-officedocument.presentationml.tags+xml" PartName="/ppt/tags/tag36.xml"/>
  <Override ContentType="application/vnd.openxmlformats-officedocument.presentationml.tags+xml" PartName="/ppt/tags/tag37.xml"/>
  <Override ContentType="application/vnd.openxmlformats-officedocument.presentationml.tags+xml" PartName="/ppt/tags/tag38.xml"/>
  <Override ContentType="application/vnd.openxmlformats-officedocument.presentationml.tags+xml" PartName="/ppt/tags/tag39.xml"/>
  <Override ContentType="application/vnd.openxmlformats-officedocument.presentationml.tags+xml" PartName="/ppt/tags/tag40.xml"/>
  <Override ContentType="application/vnd.openxmlformats-officedocument.presentationml.tags+xml" PartName="/ppt/tags/tag41.xml"/>
  <Override ContentType="application/vnd.openxmlformats-officedocument.presentationml.tags+xml" PartName="/ppt/tags/tag42.xml"/>
  <Override ContentType="application/vnd.openxmlformats-officedocument.presentationml.tags+xml" PartName="/ppt/tags/tag43.xml"/>
  <Override ContentType="application/vnd.openxmlformats-officedocument.presentationml.tags+xml" PartName="/ppt/tags/tag44.xml"/>
  <Override ContentType="application/vnd.openxmlformats-officedocument.presentationml.tags+xml" PartName="/ppt/tags/tag45.xml"/>
  <Override ContentType="application/vnd.openxmlformats-officedocument.presentationml.tags+xml" PartName="/ppt/tags/tag46.xml"/>
  <Override ContentType="application/vnd.openxmlformats-officedocument.presentationml.tags+xml" PartName="/ppt/tags/tag47.xml"/>
  <Override ContentType="application/vnd.openxmlformats-officedocument.presentationml.tags+xml" PartName="/ppt/tags/tag48.xml"/>
  <Override ContentType="application/vnd.openxmlformats-officedocument.presentationml.tags+xml" PartName="/ppt/tags/tag49.xml"/>
  <Override ContentType="application/vnd.openxmlformats-officedocument.presentationml.tags+xml" PartName="/ppt/tags/tag50.xml"/>
  <Override ContentType="application/vnd.openxmlformats-officedocument.presentationml.tags+xml" PartName="/ppt/tags/tag51.xml"/>
  <Override ContentType="application/vnd.openxmlformats-officedocument.presentationml.tags+xml" PartName="/ppt/tags/tag52.xml"/>
  <Override ContentType="application/vnd.openxmlformats-officedocument.presentationml.tags+xml" PartName="/ppt/tags/tag53.xml"/>
  <Override ContentType="application/vnd.openxmlformats-officedocument.presentationml.tags+xml" PartName="/ppt/tags/tag54.xml"/>
  <Override ContentType="application/vnd.openxmlformats-officedocument.presentationml.tags+xml" PartName="/ppt/tags/tag55.xml"/>
  <Override ContentType="application/vnd.openxmlformats-officedocument.presentationml.tags+xml" PartName="/ppt/tags/tag56.xml"/>
  <Override ContentType="application/vnd.openxmlformats-officedocument.presentationml.tags+xml" PartName="/ppt/tags/tag5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42.xml"/>
  <Override ContentType="application/vnd.openxmlformats-officedocument.theme+xml" PartName="/ppt/theme/theme3.xml"/>
  <Override ContentType="application/vnd.openxmlformats-officedocument.presentationml.tags+xml" PartName="/ppt/tags/tag58.xml"/>
  <Override ContentType="application/vnd.openxmlformats-officedocument.presentationml.tags+xml" PartName="/ppt/tags/tag59.xml"/>
  <Override ContentType="application/vnd.openxmlformats-officedocument.presentationml.tags+xml" PartName="/ppt/tags/tag60.xml"/>
  <Override ContentType="application/vnd.openxmlformats-officedocument.presentationml.tags+xml" PartName="/ppt/tags/tag61.xml"/>
  <Override ContentType="application/vnd.openxmlformats-officedocument.presentationml.tags+xml" PartName="/ppt/tags/tag62.xml"/>
  <Override ContentType="application/vnd.openxmlformats-officedocument.presentationml.tags+xml" PartName="/ppt/tags/tag63.xml"/>
  <Override ContentType="application/vnd.openxmlformats-officedocument.presentationml.tags+xml" PartName="/ppt/tags/tag64.xml"/>
  <Override ContentType="application/vnd.openxmlformats-officedocument.presentationml.tags+xml" PartName="/ppt/tags/tag65.xml"/>
  <Override ContentType="application/vnd.openxmlformats-officedocument.presentationml.tags+xml" PartName="/ppt/tags/tag66.xml"/>
  <Override ContentType="application/vnd.openxmlformats-officedocument.presentationml.tags+xml" PartName="/ppt/tags/tag67.xml"/>
  <Override ContentType="application/vnd.openxmlformats-officedocument.presentationml.tags+xml" PartName="/ppt/tags/tag68.xml"/>
  <Override ContentType="application/vnd.openxmlformats-officedocument.presentationml.tags+xml" PartName="/ppt/tags/tag69.xml"/>
  <Override ContentType="application/vnd.openxmlformats-officedocument.presentationml.tags+xml" PartName="/ppt/tags/tag70.xml"/>
  <Override ContentType="application/vnd.openxmlformats-officedocument.presentationml.tags+xml" PartName="/ppt/tags/tag71.xml"/>
  <Override ContentType="application/vnd.openxmlformats-officedocument.presentationml.tags+xml" PartName="/ppt/tags/tag72.xml"/>
  <Override ContentType="application/vnd.openxmlformats-officedocument.presentationml.tags+xml" PartName="/ppt/tags/tag73.xml"/>
  <Override ContentType="application/vnd.openxmlformats-officedocument.presentationml.tags+xml" PartName="/ppt/tags/tag74.xml"/>
  <Override ContentType="application/vnd.openxmlformats-officedocument.presentationml.tags+xml" PartName="/ppt/tags/tag75.xml"/>
  <Override ContentType="application/vnd.openxmlformats-officedocument.presentationml.tags+xml" PartName="/ppt/tags/tag76.xml"/>
  <Override ContentType="application/vnd.openxmlformats-officedocument.presentationml.tags+xml" PartName="/ppt/tags/tag77.xml"/>
  <Override ContentType="application/vnd.openxmlformats-officedocument.presentationml.tags+xml" PartName="/ppt/tags/tag78.xml"/>
  <Override ContentType="application/vnd.openxmlformats-officedocument.presentationml.tags+xml" PartName="/ppt/tags/tag79.xml"/>
  <Override ContentType="application/vnd.openxmlformats-officedocument.presentationml.tags+xml" PartName="/ppt/tags/tag80.xml"/>
  <Override ContentType="application/vnd.openxmlformats-officedocument.presentationml.tags+xml" PartName="/ppt/tags/tag81.xml"/>
  <Override ContentType="application/vnd.openxmlformats-officedocument.presentationml.tags+xml" PartName="/ppt/tags/tag82.xml"/>
  <Override ContentType="application/vnd.openxmlformats-officedocument.presentationml.tags+xml" PartName="/ppt/tags/tag83.xml"/>
  <Override ContentType="application/vnd.openxmlformats-officedocument.presentationml.tags+xml" PartName="/ppt/tags/tag84.xml"/>
  <Override ContentType="application/vnd.openxmlformats-officedocument.presentationml.tags+xml" PartName="/ppt/tags/tag85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57.xml"/>
  <Override ContentType="application/vnd.openxmlformats-officedocument.theme+xml" PartName="/ppt/theme/theme4.xml"/>
  <Override ContentType="application/vnd.openxmlformats-officedocument.presentationml.tags+xml" PartName="/ppt/tags/tag86.xml"/>
  <Override ContentType="application/vnd.openxmlformats-officedocument.presentationml.tags+xml" PartName="/ppt/tags/tag87.xml"/>
  <Override ContentType="application/vnd.openxmlformats-officedocument.presentationml.tags+xml" PartName="/ppt/tags/tag88.xml"/>
  <Override ContentType="application/vnd.openxmlformats-officedocument.presentationml.tags+xml" PartName="/ppt/tags/tag89.xml"/>
  <Override ContentType="application/vnd.openxmlformats-officedocument.presentationml.tags+xml" PartName="/ppt/tags/tag90.xml"/>
  <Override ContentType="application/vnd.openxmlformats-officedocument.presentationml.tags+xml" PartName="/ppt/tags/tag91.xml"/>
  <Override ContentType="application/vnd.openxmlformats-officedocument.presentationml.tags+xml" PartName="/ppt/tags/tag92.xml"/>
  <Override ContentType="application/vnd.openxmlformats-officedocument.presentationml.tags+xml" PartName="/ppt/tags/tag93.xml"/>
  <Override ContentType="application/vnd.openxmlformats-officedocument.presentationml.tags+xml" PartName="/ppt/tags/tag94.xml"/>
  <Override ContentType="application/vnd.openxmlformats-officedocument.presentationml.tags+xml" PartName="/ppt/tags/tag95.xml"/>
  <Override ContentType="application/vnd.openxmlformats-officedocument.presentationml.tags+xml" PartName="/ppt/tags/tag96.xml"/>
  <Override ContentType="application/vnd.openxmlformats-officedocument.presentationml.tags+xml" PartName="/ppt/tags/tag97.xml"/>
  <Override ContentType="application/vnd.openxmlformats-officedocument.presentationml.tags+xml" PartName="/ppt/tags/tag98.xml"/>
  <Override ContentType="application/vnd.openxmlformats-officedocument.presentationml.tags+xml" PartName="/ppt/tags/tag99.xml"/>
  <Override ContentType="application/vnd.openxmlformats-officedocument.presentationml.tags+xml" PartName="/ppt/tags/tag100.xml"/>
  <Override ContentType="application/vnd.openxmlformats-officedocument.presentationml.tags+xml" PartName="/ppt/tags/tag101.xml"/>
  <Override ContentType="application/vnd.openxmlformats-officedocument.presentationml.tags+xml" PartName="/ppt/tags/tag102.xml"/>
  <Override ContentType="application/vnd.openxmlformats-officedocument.presentationml.tags+xml" PartName="/ppt/tags/tag103.xml"/>
  <Override ContentType="application/vnd.openxmlformats-officedocument.presentationml.tags+xml" PartName="/ppt/tags/tag104.xml"/>
  <Override ContentType="application/vnd.openxmlformats-officedocument.presentationml.tags+xml" PartName="/ppt/tags/tag105.xml"/>
  <Override ContentType="application/vnd.openxmlformats-officedocument.presentationml.tags+xml" PartName="/ppt/tags/tag106.xml"/>
  <Override ContentType="application/vnd.openxmlformats-officedocument.presentationml.tags+xml" PartName="/ppt/tags/tag107.xml"/>
  <Override ContentType="application/vnd.openxmlformats-officedocument.presentationml.tags+xml" PartName="/ppt/tags/tag108.xml"/>
  <Override ContentType="application/vnd.openxmlformats-officedocument.presentationml.tags+xml" PartName="/ppt/tags/tag109.xml"/>
  <Override ContentType="application/vnd.openxmlformats-officedocument.presentationml.tags+xml" PartName="/ppt/tags/tag110.xml"/>
  <Override ContentType="application/vnd.openxmlformats-officedocument.presentationml.tags+xml" PartName="/ppt/tags/tag111.xml"/>
  <Override ContentType="application/vnd.openxmlformats-officedocument.presentationml.tags+xml" PartName="/ppt/tags/tag112.xml"/>
  <Override ContentType="application/vnd.openxmlformats-officedocument.presentationml.tags+xml" PartName="/ppt/tags/tag113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71.xml"/>
  <Override ContentType="application/vnd.openxmlformats-officedocument.theme+xml" PartName="/ppt/theme/theme5.xml"/>
  <Override ContentType="application/vnd.openxmlformats-officedocument.presentationml.tags+xml" PartName="/ppt/tags/tag114.xml"/>
  <Override ContentType="application/vnd.openxmlformats-officedocument.presentationml.tags+xml" PartName="/ppt/tags/tag115.xml"/>
  <Override ContentType="application/vnd.openxmlformats-officedocument.presentationml.tags+xml" PartName="/ppt/tags/tag116.xml"/>
  <Override ContentType="application/vnd.openxmlformats-officedocument.presentationml.tags+xml" PartName="/ppt/tags/tag117.xml"/>
  <Override ContentType="application/vnd.openxmlformats-officedocument.presentationml.tags+xml" PartName="/ppt/tags/tag118.xml"/>
  <Override ContentType="application/vnd.openxmlformats-officedocument.presentationml.tags+xml" PartName="/ppt/tags/tag119.xml"/>
  <Override ContentType="application/vnd.openxmlformats-officedocument.presentationml.tags+xml" PartName="/ppt/tags/tag120.xml"/>
  <Override ContentType="application/vnd.openxmlformats-officedocument.presentationml.tags+xml" PartName="/ppt/tags/tag121.xml"/>
  <Override ContentType="application/vnd.openxmlformats-officedocument.presentationml.tags+xml" PartName="/ppt/tags/tag122.xml"/>
  <Override ContentType="application/vnd.openxmlformats-officedocument.presentationml.tags+xml" PartName="/ppt/tags/tag123.xml"/>
  <Override ContentType="application/vnd.openxmlformats-officedocument.presentationml.tags+xml" PartName="/ppt/tags/tag124.xml"/>
  <Override ContentType="application/vnd.openxmlformats-officedocument.presentationml.tags+xml" PartName="/ppt/tags/tag125.xml"/>
  <Override ContentType="application/vnd.openxmlformats-officedocument.presentationml.tags+xml" PartName="/ppt/tags/tag126.xml"/>
  <Override ContentType="application/vnd.openxmlformats-officedocument.presentationml.tags+xml" PartName="/ppt/tags/tag127.xml"/>
  <Override ContentType="application/vnd.openxmlformats-officedocument.presentationml.tags+xml" PartName="/ppt/tags/tag128.xml"/>
  <Override ContentType="application/vnd.openxmlformats-officedocument.presentationml.tags+xml" PartName="/ppt/tags/tag129.xml"/>
  <Override ContentType="application/vnd.openxmlformats-officedocument.presentationml.tags+xml" PartName="/ppt/tags/tag130.xml"/>
  <Override ContentType="application/vnd.openxmlformats-officedocument.presentationml.tags+xml" PartName="/ppt/tags/tag131.xml"/>
  <Override ContentType="application/vnd.openxmlformats-officedocument.presentationml.tags+xml" PartName="/ppt/tags/tag132.xml"/>
  <Override ContentType="application/vnd.openxmlformats-officedocument.presentationml.tags+xml" PartName="/ppt/tags/tag133.xml"/>
  <Override ContentType="application/vnd.openxmlformats-officedocument.presentationml.tags+xml" PartName="/ppt/tags/tag134.xml"/>
  <Override ContentType="application/vnd.openxmlformats-officedocument.presentationml.tags+xml" PartName="/ppt/tags/tag135.xml"/>
  <Override ContentType="application/vnd.openxmlformats-officedocument.presentationml.tags+xml" PartName="/ppt/tags/tag136.xml"/>
  <Override ContentType="application/vnd.openxmlformats-officedocument.presentationml.tags+xml" PartName="/ppt/tags/tag137.xml"/>
  <Override ContentType="application/vnd.openxmlformats-officedocument.presentationml.tags+xml" PartName="/ppt/tags/tag138.xml"/>
  <Override ContentType="application/vnd.openxmlformats-officedocument.presentationml.tags+xml" PartName="/ppt/tags/tag139.xml"/>
  <Override ContentType="application/vnd.openxmlformats-officedocument.presentationml.tags+xml" PartName="/ppt/tags/tag140.xml"/>
  <Override ContentType="application/vnd.openxmlformats-officedocument.presentationml.tags+xml" PartName="/ppt/tags/tag141.xml"/>
  <Override ContentType="application/vnd.openxmlformats-officedocument.theme+xml" PartName="/ppt/theme/theme6.xml"/>
  <Override ContentType="application/vnd.openxmlformats-officedocument.theme+xml" PartName="/ppt/theme/theme7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768" r:id="rId2"/>
    <p:sldMasterId id="2147483783" r:id="rId3"/>
    <p:sldMasterId id="2147483798" r:id="rId4"/>
    <p:sldMasterId id="2147483813" r:id="rId5"/>
  </p:sldMasterIdLst>
  <p:notesMasterIdLst>
    <p:notesMasterId r:id="rId16"/>
  </p:notesMasterIdLst>
  <p:handoutMasterIdLst>
    <p:handoutMasterId r:id="rId17"/>
  </p:handoutMasterIdLst>
  <p:sldIdLst>
    <p:sldId id="861" r:id="rId6"/>
    <p:sldId id="840" r:id="rId7"/>
    <p:sldId id="859" r:id="rId8"/>
    <p:sldId id="848" r:id="rId9"/>
    <p:sldId id="860" r:id="rId10"/>
    <p:sldId id="850" r:id="rId11"/>
    <p:sldId id="851" r:id="rId12"/>
    <p:sldId id="852" r:id="rId13"/>
    <p:sldId id="853" r:id="rId14"/>
    <p:sldId id="856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22">
          <p15:clr>
            <a:srgbClr val="A4A3A4"/>
          </p15:clr>
        </p15:guide>
        <p15:guide id="2" orient="horz" pos="1025">
          <p15:clr>
            <a:srgbClr val="A4A3A4"/>
          </p15:clr>
        </p15:guide>
        <p15:guide id="3" orient="horz" pos="2985">
          <p15:clr>
            <a:srgbClr val="A4A3A4"/>
          </p15:clr>
        </p15:guide>
        <p15:guide id="4" orient="horz" pos="1679">
          <p15:clr>
            <a:srgbClr val="A4A3A4"/>
          </p15:clr>
        </p15:guide>
        <p15:guide id="5" orient="horz" pos="2341">
          <p15:clr>
            <a:srgbClr val="A4A3A4"/>
          </p15:clr>
        </p15:guide>
        <p15:guide id="6" pos="4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22"/>
    <a:srgbClr val="FCECE7"/>
    <a:srgbClr val="A9FB93"/>
    <a:srgbClr val="797600"/>
    <a:srgbClr val="FBFBFB"/>
    <a:srgbClr val="BFBD00"/>
    <a:srgbClr val="004A12"/>
    <a:srgbClr val="00D633"/>
    <a:srgbClr val="93FFAD"/>
    <a:srgbClr val="00B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2" autoAdjust="0"/>
    <p:restoredTop sz="94651" autoAdjust="0"/>
  </p:normalViewPr>
  <p:slideViewPr>
    <p:cSldViewPr snapToGrid="0" showGuides="1">
      <p:cViewPr>
        <p:scale>
          <a:sx n="100" d="100"/>
          <a:sy n="100" d="100"/>
        </p:scale>
        <p:origin x="-384" y="-60"/>
      </p:cViewPr>
      <p:guideLst>
        <p:guide orient="horz" pos="3622"/>
        <p:guide orient="horz" pos="1025"/>
        <p:guide orient="horz" pos="2985"/>
        <p:guide orient="horz" pos="1679"/>
        <p:guide orient="horz" pos="2341"/>
        <p:guide pos="4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84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F120042-DE19-4A60-A65E-D372A0AD7D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5D589F5-B5B1-4C39-AF4D-B7FD66FF2E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4F38C-7FED-4B93-A934-AE2D2B1F54F8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E87EA78-F1EE-447D-BF02-8591EAF592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8B45A96-9915-40E5-8CA7-93EBEEC715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21E4C-C986-4718-9D9E-614AF5FF58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892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62F4B1-53BF-4CEB-935B-B85CBB7C7FF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865938-7C47-44BA-8EE7-44C4AA1CF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51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8" Target="../media/image4.png" Type="http://schemas.openxmlformats.org/officeDocument/2006/relationships/image"/><Relationship Id="rId3" Target="../tags/tag5.xml" Type="http://schemas.openxmlformats.org/officeDocument/2006/relationships/tags"/><Relationship Id="rId7" Target="../media/image3.jpeg" Type="http://schemas.openxmlformats.org/officeDocument/2006/relationships/image"/><Relationship Id="rId2" Target="../tags/tag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2.xml.rels><?xml version="1.0" encoding="UTF-8" standalone="yes" ?><Relationships xmlns="http://schemas.openxmlformats.org/package/2006/relationships"><Relationship Id="rId3" Target="../slideMasters/slideMaster1.xml" Type="http://schemas.openxmlformats.org/officeDocument/2006/relationships/slideMaster"/><Relationship Id="rId7" Target="../media/image4.png" Type="http://schemas.openxmlformats.org/officeDocument/2006/relationships/image"/><Relationship Id="rId2" Target="../tags/tag6.xml" Type="http://schemas.openxmlformats.org/officeDocument/2006/relationships/tags"/><Relationship Id="rId6" Target="../media/image5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3.xml.rels><?xml version="1.0" encoding="UTF-8" standalone="yes" ?><Relationships xmlns="http://schemas.openxmlformats.org/package/2006/relationships"><Relationship Id="rId3" Target="../slideMasters/slideMaster1.xml" Type="http://schemas.openxmlformats.org/officeDocument/2006/relationships/slideMaster"/><Relationship Id="rId7" Target="../media/image4.png" Type="http://schemas.openxmlformats.org/officeDocument/2006/relationships/image"/><Relationship Id="rId2" Target="../tags/tag7.xml" Type="http://schemas.openxmlformats.org/officeDocument/2006/relationships/tags"/><Relationship Id="rId6" Target="../media/image6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4.xml.rels><?xml version="1.0" encoding="UTF-8" standalone="yes" ?><Relationships xmlns="http://schemas.openxmlformats.org/package/2006/relationships"><Relationship Id="rId3" Target="../tags/tag9.xml" Type="http://schemas.openxmlformats.org/officeDocument/2006/relationships/tags"/><Relationship Id="rId2" Target="../tags/tag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5.xml.rels><?xml version="1.0" encoding="UTF-8" standalone="yes" ?><Relationships xmlns="http://schemas.openxmlformats.org/package/2006/relationships"><Relationship Id="rId3" Target="../tags/tag11.xml" Type="http://schemas.openxmlformats.org/officeDocument/2006/relationships/tags"/><Relationship Id="rId2" Target="../tags/tag1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6.xml.rels><?xml version="1.0" encoding="UTF-8" standalone="yes" ?><Relationships xmlns="http://schemas.openxmlformats.org/package/2006/relationships"><Relationship Id="rId3" Target="../tags/tag13.xml" Type="http://schemas.openxmlformats.org/officeDocument/2006/relationships/tags"/><Relationship Id="rId2" Target="../tags/tag1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7.xml.rels><?xml version="1.0" encoding="UTF-8" standalone="yes" ?><Relationships xmlns="http://schemas.openxmlformats.org/package/2006/relationships"><Relationship Id="rId3" Target="../tags/tag15.xml" Type="http://schemas.openxmlformats.org/officeDocument/2006/relationships/tags"/><Relationship Id="rId2" Target="../tags/tag1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8.xml.rels><?xml version="1.0" encoding="UTF-8" standalone="yes" ?><Relationships xmlns="http://schemas.openxmlformats.org/package/2006/relationships"><Relationship Id="rId3" Target="../tags/tag17.xml" Type="http://schemas.openxmlformats.org/officeDocument/2006/relationships/tags"/><Relationship Id="rId2" Target="../tags/tag1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9.xml.rels><?xml version="1.0" encoding="UTF-8" standalone="yes" ?><Relationships xmlns="http://schemas.openxmlformats.org/package/2006/relationships"><Relationship Id="rId3" Target="../tags/tag19.xml" Type="http://schemas.openxmlformats.org/officeDocument/2006/relationships/tags"/><Relationship Id="rId2" Target="../tags/tag1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0.xml.rels><?xml version="1.0" encoding="UTF-8" standalone="yes" ?><Relationships xmlns="http://schemas.openxmlformats.org/package/2006/relationships"><Relationship Id="rId3" Target="../tags/tag21.xml" Type="http://schemas.openxmlformats.org/officeDocument/2006/relationships/tags"/><Relationship Id="rId2" Target="../tags/tag2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1.xml.rels><?xml version="1.0" encoding="UTF-8" standalone="yes" ?><Relationships xmlns="http://schemas.openxmlformats.org/package/2006/relationships"><Relationship Id="rId3" Target="../tags/tag23.xml" Type="http://schemas.openxmlformats.org/officeDocument/2006/relationships/tags"/><Relationship Id="rId2" Target="../tags/tag2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2.xml.rels><?xml version="1.0" encoding="UTF-8" standalone="yes" ?><Relationships xmlns="http://schemas.openxmlformats.org/package/2006/relationships"><Relationship Id="rId3" Target="../tags/tag25.xml" Type="http://schemas.openxmlformats.org/officeDocument/2006/relationships/tags"/><Relationship Id="rId2" Target="../tags/tag2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3.xml.rels><?xml version="1.0" encoding="UTF-8" standalone="yes" ?><Relationships xmlns="http://schemas.openxmlformats.org/package/2006/relationships"><Relationship Id="rId3" Target="../tags/tag27.xml" Type="http://schemas.openxmlformats.org/officeDocument/2006/relationships/tags"/><Relationship Id="rId2" Target="../tags/tag2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4.xml.rels><?xml version="1.0" encoding="UTF-8" standalone="yes" ?><Relationships xmlns="http://schemas.openxmlformats.org/package/2006/relationships"><Relationship Id="rId3" Target="../tags/tag29.xml" Type="http://schemas.openxmlformats.org/officeDocument/2006/relationships/tags"/><Relationship Id="rId2" Target="../tags/tag2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1.xml" Type="http://schemas.openxmlformats.org/officeDocument/2006/relationships/slideMaster"/></Relationships>
</file>

<file path=ppt/slideLayouts/_rels/slideLayout15.xml.rels><?xml version="1.0" encoding="UTF-8" standalone="yes" ?><Relationships xmlns="http://schemas.openxmlformats.org/package/2006/relationships"><Relationship Id="rId8" Target="../media/image4.png" Type="http://schemas.openxmlformats.org/officeDocument/2006/relationships/image"/><Relationship Id="rId3" Target="../tags/tag33.xml" Type="http://schemas.openxmlformats.org/officeDocument/2006/relationships/tags"/><Relationship Id="rId7" Target="../media/image3.jpeg" Type="http://schemas.openxmlformats.org/officeDocument/2006/relationships/image"/><Relationship Id="rId2" Target="../tags/tag3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16.xml.rels><?xml version="1.0" encoding="UTF-8" standalone="yes" ?><Relationships xmlns="http://schemas.openxmlformats.org/package/2006/relationships"><Relationship Id="rId3" Target="../slideMasters/slideMaster2.xml" Type="http://schemas.openxmlformats.org/officeDocument/2006/relationships/slideMaster"/><Relationship Id="rId7" Target="../media/image4.png" Type="http://schemas.openxmlformats.org/officeDocument/2006/relationships/image"/><Relationship Id="rId2" Target="../tags/tag34.xml" Type="http://schemas.openxmlformats.org/officeDocument/2006/relationships/tags"/><Relationship Id="rId6" Target="../media/image5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17.xml.rels><?xml version="1.0" encoding="UTF-8" standalone="yes" ?><Relationships xmlns="http://schemas.openxmlformats.org/package/2006/relationships"><Relationship Id="rId3" Target="../slideMasters/slideMaster2.xml" Type="http://schemas.openxmlformats.org/officeDocument/2006/relationships/slideMaster"/><Relationship Id="rId7" Target="../media/image4.png" Type="http://schemas.openxmlformats.org/officeDocument/2006/relationships/image"/><Relationship Id="rId2" Target="../tags/tag35.xml" Type="http://schemas.openxmlformats.org/officeDocument/2006/relationships/tags"/><Relationship Id="rId6" Target="../media/image6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18.xml.rels><?xml version="1.0" encoding="UTF-8" standalone="yes" ?><Relationships xmlns="http://schemas.openxmlformats.org/package/2006/relationships"><Relationship Id="rId3" Target="../tags/tag37.xml" Type="http://schemas.openxmlformats.org/officeDocument/2006/relationships/tags"/><Relationship Id="rId2" Target="../tags/tag3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19.xml.rels><?xml version="1.0" encoding="UTF-8" standalone="yes" ?><Relationships xmlns="http://schemas.openxmlformats.org/package/2006/relationships"><Relationship Id="rId3" Target="../tags/tag39.xml" Type="http://schemas.openxmlformats.org/officeDocument/2006/relationships/tags"/><Relationship Id="rId2" Target="../tags/tag3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0.xml.rels><?xml version="1.0" encoding="UTF-8" standalone="yes" ?><Relationships xmlns="http://schemas.openxmlformats.org/package/2006/relationships"><Relationship Id="rId3" Target="../tags/tag41.xml" Type="http://schemas.openxmlformats.org/officeDocument/2006/relationships/tags"/><Relationship Id="rId2" Target="../tags/tag4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1.xml.rels><?xml version="1.0" encoding="UTF-8" standalone="yes" ?><Relationships xmlns="http://schemas.openxmlformats.org/package/2006/relationships"><Relationship Id="rId3" Target="../tags/tag43.xml" Type="http://schemas.openxmlformats.org/officeDocument/2006/relationships/tags"/><Relationship Id="rId2" Target="../tags/tag4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2.xml.rels><?xml version="1.0" encoding="UTF-8" standalone="yes" ?><Relationships xmlns="http://schemas.openxmlformats.org/package/2006/relationships"><Relationship Id="rId3" Target="../tags/tag45.xml" Type="http://schemas.openxmlformats.org/officeDocument/2006/relationships/tags"/><Relationship Id="rId2" Target="../tags/tag4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3.xml.rels><?xml version="1.0" encoding="UTF-8" standalone="yes" ?><Relationships xmlns="http://schemas.openxmlformats.org/package/2006/relationships"><Relationship Id="rId3" Target="../tags/tag47.xml" Type="http://schemas.openxmlformats.org/officeDocument/2006/relationships/tags"/><Relationship Id="rId2" Target="../tags/tag4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4.xml.rels><?xml version="1.0" encoding="UTF-8" standalone="yes" ?><Relationships xmlns="http://schemas.openxmlformats.org/package/2006/relationships"><Relationship Id="rId3" Target="../tags/tag49.xml" Type="http://schemas.openxmlformats.org/officeDocument/2006/relationships/tags"/><Relationship Id="rId2" Target="../tags/tag4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5.xml.rels><?xml version="1.0" encoding="UTF-8" standalone="yes" ?><Relationships xmlns="http://schemas.openxmlformats.org/package/2006/relationships"><Relationship Id="rId3" Target="../tags/tag51.xml" Type="http://schemas.openxmlformats.org/officeDocument/2006/relationships/tags"/><Relationship Id="rId2" Target="../tags/tag5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6.xml.rels><?xml version="1.0" encoding="UTF-8" standalone="yes" ?><Relationships xmlns="http://schemas.openxmlformats.org/package/2006/relationships"><Relationship Id="rId3" Target="../tags/tag53.xml" Type="http://schemas.openxmlformats.org/officeDocument/2006/relationships/tags"/><Relationship Id="rId2" Target="../tags/tag5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7.xml.rels><?xml version="1.0" encoding="UTF-8" standalone="yes" ?><Relationships xmlns="http://schemas.openxmlformats.org/package/2006/relationships"><Relationship Id="rId3" Target="../tags/tag55.xml" Type="http://schemas.openxmlformats.org/officeDocument/2006/relationships/tags"/><Relationship Id="rId2" Target="../tags/tag5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8.xml.rels><?xml version="1.0" encoding="UTF-8" standalone="yes" ?><Relationships xmlns="http://schemas.openxmlformats.org/package/2006/relationships"><Relationship Id="rId3" Target="../tags/tag57.xml" Type="http://schemas.openxmlformats.org/officeDocument/2006/relationships/tags"/><Relationship Id="rId2" Target="../tags/tag5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2.xml" Type="http://schemas.openxmlformats.org/officeDocument/2006/relationships/slideMaster"/></Relationships>
</file>

<file path=ppt/slideLayouts/_rels/slideLayout29.xml.rels><?xml version="1.0" encoding="UTF-8" standalone="yes" ?><Relationships xmlns="http://schemas.openxmlformats.org/package/2006/relationships"><Relationship Id="rId8" Target="../media/image4.png" Type="http://schemas.openxmlformats.org/officeDocument/2006/relationships/image"/><Relationship Id="rId3" Target="../tags/tag61.xml" Type="http://schemas.openxmlformats.org/officeDocument/2006/relationships/tags"/><Relationship Id="rId7" Target="../media/image3.jpeg" Type="http://schemas.openxmlformats.org/officeDocument/2006/relationships/image"/><Relationship Id="rId2" Target="../tags/tag6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0.xml.rels><?xml version="1.0" encoding="UTF-8" standalone="yes" ?><Relationships xmlns="http://schemas.openxmlformats.org/package/2006/relationships"><Relationship Id="rId3" Target="../slideMasters/slideMaster3.xml" Type="http://schemas.openxmlformats.org/officeDocument/2006/relationships/slideMaster"/><Relationship Id="rId7" Target="../media/image4.png" Type="http://schemas.openxmlformats.org/officeDocument/2006/relationships/image"/><Relationship Id="rId2" Target="../tags/tag62.xml" Type="http://schemas.openxmlformats.org/officeDocument/2006/relationships/tags"/><Relationship Id="rId6" Target="../media/image5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31.xml.rels><?xml version="1.0" encoding="UTF-8" standalone="yes" ?><Relationships xmlns="http://schemas.openxmlformats.org/package/2006/relationships"><Relationship Id="rId3" Target="../slideMasters/slideMaster3.xml" Type="http://schemas.openxmlformats.org/officeDocument/2006/relationships/slideMaster"/><Relationship Id="rId7" Target="../media/image4.png" Type="http://schemas.openxmlformats.org/officeDocument/2006/relationships/image"/><Relationship Id="rId2" Target="../tags/tag63.xml" Type="http://schemas.openxmlformats.org/officeDocument/2006/relationships/tags"/><Relationship Id="rId6" Target="../media/image6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32.xml.rels><?xml version="1.0" encoding="UTF-8" standalone="yes" ?><Relationships xmlns="http://schemas.openxmlformats.org/package/2006/relationships"><Relationship Id="rId3" Target="../tags/tag65.xml" Type="http://schemas.openxmlformats.org/officeDocument/2006/relationships/tags"/><Relationship Id="rId2" Target="../tags/tag6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3.xml.rels><?xml version="1.0" encoding="UTF-8" standalone="yes" ?><Relationships xmlns="http://schemas.openxmlformats.org/package/2006/relationships"><Relationship Id="rId3" Target="../tags/tag67.xml" Type="http://schemas.openxmlformats.org/officeDocument/2006/relationships/tags"/><Relationship Id="rId2" Target="../tags/tag6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4.xml.rels><?xml version="1.0" encoding="UTF-8" standalone="yes" ?><Relationships xmlns="http://schemas.openxmlformats.org/package/2006/relationships"><Relationship Id="rId3" Target="../tags/tag69.xml" Type="http://schemas.openxmlformats.org/officeDocument/2006/relationships/tags"/><Relationship Id="rId2" Target="../tags/tag6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5.xml.rels><?xml version="1.0" encoding="UTF-8" standalone="yes" ?><Relationships xmlns="http://schemas.openxmlformats.org/package/2006/relationships"><Relationship Id="rId3" Target="../tags/tag71.xml" Type="http://schemas.openxmlformats.org/officeDocument/2006/relationships/tags"/><Relationship Id="rId2" Target="../tags/tag7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6.xml.rels><?xml version="1.0" encoding="UTF-8" standalone="yes" ?><Relationships xmlns="http://schemas.openxmlformats.org/package/2006/relationships"><Relationship Id="rId3" Target="../tags/tag73.xml" Type="http://schemas.openxmlformats.org/officeDocument/2006/relationships/tags"/><Relationship Id="rId2" Target="../tags/tag7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7.xml.rels><?xml version="1.0" encoding="UTF-8" standalone="yes" ?><Relationships xmlns="http://schemas.openxmlformats.org/package/2006/relationships"><Relationship Id="rId3" Target="../tags/tag75.xml" Type="http://schemas.openxmlformats.org/officeDocument/2006/relationships/tags"/><Relationship Id="rId2" Target="../tags/tag7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8.xml.rels><?xml version="1.0" encoding="UTF-8" standalone="yes" ?><Relationships xmlns="http://schemas.openxmlformats.org/package/2006/relationships"><Relationship Id="rId3" Target="../tags/tag77.xml" Type="http://schemas.openxmlformats.org/officeDocument/2006/relationships/tags"/><Relationship Id="rId2" Target="../tags/tag7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39.xml.rels><?xml version="1.0" encoding="UTF-8" standalone="yes" ?><Relationships xmlns="http://schemas.openxmlformats.org/package/2006/relationships"><Relationship Id="rId3" Target="../tags/tag79.xml" Type="http://schemas.openxmlformats.org/officeDocument/2006/relationships/tags"/><Relationship Id="rId2" Target="../tags/tag7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40.xml.rels><?xml version="1.0" encoding="UTF-8" standalone="yes" ?><Relationships xmlns="http://schemas.openxmlformats.org/package/2006/relationships"><Relationship Id="rId3" Target="../tags/tag81.xml" Type="http://schemas.openxmlformats.org/officeDocument/2006/relationships/tags"/><Relationship Id="rId2" Target="../tags/tag8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41.xml.rels><?xml version="1.0" encoding="UTF-8" standalone="yes" ?><Relationships xmlns="http://schemas.openxmlformats.org/package/2006/relationships"><Relationship Id="rId3" Target="../tags/tag83.xml" Type="http://schemas.openxmlformats.org/officeDocument/2006/relationships/tags"/><Relationship Id="rId2" Target="../tags/tag8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42.xml.rels><?xml version="1.0" encoding="UTF-8" standalone="yes" ?><Relationships xmlns="http://schemas.openxmlformats.org/package/2006/relationships"><Relationship Id="rId3" Target="../tags/tag85.xml" Type="http://schemas.openxmlformats.org/officeDocument/2006/relationships/tags"/><Relationship Id="rId2" Target="../tags/tag8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3.xml" Type="http://schemas.openxmlformats.org/officeDocument/2006/relationships/slideMaster"/></Relationships>
</file>

<file path=ppt/slideLayouts/_rels/slideLayout43.xml.rels><?xml version="1.0" encoding="UTF-8" standalone="yes" ?><Relationships xmlns="http://schemas.openxmlformats.org/package/2006/relationships"><Relationship Id="rId8" Target="../media/image4.png" Type="http://schemas.openxmlformats.org/officeDocument/2006/relationships/image"/><Relationship Id="rId3" Target="../tags/tag89.xml" Type="http://schemas.openxmlformats.org/officeDocument/2006/relationships/tags"/><Relationship Id="rId7" Target="../media/image3.jpeg" Type="http://schemas.openxmlformats.org/officeDocument/2006/relationships/image"/><Relationship Id="rId2" Target="../tags/tag8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44.xml.rels><?xml version="1.0" encoding="UTF-8" standalone="yes" ?><Relationships xmlns="http://schemas.openxmlformats.org/package/2006/relationships"><Relationship Id="rId3" Target="../slideMasters/slideMaster4.xml" Type="http://schemas.openxmlformats.org/officeDocument/2006/relationships/slideMaster"/><Relationship Id="rId7" Target="../media/image4.png" Type="http://schemas.openxmlformats.org/officeDocument/2006/relationships/image"/><Relationship Id="rId2" Target="../tags/tag90.xml" Type="http://schemas.openxmlformats.org/officeDocument/2006/relationships/tags"/><Relationship Id="rId6" Target="../media/image5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45.xml.rels><?xml version="1.0" encoding="UTF-8" standalone="yes" ?><Relationships xmlns="http://schemas.openxmlformats.org/package/2006/relationships"><Relationship Id="rId3" Target="../slideMasters/slideMaster4.xml" Type="http://schemas.openxmlformats.org/officeDocument/2006/relationships/slideMaster"/><Relationship Id="rId7" Target="../media/image4.png" Type="http://schemas.openxmlformats.org/officeDocument/2006/relationships/image"/><Relationship Id="rId2" Target="../tags/tag91.xml" Type="http://schemas.openxmlformats.org/officeDocument/2006/relationships/tags"/><Relationship Id="rId6" Target="../media/image6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46.xml.rels><?xml version="1.0" encoding="UTF-8" standalone="yes" ?><Relationships xmlns="http://schemas.openxmlformats.org/package/2006/relationships"><Relationship Id="rId3" Target="../tags/tag93.xml" Type="http://schemas.openxmlformats.org/officeDocument/2006/relationships/tags"/><Relationship Id="rId2" Target="../tags/tag9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47.xml.rels><?xml version="1.0" encoding="UTF-8" standalone="yes" ?><Relationships xmlns="http://schemas.openxmlformats.org/package/2006/relationships"><Relationship Id="rId3" Target="../tags/tag95.xml" Type="http://schemas.openxmlformats.org/officeDocument/2006/relationships/tags"/><Relationship Id="rId2" Target="../tags/tag9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48.xml.rels><?xml version="1.0" encoding="UTF-8" standalone="yes" ?><Relationships xmlns="http://schemas.openxmlformats.org/package/2006/relationships"><Relationship Id="rId3" Target="../tags/tag97.xml" Type="http://schemas.openxmlformats.org/officeDocument/2006/relationships/tags"/><Relationship Id="rId2" Target="../tags/tag9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49.xml.rels><?xml version="1.0" encoding="UTF-8" standalone="yes" ?><Relationships xmlns="http://schemas.openxmlformats.org/package/2006/relationships"><Relationship Id="rId3" Target="../tags/tag99.xml" Type="http://schemas.openxmlformats.org/officeDocument/2006/relationships/tags"/><Relationship Id="rId2" Target="../tags/tag9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0.xml.rels><?xml version="1.0" encoding="UTF-8" standalone="yes" ?><Relationships xmlns="http://schemas.openxmlformats.org/package/2006/relationships"><Relationship Id="rId3" Target="../tags/tag101.xml" Type="http://schemas.openxmlformats.org/officeDocument/2006/relationships/tags"/><Relationship Id="rId2" Target="../tags/tag10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1.xml.rels><?xml version="1.0" encoding="UTF-8" standalone="yes" ?><Relationships xmlns="http://schemas.openxmlformats.org/package/2006/relationships"><Relationship Id="rId3" Target="../tags/tag103.xml" Type="http://schemas.openxmlformats.org/officeDocument/2006/relationships/tags"/><Relationship Id="rId2" Target="../tags/tag10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2.xml.rels><?xml version="1.0" encoding="UTF-8" standalone="yes" ?><Relationships xmlns="http://schemas.openxmlformats.org/package/2006/relationships"><Relationship Id="rId3" Target="../tags/tag105.xml" Type="http://schemas.openxmlformats.org/officeDocument/2006/relationships/tags"/><Relationship Id="rId2" Target="../tags/tag10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3.xml.rels><?xml version="1.0" encoding="UTF-8" standalone="yes" ?><Relationships xmlns="http://schemas.openxmlformats.org/package/2006/relationships"><Relationship Id="rId3" Target="../tags/tag107.xml" Type="http://schemas.openxmlformats.org/officeDocument/2006/relationships/tags"/><Relationship Id="rId2" Target="../tags/tag10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4.xml.rels><?xml version="1.0" encoding="UTF-8" standalone="yes" ?><Relationships xmlns="http://schemas.openxmlformats.org/package/2006/relationships"><Relationship Id="rId3" Target="../tags/tag109.xml" Type="http://schemas.openxmlformats.org/officeDocument/2006/relationships/tags"/><Relationship Id="rId2" Target="../tags/tag10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5.xml.rels><?xml version="1.0" encoding="UTF-8" standalone="yes" ?><Relationships xmlns="http://schemas.openxmlformats.org/package/2006/relationships"><Relationship Id="rId3" Target="../tags/tag111.xml" Type="http://schemas.openxmlformats.org/officeDocument/2006/relationships/tags"/><Relationship Id="rId2" Target="../tags/tag11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6.xml.rels><?xml version="1.0" encoding="UTF-8" standalone="yes" ?><Relationships xmlns="http://schemas.openxmlformats.org/package/2006/relationships"><Relationship Id="rId3" Target="../tags/tag113.xml" Type="http://schemas.openxmlformats.org/officeDocument/2006/relationships/tags"/><Relationship Id="rId2" Target="../tags/tag11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4.xml" Type="http://schemas.openxmlformats.org/officeDocument/2006/relationships/slideMaster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 ?><Relationships xmlns="http://schemas.openxmlformats.org/package/2006/relationships"><Relationship Id="rId8" Target="../media/image4.png" Type="http://schemas.openxmlformats.org/officeDocument/2006/relationships/image"/><Relationship Id="rId3" Target="../tags/tag117.xml" Type="http://schemas.openxmlformats.org/officeDocument/2006/relationships/tags"/><Relationship Id="rId7" Target="../media/image3.jpeg" Type="http://schemas.openxmlformats.org/officeDocument/2006/relationships/image"/><Relationship Id="rId2" Target="../tags/tag11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59.xml.rels><?xml version="1.0" encoding="UTF-8" standalone="yes" ?><Relationships xmlns="http://schemas.openxmlformats.org/package/2006/relationships"><Relationship Id="rId3" Target="../slideMasters/slideMaster5.xml" Type="http://schemas.openxmlformats.org/officeDocument/2006/relationships/slideMaster"/><Relationship Id="rId7" Target="../media/image4.png" Type="http://schemas.openxmlformats.org/officeDocument/2006/relationships/image"/><Relationship Id="rId2" Target="../tags/tag118.xml" Type="http://schemas.openxmlformats.org/officeDocument/2006/relationships/tags"/><Relationship Id="rId6" Target="../media/image5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60.xml.rels><?xml version="1.0" encoding="UTF-8" standalone="yes" ?><Relationships xmlns="http://schemas.openxmlformats.org/package/2006/relationships"><Relationship Id="rId3" Target="../slideMasters/slideMaster5.xml" Type="http://schemas.openxmlformats.org/officeDocument/2006/relationships/slideMaster"/><Relationship Id="rId7" Target="../media/image4.png" Type="http://schemas.openxmlformats.org/officeDocument/2006/relationships/image"/><Relationship Id="rId2" Target="../tags/tag119.xml" Type="http://schemas.openxmlformats.org/officeDocument/2006/relationships/tags"/><Relationship Id="rId6" Target="../media/image6.jpeg" Type="http://schemas.openxmlformats.org/officeDocument/2006/relationships/image"/><Relationship Id="rId5" Target="../media/image1.emf" Type="http://schemas.openxmlformats.org/officeDocument/2006/relationships/image"/><Relationship Id="rId4" Target="../media/image1.emf" Type="http://schemas.openxmlformats.org/officeDocument/2006/relationships/image"/></Relationships>
</file>

<file path=ppt/slideLayouts/_rels/slideLayout61.xml.rels><?xml version="1.0" encoding="UTF-8" standalone="yes" ?><Relationships xmlns="http://schemas.openxmlformats.org/package/2006/relationships"><Relationship Id="rId3" Target="../tags/tag121.xml" Type="http://schemas.openxmlformats.org/officeDocument/2006/relationships/tags"/><Relationship Id="rId2" Target="../tags/tag12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2.xml.rels><?xml version="1.0" encoding="UTF-8" standalone="yes" ?><Relationships xmlns="http://schemas.openxmlformats.org/package/2006/relationships"><Relationship Id="rId3" Target="../tags/tag123.xml" Type="http://schemas.openxmlformats.org/officeDocument/2006/relationships/tags"/><Relationship Id="rId2" Target="../tags/tag12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3.xml.rels><?xml version="1.0" encoding="UTF-8" standalone="yes" ?><Relationships xmlns="http://schemas.openxmlformats.org/package/2006/relationships"><Relationship Id="rId3" Target="../tags/tag125.xml" Type="http://schemas.openxmlformats.org/officeDocument/2006/relationships/tags"/><Relationship Id="rId2" Target="../tags/tag12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4.xml.rels><?xml version="1.0" encoding="UTF-8" standalone="yes" ?><Relationships xmlns="http://schemas.openxmlformats.org/package/2006/relationships"><Relationship Id="rId3" Target="../tags/tag127.xml" Type="http://schemas.openxmlformats.org/officeDocument/2006/relationships/tags"/><Relationship Id="rId2" Target="../tags/tag12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5.xml.rels><?xml version="1.0" encoding="UTF-8" standalone="yes" ?><Relationships xmlns="http://schemas.openxmlformats.org/package/2006/relationships"><Relationship Id="rId3" Target="../tags/tag129.xml" Type="http://schemas.openxmlformats.org/officeDocument/2006/relationships/tags"/><Relationship Id="rId2" Target="../tags/tag12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6.xml.rels><?xml version="1.0" encoding="UTF-8" standalone="yes" ?><Relationships xmlns="http://schemas.openxmlformats.org/package/2006/relationships"><Relationship Id="rId3" Target="../tags/tag131.xml" Type="http://schemas.openxmlformats.org/officeDocument/2006/relationships/tags"/><Relationship Id="rId2" Target="../tags/tag13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7.xml.rels><?xml version="1.0" encoding="UTF-8" standalone="yes" ?><Relationships xmlns="http://schemas.openxmlformats.org/package/2006/relationships"><Relationship Id="rId3" Target="../tags/tag133.xml" Type="http://schemas.openxmlformats.org/officeDocument/2006/relationships/tags"/><Relationship Id="rId2" Target="../tags/tag132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8.xml.rels><?xml version="1.0" encoding="UTF-8" standalone="yes" ?><Relationships xmlns="http://schemas.openxmlformats.org/package/2006/relationships"><Relationship Id="rId3" Target="../tags/tag135.xml" Type="http://schemas.openxmlformats.org/officeDocument/2006/relationships/tags"/><Relationship Id="rId2" Target="../tags/tag134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69.xml.rels><?xml version="1.0" encoding="UTF-8" standalone="yes" ?><Relationships xmlns="http://schemas.openxmlformats.org/package/2006/relationships"><Relationship Id="rId3" Target="../tags/tag137.xml" Type="http://schemas.openxmlformats.org/officeDocument/2006/relationships/tags"/><Relationship Id="rId2" Target="../tags/tag136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70.xml.rels><?xml version="1.0" encoding="UTF-8" standalone="yes" ?><Relationships xmlns="http://schemas.openxmlformats.org/package/2006/relationships"><Relationship Id="rId3" Target="../tags/tag139.xml" Type="http://schemas.openxmlformats.org/officeDocument/2006/relationships/tags"/><Relationship Id="rId2" Target="../tags/tag138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_rels/slideLayout71.xml.rels><?xml version="1.0" encoding="UTF-8" standalone="yes" ?><Relationships xmlns="http://schemas.openxmlformats.org/package/2006/relationships"><Relationship Id="rId3" Target="../tags/tag141.xml" Type="http://schemas.openxmlformats.org/officeDocument/2006/relationships/tags"/><Relationship Id="rId2" Target="../tags/tag140.xml" Type="http://schemas.openxmlformats.org/officeDocument/2006/relationships/tags"/><Relationship Id="rId6" Target="../media/image1.emf" Type="http://schemas.openxmlformats.org/officeDocument/2006/relationships/image"/><Relationship Id="rId5" Target="../media/image1.emf" Type="http://schemas.openxmlformats.org/officeDocument/2006/relationships/image"/><Relationship Id="rId4" Target="../slideMasters/slideMaster5.xml" Type="http://schemas.openxmlformats.org/officeDocument/2006/relationships/slideMaster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7" name="Rectangle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none">
            <a:prstTxWarp prst="textNoShape">
              <a:avLst/>
            </a:prstTxWarp>
            <a:noAutofit/>
          </a:bodyPr>
          <a:lstStyle/>
          <a:p>
            <a:pPr algn="ctr" eaLnBrk="1" indent="0" lvl="0" marL="0"/>
            <a:endParaRPr b="0" baseline="0" dirty="0" i="0" lang="en-US" sz="1800">
              <a:solidFill>
                <a:schemeClr val="tx1"/>
              </a:solidFill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225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0" y="0"/>
            <a:ext cx="12192000" cy="68802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58000"/>
                </a:srgbClr>
              </a:gs>
              <a:gs pos="44000">
                <a:srgbClr val="00000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6" name="Text Placeholder 5"/>
          <p:cNvSpPr>
            <a:spLocks noGrp="1"/>
          </p:cNvSpPr>
          <p:nvPr userDrawn="1">
            <p:ph hasCustomPrompt="1" idx="13" sz="quarter" type="body"/>
          </p:nvPr>
        </p:nvSpPr>
        <p:spPr>
          <a:xfrm>
            <a:off x="323033" y="5243514"/>
            <a:ext cx="5701529" cy="908050"/>
          </a:xfrm>
          <a:prstGeom prst="rect">
            <a:avLst/>
          </a:prstGeom>
        </p:spPr>
        <p:txBody>
          <a:bodyPr anchor="b" anchorCtr="0"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sz="18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name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hasCustomPrompt="1" idx="12" sz="quarter" type="body"/>
          </p:nvPr>
        </p:nvSpPr>
        <p:spPr>
          <a:xfrm>
            <a:off x="323033" y="1614489"/>
            <a:ext cx="5701529" cy="1811336"/>
          </a:xfrm>
          <a:prstGeom prst="rect">
            <a:avLst/>
          </a:prstGeom>
        </p:spPr>
        <p:txBody>
          <a:bodyPr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1" baseline="0" sz="24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presentation title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323034" y="191783"/>
            <a:ext cx="2920832" cy="1139078"/>
            <a:chOff x="314326" y="209071"/>
            <a:chExt cx="3168670" cy="1235732"/>
          </a:xfrm>
          <a:solidFill>
            <a:schemeClr val="bg1"/>
          </a:solidFill>
        </p:grpSpPr>
        <p:grpSp>
          <p:nvGrpSpPr>
            <p:cNvPr id="35" name="Group 34"/>
            <p:cNvGrpSpPr/>
            <p:nvPr userDrawn="1"/>
          </p:nvGrpSpPr>
          <p:grpSpPr>
            <a:xfrm>
              <a:off x="314326" y="641439"/>
              <a:ext cx="3168670" cy="370998"/>
              <a:chOff x="2124054" y="767433"/>
              <a:chExt cx="4269265" cy="499859"/>
            </a:xfrm>
            <a:grpFill/>
          </p:grpSpPr>
          <p:sp>
            <p:nvSpPr>
              <p:cNvPr id="78" name="Freeform 18"/>
              <p:cNvSpPr>
                <a:spLocks noEditPoints="1"/>
              </p:cNvSpPr>
              <p:nvPr userDrawn="1"/>
            </p:nvSpPr>
            <p:spPr bwMode="auto">
              <a:xfrm>
                <a:off x="2124054" y="776181"/>
                <a:ext cx="42738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3 w 142" name="T18"/>
                  <a:gd fmla="*/ 34 h 160" name="T19"/>
                  <a:gd fmla="*/ 133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3" y="21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9" name="Freeform 19"/>
              <p:cNvSpPr>
                <a:spLocks/>
              </p:cNvSpPr>
              <p:nvPr userDrawn="1"/>
            </p:nvSpPr>
            <p:spPr bwMode="auto">
              <a:xfrm>
                <a:off x="2622907" y="776181"/>
                <a:ext cx="372396" cy="481114"/>
              </a:xfrm>
              <a:custGeom>
                <a:avLst/>
                <a:gdLst>
                  <a:gd fmla="*/ 298 w 298" name="T0"/>
                  <a:gd fmla="*/ 385 h 385" name="T1"/>
                  <a:gd fmla="*/ 0 w 298" name="T2"/>
                  <a:gd fmla="*/ 385 h 385" name="T3"/>
                  <a:gd fmla="*/ 0 w 298" name="T4"/>
                  <a:gd fmla="*/ 0 h 385" name="T5"/>
                  <a:gd fmla="*/ 294 w 298" name="T6"/>
                  <a:gd fmla="*/ 0 h 385" name="T7"/>
                  <a:gd fmla="*/ 294 w 298" name="T8"/>
                  <a:gd fmla="*/ 65 h 385" name="T9"/>
                  <a:gd fmla="*/ 91 w 298" name="T10"/>
                  <a:gd fmla="*/ 65 h 385" name="T11"/>
                  <a:gd fmla="*/ 91 w 298" name="T12"/>
                  <a:gd fmla="*/ 154 h 385" name="T13"/>
                  <a:gd fmla="*/ 274 w 298" name="T14"/>
                  <a:gd fmla="*/ 154 h 385" name="T15"/>
                  <a:gd fmla="*/ 274 w 298" name="T16"/>
                  <a:gd fmla="*/ 219 h 385" name="T17"/>
                  <a:gd fmla="*/ 91 w 298" name="T18"/>
                  <a:gd fmla="*/ 219 h 385" name="T19"/>
                  <a:gd fmla="*/ 91 w 298" name="T20"/>
                  <a:gd fmla="*/ 320 h 385" name="T21"/>
                  <a:gd fmla="*/ 298 w 298" name="T22"/>
                  <a:gd fmla="*/ 320 h 385" name="T23"/>
                  <a:gd fmla="*/ 298 w 298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298">
                    <a:moveTo>
                      <a:pt x="29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1" y="65"/>
                    </a:lnTo>
                    <a:lnTo>
                      <a:pt x="91" y="154"/>
                    </a:lnTo>
                    <a:lnTo>
                      <a:pt x="274" y="154"/>
                    </a:lnTo>
                    <a:lnTo>
                      <a:pt x="274" y="219"/>
                    </a:lnTo>
                    <a:lnTo>
                      <a:pt x="91" y="219"/>
                    </a:lnTo>
                    <a:lnTo>
                      <a:pt x="91" y="320"/>
                    </a:lnTo>
                    <a:lnTo>
                      <a:pt x="298" y="320"/>
                    </a:lnTo>
                    <a:lnTo>
                      <a:pt x="298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0" name="Freeform 20"/>
              <p:cNvSpPr>
                <a:spLocks/>
              </p:cNvSpPr>
              <p:nvPr userDrawn="1"/>
            </p:nvSpPr>
            <p:spPr bwMode="auto">
              <a:xfrm>
                <a:off x="3076292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1 w 131" name="T6"/>
                  <a:gd fmla="*/ 156 h 166" name="T7"/>
                  <a:gd fmla="*/ 89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1 w 131" name="T16"/>
                  <a:gd fmla="*/ 138 h 166" name="T17"/>
                  <a:gd fmla="*/ 93 w 131" name="T18"/>
                  <a:gd fmla="*/ 122 h 166" name="T19"/>
                  <a:gd fmla="*/ 93 w 131" name="T20"/>
                  <a:gd fmla="*/ 111 h 166" name="T21"/>
                  <a:gd fmla="*/ 89 w 131" name="T22"/>
                  <a:gd fmla="*/ 100 h 166" name="T23"/>
                  <a:gd fmla="*/ 72 w 131" name="T24"/>
                  <a:gd fmla="*/ 95 h 166" name="T25"/>
                  <a:gd fmla="*/ 53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8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2 w 131" name="T40"/>
                  <a:gd fmla="*/ 28 h 166" name="T41"/>
                  <a:gd fmla="*/ 46 w 131" name="T42"/>
                  <a:gd fmla="*/ 31 h 166" name="T43"/>
                  <a:gd fmla="*/ 39 w 131" name="T44"/>
                  <a:gd fmla="*/ 42 h 166" name="T45"/>
                  <a:gd fmla="*/ 39 w 131" name="T46"/>
                  <a:gd fmla="*/ 53 h 166" name="T47"/>
                  <a:gd fmla="*/ 60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30" y="135"/>
                      <a:pt x="126" y="141"/>
                    </a:cubicBezTo>
                    <a:cubicBezTo>
                      <a:pt x="123" y="148"/>
                      <a:pt x="118" y="153"/>
                      <a:pt x="111" y="156"/>
                    </a:cubicBezTo>
                    <a:cubicBezTo>
                      <a:pt x="104" y="160"/>
                      <a:pt x="97" y="162"/>
                      <a:pt x="89" y="163"/>
                    </a:cubicBezTo>
                    <a:cubicBezTo>
                      <a:pt x="81" y="165"/>
                      <a:pt x="71" y="166"/>
                      <a:pt x="60" y="166"/>
                    </a:cubicBezTo>
                    <a:cubicBezTo>
                      <a:pt x="45" y="166"/>
                      <a:pt x="26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1" y="136"/>
                      <a:pt x="50" y="138"/>
                      <a:pt x="61" y="138"/>
                    </a:cubicBezTo>
                    <a:cubicBezTo>
                      <a:pt x="82" y="138"/>
                      <a:pt x="93" y="133"/>
                      <a:pt x="93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3" y="106"/>
                      <a:pt x="91" y="103"/>
                      <a:pt x="89" y="100"/>
                    </a:cubicBezTo>
                    <a:cubicBezTo>
                      <a:pt x="86" y="96"/>
                      <a:pt x="80" y="95"/>
                      <a:pt x="7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18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8" y="10"/>
                    </a:cubicBezTo>
                    <a:cubicBezTo>
                      <a:pt x="29" y="4"/>
                      <a:pt x="48" y="0"/>
                      <a:pt x="73" y="0"/>
                    </a:cubicBezTo>
                    <a:cubicBezTo>
                      <a:pt x="86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2" y="28"/>
                    </a:cubicBezTo>
                    <a:cubicBezTo>
                      <a:pt x="59" y="28"/>
                      <a:pt x="51" y="29"/>
                      <a:pt x="46" y="31"/>
                    </a:cubicBezTo>
                    <a:cubicBezTo>
                      <a:pt x="41" y="33"/>
                      <a:pt x="39" y="37"/>
                      <a:pt x="39" y="42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2"/>
                      <a:pt x="46" y="66"/>
                      <a:pt x="60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8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1" name="Freeform 21"/>
              <p:cNvSpPr>
                <a:spLocks noEditPoints="1"/>
              </p:cNvSpPr>
              <p:nvPr userDrawn="1"/>
            </p:nvSpPr>
            <p:spPr bwMode="auto">
              <a:xfrm>
                <a:off x="3549399" y="767433"/>
                <a:ext cx="458622" cy="499859"/>
              </a:xfrm>
              <a:custGeom>
                <a:avLst/>
                <a:gdLst>
                  <a:gd fmla="*/ 152 w 152" name="T0"/>
                  <a:gd fmla="*/ 49 h 166" name="T1"/>
                  <a:gd fmla="*/ 152 w 152" name="T2"/>
                  <a:gd fmla="*/ 119 h 166" name="T3"/>
                  <a:gd fmla="*/ 145 w 152" name="T4"/>
                  <a:gd fmla="*/ 142 h 166" name="T5"/>
                  <a:gd fmla="*/ 125 w 152" name="T6"/>
                  <a:gd fmla="*/ 157 h 166" name="T7"/>
                  <a:gd fmla="*/ 101 w 152" name="T8"/>
                  <a:gd fmla="*/ 164 h 166" name="T9"/>
                  <a:gd fmla="*/ 75 w 152" name="T10"/>
                  <a:gd fmla="*/ 166 h 166" name="T11"/>
                  <a:gd fmla="*/ 51 w 152" name="T12"/>
                  <a:gd fmla="*/ 164 h 166" name="T13"/>
                  <a:gd fmla="*/ 27 w 152" name="T14"/>
                  <a:gd fmla="*/ 158 h 166" name="T15"/>
                  <a:gd fmla="*/ 7 w 152" name="T16"/>
                  <a:gd fmla="*/ 144 h 166" name="T17"/>
                  <a:gd fmla="*/ 0 w 152" name="T18"/>
                  <a:gd fmla="*/ 119 h 166" name="T19"/>
                  <a:gd fmla="*/ 0 w 152" name="T20"/>
                  <a:gd fmla="*/ 49 h 166" name="T21"/>
                  <a:gd fmla="*/ 5 w 152" name="T22"/>
                  <a:gd fmla="*/ 27 h 166" name="T23"/>
                  <a:gd fmla="*/ 18 w 152" name="T24"/>
                  <a:gd fmla="*/ 13 h 166" name="T25"/>
                  <a:gd fmla="*/ 37 w 152" name="T26"/>
                  <a:gd fmla="*/ 5 h 166" name="T27"/>
                  <a:gd fmla="*/ 57 w 152" name="T28"/>
                  <a:gd fmla="*/ 1 h 166" name="T29"/>
                  <a:gd fmla="*/ 75 w 152" name="T30"/>
                  <a:gd fmla="*/ 0 h 166" name="T31"/>
                  <a:gd fmla="*/ 94 w 152" name="T32"/>
                  <a:gd fmla="*/ 1 h 166" name="T33"/>
                  <a:gd fmla="*/ 114 w 152" name="T34"/>
                  <a:gd fmla="*/ 5 h 166" name="T35"/>
                  <a:gd fmla="*/ 133 w 152" name="T36"/>
                  <a:gd fmla="*/ 13 h 166" name="T37"/>
                  <a:gd fmla="*/ 146 w 152" name="T38"/>
                  <a:gd fmla="*/ 27 h 166" name="T39"/>
                  <a:gd fmla="*/ 152 w 152" name="T40"/>
                  <a:gd fmla="*/ 49 h 166" name="T41"/>
                  <a:gd fmla="*/ 113 w 152" name="T42"/>
                  <a:gd fmla="*/ 119 h 166" name="T43"/>
                  <a:gd fmla="*/ 113 w 152" name="T44"/>
                  <a:gd fmla="*/ 49 h 166" name="T45"/>
                  <a:gd fmla="*/ 104 w 152" name="T46"/>
                  <a:gd fmla="*/ 32 h 166" name="T47"/>
                  <a:gd fmla="*/ 76 w 152" name="T48"/>
                  <a:gd fmla="*/ 28 h 166" name="T49"/>
                  <a:gd fmla="*/ 47 w 152" name="T50"/>
                  <a:gd fmla="*/ 32 h 166" name="T51"/>
                  <a:gd fmla="*/ 38 w 152" name="T52"/>
                  <a:gd fmla="*/ 49 h 166" name="T53"/>
                  <a:gd fmla="*/ 38 w 152" name="T54"/>
                  <a:gd fmla="*/ 119 h 166" name="T55"/>
                  <a:gd fmla="*/ 41 w 152" name="T56"/>
                  <a:gd fmla="*/ 129 h 166" name="T57"/>
                  <a:gd fmla="*/ 51 w 152" name="T58"/>
                  <a:gd fmla="*/ 135 h 166" name="T59"/>
                  <a:gd fmla="*/ 62 w 152" name="T60"/>
                  <a:gd fmla="*/ 138 h 166" name="T61"/>
                  <a:gd fmla="*/ 76 w 152" name="T62"/>
                  <a:gd fmla="*/ 138 h 166" name="T63"/>
                  <a:gd fmla="*/ 90 w 152" name="T64"/>
                  <a:gd fmla="*/ 138 h 166" name="T65"/>
                  <a:gd fmla="*/ 101 w 152" name="T66"/>
                  <a:gd fmla="*/ 135 h 166" name="T67"/>
                  <a:gd fmla="*/ 110 w 152" name="T68"/>
                  <a:gd fmla="*/ 129 h 166" name="T69"/>
                  <a:gd fmla="*/ 113 w 152" name="T70"/>
                  <a:gd fmla="*/ 119 h 166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6" w="152">
                    <a:moveTo>
                      <a:pt x="152" y="49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49" y="136"/>
                      <a:pt x="145" y="142"/>
                    </a:cubicBezTo>
                    <a:cubicBezTo>
                      <a:pt x="140" y="149"/>
                      <a:pt x="133" y="154"/>
                      <a:pt x="125" y="157"/>
                    </a:cubicBezTo>
                    <a:cubicBezTo>
                      <a:pt x="117" y="160"/>
                      <a:pt x="109" y="162"/>
                      <a:pt x="101" y="164"/>
                    </a:cubicBezTo>
                    <a:cubicBezTo>
                      <a:pt x="93" y="165"/>
                      <a:pt x="84" y="166"/>
                      <a:pt x="75" y="166"/>
                    </a:cubicBezTo>
                    <a:cubicBezTo>
                      <a:pt x="67" y="166"/>
                      <a:pt x="59" y="165"/>
                      <a:pt x="51" y="164"/>
                    </a:cubicBezTo>
                    <a:cubicBezTo>
                      <a:pt x="44" y="163"/>
                      <a:pt x="36" y="161"/>
                      <a:pt x="27" y="158"/>
                    </a:cubicBezTo>
                    <a:cubicBezTo>
                      <a:pt x="19" y="155"/>
                      <a:pt x="12" y="150"/>
                      <a:pt x="7" y="144"/>
                    </a:cubicBezTo>
                    <a:cubicBezTo>
                      <a:pt x="2" y="137"/>
                      <a:pt x="0" y="129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1"/>
                      <a:pt x="1" y="34"/>
                      <a:pt x="5" y="27"/>
                    </a:cubicBezTo>
                    <a:cubicBezTo>
                      <a:pt x="9" y="21"/>
                      <a:pt x="13" y="16"/>
                      <a:pt x="18" y="13"/>
                    </a:cubicBezTo>
                    <a:cubicBezTo>
                      <a:pt x="24" y="10"/>
                      <a:pt x="30" y="7"/>
                      <a:pt x="37" y="5"/>
                    </a:cubicBezTo>
                    <a:cubicBezTo>
                      <a:pt x="45" y="3"/>
                      <a:pt x="51" y="2"/>
                      <a:pt x="57" y="1"/>
                    </a:cubicBezTo>
                    <a:cubicBezTo>
                      <a:pt x="63" y="1"/>
                      <a:pt x="69" y="0"/>
                      <a:pt x="75" y="0"/>
                    </a:cubicBezTo>
                    <a:cubicBezTo>
                      <a:pt x="82" y="0"/>
                      <a:pt x="88" y="1"/>
                      <a:pt x="94" y="1"/>
                    </a:cubicBezTo>
                    <a:cubicBezTo>
                      <a:pt x="100" y="2"/>
                      <a:pt x="107" y="3"/>
                      <a:pt x="114" y="5"/>
                    </a:cubicBezTo>
                    <a:cubicBezTo>
                      <a:pt x="121" y="7"/>
                      <a:pt x="128" y="10"/>
                      <a:pt x="133" y="13"/>
                    </a:cubicBezTo>
                    <a:cubicBezTo>
                      <a:pt x="138" y="16"/>
                      <a:pt x="143" y="21"/>
                      <a:pt x="146" y="27"/>
                    </a:cubicBezTo>
                    <a:cubicBezTo>
                      <a:pt x="150" y="33"/>
                      <a:pt x="152" y="41"/>
                      <a:pt x="152" y="49"/>
                    </a:cubicBezTo>
                    <a:close/>
                    <a:moveTo>
                      <a:pt x="113" y="119"/>
                    </a:move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41"/>
                      <a:pt x="110" y="36"/>
                      <a:pt x="104" y="32"/>
                    </a:cubicBezTo>
                    <a:cubicBezTo>
                      <a:pt x="97" y="29"/>
                      <a:pt x="88" y="28"/>
                      <a:pt x="76" y="28"/>
                    </a:cubicBezTo>
                    <a:cubicBezTo>
                      <a:pt x="63" y="28"/>
                      <a:pt x="54" y="29"/>
                      <a:pt x="47" y="32"/>
                    </a:cubicBezTo>
                    <a:cubicBezTo>
                      <a:pt x="41" y="35"/>
                      <a:pt x="38" y="41"/>
                      <a:pt x="38" y="4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3"/>
                      <a:pt x="39" y="127"/>
                      <a:pt x="41" y="129"/>
                    </a:cubicBezTo>
                    <a:cubicBezTo>
                      <a:pt x="43" y="132"/>
                      <a:pt x="47" y="134"/>
                      <a:pt x="51" y="135"/>
                    </a:cubicBezTo>
                    <a:cubicBezTo>
                      <a:pt x="55" y="136"/>
                      <a:pt x="58" y="137"/>
                      <a:pt x="62" y="138"/>
                    </a:cubicBezTo>
                    <a:cubicBezTo>
                      <a:pt x="66" y="138"/>
                      <a:pt x="70" y="138"/>
                      <a:pt x="76" y="138"/>
                    </a:cubicBezTo>
                    <a:cubicBezTo>
                      <a:pt x="81" y="138"/>
                      <a:pt x="86" y="138"/>
                      <a:pt x="90" y="138"/>
                    </a:cubicBezTo>
                    <a:cubicBezTo>
                      <a:pt x="93" y="137"/>
                      <a:pt x="97" y="136"/>
                      <a:pt x="101" y="135"/>
                    </a:cubicBezTo>
                    <a:cubicBezTo>
                      <a:pt x="105" y="134"/>
                      <a:pt x="108" y="132"/>
                      <a:pt x="110" y="129"/>
                    </a:cubicBezTo>
                    <a:cubicBezTo>
                      <a:pt x="112" y="127"/>
                      <a:pt x="113" y="123"/>
                      <a:pt x="113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2" name="Freeform 22"/>
              <p:cNvSpPr>
                <a:spLocks/>
              </p:cNvSpPr>
              <p:nvPr userDrawn="1"/>
            </p:nvSpPr>
            <p:spPr bwMode="auto">
              <a:xfrm>
                <a:off x="4095456" y="776181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6 h 163" name="T3"/>
                  <a:gd fmla="*/ 70 w 139" name="T4"/>
                  <a:gd fmla="*/ 163 h 163" name="T5"/>
                  <a:gd fmla="*/ 0 w 139" name="T6"/>
                  <a:gd fmla="*/ 116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6 h 163" name="T13"/>
                  <a:gd fmla="*/ 46 w 139" name="T14"/>
                  <a:gd fmla="*/ 131 h 163" name="T15"/>
                  <a:gd fmla="*/ 70 w 139" name="T16"/>
                  <a:gd fmla="*/ 135 h 163" name="T17"/>
                  <a:gd fmla="*/ 94 w 139" name="T18"/>
                  <a:gd fmla="*/ 131 h 163" name="T19"/>
                  <a:gd fmla="*/ 101 w 139" name="T20"/>
                  <a:gd fmla="*/ 116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47"/>
                      <a:pt x="116" y="163"/>
                      <a:pt x="70" y="163"/>
                    </a:cubicBezTo>
                    <a:cubicBezTo>
                      <a:pt x="23" y="163"/>
                      <a:pt x="0" y="147"/>
                      <a:pt x="0" y="1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3"/>
                      <a:pt x="41" y="128"/>
                      <a:pt x="46" y="131"/>
                    </a:cubicBezTo>
                    <a:cubicBezTo>
                      <a:pt x="51" y="134"/>
                      <a:pt x="59" y="135"/>
                      <a:pt x="70" y="135"/>
                    </a:cubicBezTo>
                    <a:cubicBezTo>
                      <a:pt x="81" y="135"/>
                      <a:pt x="89" y="134"/>
                      <a:pt x="94" y="131"/>
                    </a:cubicBezTo>
                    <a:cubicBezTo>
                      <a:pt x="99" y="128"/>
                      <a:pt x="101" y="123"/>
                      <a:pt x="101" y="116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3" name="Freeform 23"/>
              <p:cNvSpPr>
                <a:spLocks noEditPoints="1"/>
              </p:cNvSpPr>
              <p:nvPr userDrawn="1"/>
            </p:nvSpPr>
            <p:spPr bwMode="auto">
              <a:xfrm>
                <a:off x="4609545" y="776181"/>
                <a:ext cx="42863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2 w 142" name="T18"/>
                  <a:gd fmla="*/ 34 h 160" name="T19"/>
                  <a:gd fmla="*/ 132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2" y="21"/>
                      <a:pt x="132" y="34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 userDrawn="1"/>
            </p:nvSpPr>
            <p:spPr bwMode="auto">
              <a:xfrm>
                <a:off x="5076396" y="767433"/>
                <a:ext cx="379894" cy="499859"/>
              </a:xfrm>
              <a:custGeom>
                <a:avLst/>
                <a:gdLst>
                  <a:gd fmla="*/ 126 w 126" name="T0"/>
                  <a:gd fmla="*/ 160 h 166" name="T1"/>
                  <a:gd fmla="*/ 74 w 126" name="T2"/>
                  <a:gd fmla="*/ 166 h 166" name="T3"/>
                  <a:gd fmla="*/ 56 w 126" name="T4"/>
                  <a:gd fmla="*/ 165 h 166" name="T5"/>
                  <a:gd fmla="*/ 36 w 126" name="T6"/>
                  <a:gd fmla="*/ 161 h 166" name="T7"/>
                  <a:gd fmla="*/ 18 w 126" name="T8"/>
                  <a:gd fmla="*/ 153 h 166" name="T9"/>
                  <a:gd fmla="*/ 5 w 126" name="T10"/>
                  <a:gd fmla="*/ 140 h 166" name="T11"/>
                  <a:gd fmla="*/ 0 w 126" name="T12"/>
                  <a:gd fmla="*/ 119 h 166" name="T13"/>
                  <a:gd fmla="*/ 0 w 126" name="T14"/>
                  <a:gd fmla="*/ 49 h 166" name="T15"/>
                  <a:gd fmla="*/ 74 w 126" name="T16"/>
                  <a:gd fmla="*/ 0 h 166" name="T17"/>
                  <a:gd fmla="*/ 125 w 126" name="T18"/>
                  <a:gd fmla="*/ 6 h 166" name="T19"/>
                  <a:gd fmla="*/ 125 w 126" name="T20"/>
                  <a:gd fmla="*/ 35 h 166" name="T21"/>
                  <a:gd fmla="*/ 75 w 126" name="T22"/>
                  <a:gd fmla="*/ 28 h 166" name="T23"/>
                  <a:gd fmla="*/ 61 w 126" name="T24"/>
                  <a:gd fmla="*/ 28 h 166" name="T25"/>
                  <a:gd fmla="*/ 50 w 126" name="T26"/>
                  <a:gd fmla="*/ 31 h 166" name="T27"/>
                  <a:gd fmla="*/ 41 w 126" name="T28"/>
                  <a:gd fmla="*/ 37 h 166" name="T29"/>
                  <a:gd fmla="*/ 39 w 126" name="T30"/>
                  <a:gd fmla="*/ 48 h 166" name="T31"/>
                  <a:gd fmla="*/ 39 w 126" name="T32"/>
                  <a:gd fmla="*/ 116 h 166" name="T33"/>
                  <a:gd fmla="*/ 78 w 126" name="T34"/>
                  <a:gd fmla="*/ 138 h 166" name="T35"/>
                  <a:gd fmla="*/ 126 w 126" name="T36"/>
                  <a:gd fmla="*/ 131 h 166" name="T37"/>
                  <a:gd fmla="*/ 126 w 126" name="T38"/>
                  <a:gd fmla="*/ 160 h 166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6" w="126">
                    <a:moveTo>
                      <a:pt x="126" y="160"/>
                    </a:moveTo>
                    <a:cubicBezTo>
                      <a:pt x="108" y="164"/>
                      <a:pt x="91" y="166"/>
                      <a:pt x="74" y="166"/>
                    </a:cubicBezTo>
                    <a:cubicBezTo>
                      <a:pt x="68" y="166"/>
                      <a:pt x="62" y="165"/>
                      <a:pt x="56" y="165"/>
                    </a:cubicBezTo>
                    <a:cubicBezTo>
                      <a:pt x="50" y="164"/>
                      <a:pt x="43" y="163"/>
                      <a:pt x="36" y="161"/>
                    </a:cubicBezTo>
                    <a:cubicBezTo>
                      <a:pt x="29" y="159"/>
                      <a:pt x="23" y="157"/>
                      <a:pt x="18" y="153"/>
                    </a:cubicBezTo>
                    <a:cubicBezTo>
                      <a:pt x="13" y="150"/>
                      <a:pt x="9" y="146"/>
                      <a:pt x="5" y="140"/>
                    </a:cubicBezTo>
                    <a:cubicBezTo>
                      <a:pt x="2" y="134"/>
                      <a:pt x="0" y="127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6"/>
                      <a:pt x="25" y="0"/>
                      <a:pt x="74" y="0"/>
                    </a:cubicBezTo>
                    <a:cubicBezTo>
                      <a:pt x="87" y="0"/>
                      <a:pt x="104" y="2"/>
                      <a:pt x="125" y="6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06" y="30"/>
                      <a:pt x="89" y="28"/>
                      <a:pt x="75" y="28"/>
                    </a:cubicBezTo>
                    <a:cubicBezTo>
                      <a:pt x="69" y="28"/>
                      <a:pt x="65" y="28"/>
                      <a:pt x="61" y="28"/>
                    </a:cubicBezTo>
                    <a:cubicBezTo>
                      <a:pt x="58" y="29"/>
                      <a:pt x="54" y="29"/>
                      <a:pt x="50" y="31"/>
                    </a:cubicBezTo>
                    <a:cubicBezTo>
                      <a:pt x="46" y="32"/>
                      <a:pt x="43" y="34"/>
                      <a:pt x="41" y="37"/>
                    </a:cubicBezTo>
                    <a:cubicBezTo>
                      <a:pt x="40" y="40"/>
                      <a:pt x="39" y="44"/>
                      <a:pt x="39" y="48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31"/>
                      <a:pt x="52" y="138"/>
                      <a:pt x="78" y="138"/>
                    </a:cubicBezTo>
                    <a:cubicBezTo>
                      <a:pt x="90" y="138"/>
                      <a:pt x="106" y="136"/>
                      <a:pt x="126" y="131"/>
                    </a:cubicBezTo>
                    <a:lnTo>
                      <a:pt x="126" y="16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 userDrawn="1"/>
            </p:nvSpPr>
            <p:spPr bwMode="auto">
              <a:xfrm>
                <a:off x="5547605" y="776181"/>
                <a:ext cx="377394" cy="481114"/>
              </a:xfrm>
              <a:custGeom>
                <a:avLst/>
                <a:gdLst>
                  <a:gd fmla="*/ 302 w 302" name="T0"/>
                  <a:gd fmla="*/ 385 h 385" name="T1"/>
                  <a:gd fmla="*/ 0 w 302" name="T2"/>
                  <a:gd fmla="*/ 385 h 385" name="T3"/>
                  <a:gd fmla="*/ 0 w 302" name="T4"/>
                  <a:gd fmla="*/ 0 h 385" name="T5"/>
                  <a:gd fmla="*/ 294 w 302" name="T6"/>
                  <a:gd fmla="*/ 0 h 385" name="T7"/>
                  <a:gd fmla="*/ 294 w 302" name="T8"/>
                  <a:gd fmla="*/ 65 h 385" name="T9"/>
                  <a:gd fmla="*/ 94 w 302" name="T10"/>
                  <a:gd fmla="*/ 65 h 385" name="T11"/>
                  <a:gd fmla="*/ 94 w 302" name="T12"/>
                  <a:gd fmla="*/ 154 h 385" name="T13"/>
                  <a:gd fmla="*/ 275 w 302" name="T14"/>
                  <a:gd fmla="*/ 154 h 385" name="T15"/>
                  <a:gd fmla="*/ 275 w 302" name="T16"/>
                  <a:gd fmla="*/ 219 h 385" name="T17"/>
                  <a:gd fmla="*/ 94 w 302" name="T18"/>
                  <a:gd fmla="*/ 219 h 385" name="T19"/>
                  <a:gd fmla="*/ 94 w 302" name="T20"/>
                  <a:gd fmla="*/ 320 h 385" name="T21"/>
                  <a:gd fmla="*/ 302 w 302" name="T22"/>
                  <a:gd fmla="*/ 320 h 385" name="T23"/>
                  <a:gd fmla="*/ 302 w 302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302">
                    <a:moveTo>
                      <a:pt x="302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4" y="65"/>
                    </a:lnTo>
                    <a:lnTo>
                      <a:pt x="94" y="154"/>
                    </a:lnTo>
                    <a:lnTo>
                      <a:pt x="275" y="154"/>
                    </a:lnTo>
                    <a:lnTo>
                      <a:pt x="275" y="219"/>
                    </a:lnTo>
                    <a:lnTo>
                      <a:pt x="94" y="219"/>
                    </a:lnTo>
                    <a:lnTo>
                      <a:pt x="94" y="320"/>
                    </a:lnTo>
                    <a:lnTo>
                      <a:pt x="302" y="320"/>
                    </a:lnTo>
                    <a:lnTo>
                      <a:pt x="302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 userDrawn="1"/>
            </p:nvSpPr>
            <p:spPr bwMode="auto">
              <a:xfrm>
                <a:off x="5998431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0 w 131" name="T6"/>
                  <a:gd fmla="*/ 156 h 166" name="T7"/>
                  <a:gd fmla="*/ 88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0 w 131" name="T16"/>
                  <a:gd fmla="*/ 138 h 166" name="T17"/>
                  <a:gd fmla="*/ 92 w 131" name="T18"/>
                  <a:gd fmla="*/ 122 h 166" name="T19"/>
                  <a:gd fmla="*/ 92 w 131" name="T20"/>
                  <a:gd fmla="*/ 111 h 166" name="T21"/>
                  <a:gd fmla="*/ 88 w 131" name="T22"/>
                  <a:gd fmla="*/ 100 h 166" name="T23"/>
                  <a:gd fmla="*/ 71 w 131" name="T24"/>
                  <a:gd fmla="*/ 95 h 166" name="T25"/>
                  <a:gd fmla="*/ 52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7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1 w 131" name="T40"/>
                  <a:gd fmla="*/ 28 h 166" name="T41"/>
                  <a:gd fmla="*/ 45 w 131" name="T42"/>
                  <a:gd fmla="*/ 31 h 166" name="T43"/>
                  <a:gd fmla="*/ 38 w 131" name="T44"/>
                  <a:gd fmla="*/ 42 h 166" name="T45"/>
                  <a:gd fmla="*/ 38 w 131" name="T46"/>
                  <a:gd fmla="*/ 53 h 166" name="T47"/>
                  <a:gd fmla="*/ 59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0" y="156"/>
                    </a:cubicBezTo>
                    <a:cubicBezTo>
                      <a:pt x="103" y="160"/>
                      <a:pt x="96" y="162"/>
                      <a:pt x="88" y="163"/>
                    </a:cubicBezTo>
                    <a:cubicBezTo>
                      <a:pt x="80" y="165"/>
                      <a:pt x="71" y="166"/>
                      <a:pt x="60" y="166"/>
                    </a:cubicBezTo>
                    <a:cubicBezTo>
                      <a:pt x="44" y="166"/>
                      <a:pt x="25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1" y="138"/>
                      <a:pt x="92" y="133"/>
                      <a:pt x="92" y="122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3"/>
                      <a:pt x="88" y="100"/>
                    </a:cubicBezTo>
                    <a:cubicBezTo>
                      <a:pt x="85" y="96"/>
                      <a:pt x="80" y="95"/>
                      <a:pt x="71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17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5" y="17"/>
                      <a:pt x="17" y="10"/>
                    </a:cubicBezTo>
                    <a:cubicBezTo>
                      <a:pt x="29" y="4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1" y="28"/>
                    </a:cubicBezTo>
                    <a:cubicBezTo>
                      <a:pt x="59" y="28"/>
                      <a:pt x="50" y="29"/>
                      <a:pt x="45" y="31"/>
                    </a:cubicBezTo>
                    <a:cubicBezTo>
                      <a:pt x="40" y="33"/>
                      <a:pt x="38" y="37"/>
                      <a:pt x="38" y="4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2"/>
                      <a:pt x="45" y="66"/>
                      <a:pt x="5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7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314326" y="1075660"/>
              <a:ext cx="1843867" cy="369143"/>
              <a:chOff x="1146212" y="1396551"/>
              <a:chExt cx="2484309" cy="497360"/>
            </a:xfrm>
            <a:grpFill/>
          </p:grpSpPr>
          <p:sp>
            <p:nvSpPr>
              <p:cNvPr id="73" name="Freeform 27"/>
              <p:cNvSpPr>
                <a:spLocks/>
              </p:cNvSpPr>
              <p:nvPr userDrawn="1"/>
            </p:nvSpPr>
            <p:spPr bwMode="auto">
              <a:xfrm>
                <a:off x="1146212" y="1396551"/>
                <a:ext cx="443627" cy="497359"/>
              </a:xfrm>
              <a:custGeom>
                <a:avLst/>
                <a:gdLst>
                  <a:gd fmla="*/ 147 w 147" name="T0"/>
                  <a:gd fmla="*/ 155 h 165" name="T1"/>
                  <a:gd fmla="*/ 115 w 147" name="T2"/>
                  <a:gd fmla="*/ 162 h 165" name="T3"/>
                  <a:gd fmla="*/ 80 w 147" name="T4"/>
                  <a:gd fmla="*/ 165 h 165" name="T5"/>
                  <a:gd fmla="*/ 56 w 147" name="T6"/>
                  <a:gd fmla="*/ 164 h 165" name="T7"/>
                  <a:gd fmla="*/ 34 w 147" name="T8"/>
                  <a:gd fmla="*/ 160 h 165" name="T9"/>
                  <a:gd fmla="*/ 16 w 147" name="T10"/>
                  <a:gd fmla="*/ 152 h 165" name="T11"/>
                  <a:gd fmla="*/ 5 w 147" name="T12"/>
                  <a:gd fmla="*/ 138 h 165" name="T13"/>
                  <a:gd fmla="*/ 0 w 147" name="T14"/>
                  <a:gd fmla="*/ 119 h 165" name="T15"/>
                  <a:gd fmla="*/ 0 w 147" name="T16"/>
                  <a:gd fmla="*/ 52 h 165" name="T17"/>
                  <a:gd fmla="*/ 5 w 147" name="T18"/>
                  <a:gd fmla="*/ 30 h 165" name="T19"/>
                  <a:gd fmla="*/ 18 w 147" name="T20"/>
                  <a:gd fmla="*/ 15 h 165" name="T21"/>
                  <a:gd fmla="*/ 37 w 147" name="T22"/>
                  <a:gd fmla="*/ 6 h 165" name="T23"/>
                  <a:gd fmla="*/ 59 w 147" name="T24"/>
                  <a:gd fmla="*/ 1 h 165" name="T25"/>
                  <a:gd fmla="*/ 80 w 147" name="T26"/>
                  <a:gd fmla="*/ 0 h 165" name="T27"/>
                  <a:gd fmla="*/ 146 w 147" name="T28"/>
                  <a:gd fmla="*/ 5 h 165" name="T29"/>
                  <a:gd fmla="*/ 146 w 147" name="T30"/>
                  <a:gd fmla="*/ 34 h 165" name="T31"/>
                  <a:gd fmla="*/ 80 w 147" name="T32"/>
                  <a:gd fmla="*/ 27 h 165" name="T33"/>
                  <a:gd fmla="*/ 39 w 147" name="T34"/>
                  <a:gd fmla="*/ 51 h 165" name="T35"/>
                  <a:gd fmla="*/ 39 w 147" name="T36"/>
                  <a:gd fmla="*/ 116 h 165" name="T37"/>
                  <a:gd fmla="*/ 50 w 147" name="T38"/>
                  <a:gd fmla="*/ 133 h 165" name="T39"/>
                  <a:gd fmla="*/ 84 w 147" name="T40"/>
                  <a:gd fmla="*/ 138 h 165" name="T41"/>
                  <a:gd fmla="*/ 110 w 147" name="T42"/>
                  <a:gd fmla="*/ 134 h 165" name="T43"/>
                  <a:gd fmla="*/ 110 w 147" name="T44"/>
                  <a:gd fmla="*/ 97 h 165" name="T45"/>
                  <a:gd fmla="*/ 84 w 147" name="T46"/>
                  <a:gd fmla="*/ 97 h 165" name="T47"/>
                  <a:gd fmla="*/ 84 w 147" name="T48"/>
                  <a:gd fmla="*/ 71 h 165" name="T49"/>
                  <a:gd fmla="*/ 147 w 147" name="T50"/>
                  <a:gd fmla="*/ 71 h 165" name="T51"/>
                  <a:gd fmla="*/ 147 w 147" name="T52"/>
                  <a:gd fmla="*/ 155 h 165" name="T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b="b" l="0" r="r" t="0"/>
                <a:pathLst>
                  <a:path h="165" w="147">
                    <a:moveTo>
                      <a:pt x="147" y="155"/>
                    </a:moveTo>
                    <a:cubicBezTo>
                      <a:pt x="138" y="158"/>
                      <a:pt x="128" y="160"/>
                      <a:pt x="115" y="162"/>
                    </a:cubicBezTo>
                    <a:cubicBezTo>
                      <a:pt x="102" y="164"/>
                      <a:pt x="91" y="165"/>
                      <a:pt x="80" y="165"/>
                    </a:cubicBezTo>
                    <a:cubicBezTo>
                      <a:pt x="71" y="165"/>
                      <a:pt x="63" y="165"/>
                      <a:pt x="56" y="164"/>
                    </a:cubicBezTo>
                    <a:cubicBezTo>
                      <a:pt x="49" y="163"/>
                      <a:pt x="42" y="162"/>
                      <a:pt x="34" y="160"/>
                    </a:cubicBezTo>
                    <a:cubicBezTo>
                      <a:pt x="27" y="158"/>
                      <a:pt x="21" y="155"/>
                      <a:pt x="16" y="152"/>
                    </a:cubicBezTo>
                    <a:cubicBezTo>
                      <a:pt x="11" y="148"/>
                      <a:pt x="8" y="144"/>
                      <a:pt x="5" y="138"/>
                    </a:cubicBezTo>
                    <a:cubicBezTo>
                      <a:pt x="2" y="133"/>
                      <a:pt x="0" y="126"/>
                      <a:pt x="0" y="11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3"/>
                      <a:pt x="2" y="36"/>
                      <a:pt x="5" y="30"/>
                    </a:cubicBezTo>
                    <a:cubicBezTo>
                      <a:pt x="9" y="23"/>
                      <a:pt x="13" y="18"/>
                      <a:pt x="18" y="15"/>
                    </a:cubicBezTo>
                    <a:cubicBezTo>
                      <a:pt x="24" y="11"/>
                      <a:pt x="30" y="8"/>
                      <a:pt x="37" y="6"/>
                    </a:cubicBezTo>
                    <a:cubicBezTo>
                      <a:pt x="45" y="3"/>
                      <a:pt x="52" y="2"/>
                      <a:pt x="59" y="1"/>
                    </a:cubicBezTo>
                    <a:cubicBezTo>
                      <a:pt x="66" y="0"/>
                      <a:pt x="73" y="0"/>
                      <a:pt x="80" y="0"/>
                    </a:cubicBezTo>
                    <a:cubicBezTo>
                      <a:pt x="103" y="0"/>
                      <a:pt x="125" y="1"/>
                      <a:pt x="146" y="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26" y="29"/>
                      <a:pt x="104" y="27"/>
                      <a:pt x="80" y="27"/>
                    </a:cubicBezTo>
                    <a:cubicBezTo>
                      <a:pt x="53" y="27"/>
                      <a:pt x="39" y="35"/>
                      <a:pt x="39" y="51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4"/>
                      <a:pt x="43" y="130"/>
                      <a:pt x="50" y="133"/>
                    </a:cubicBezTo>
                    <a:cubicBezTo>
                      <a:pt x="58" y="136"/>
                      <a:pt x="69" y="138"/>
                      <a:pt x="84" y="138"/>
                    </a:cubicBezTo>
                    <a:cubicBezTo>
                      <a:pt x="92" y="138"/>
                      <a:pt x="101" y="136"/>
                      <a:pt x="110" y="134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147" y="71"/>
                      <a:pt x="147" y="71"/>
                      <a:pt x="147" y="71"/>
                    </a:cubicBezTo>
                    <a:lnTo>
                      <a:pt x="147" y="15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4" name="Freeform 28"/>
              <p:cNvSpPr>
                <a:spLocks noEditPoints="1"/>
              </p:cNvSpPr>
              <p:nvPr userDrawn="1"/>
            </p:nvSpPr>
            <p:spPr bwMode="auto">
              <a:xfrm>
                <a:off x="1697852" y="1402799"/>
                <a:ext cx="431129" cy="484862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1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1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5"/>
                    </a:cubicBezTo>
                    <a:cubicBezTo>
                      <a:pt x="115" y="90"/>
                      <a:pt x="106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1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7" y="71"/>
                      <a:pt x="90" y="69"/>
                    </a:cubicBezTo>
                    <a:cubicBezTo>
                      <a:pt x="93" y="66"/>
                      <a:pt x="95" y="61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5" name="Freeform 29"/>
              <p:cNvSpPr>
                <a:spLocks noEditPoints="1"/>
              </p:cNvSpPr>
              <p:nvPr userDrawn="1"/>
            </p:nvSpPr>
            <p:spPr bwMode="auto">
              <a:xfrm>
                <a:off x="2188536" y="1396552"/>
                <a:ext cx="458622" cy="497359"/>
              </a:xfrm>
              <a:custGeom>
                <a:avLst/>
                <a:gdLst>
                  <a:gd fmla="*/ 152 w 152" name="T0"/>
                  <a:gd fmla="*/ 48 h 165" name="T1"/>
                  <a:gd fmla="*/ 152 w 152" name="T2"/>
                  <a:gd fmla="*/ 119 h 165" name="T3"/>
                  <a:gd fmla="*/ 145 w 152" name="T4"/>
                  <a:gd fmla="*/ 142 h 165" name="T5"/>
                  <a:gd fmla="*/ 126 w 152" name="T6"/>
                  <a:gd fmla="*/ 156 h 165" name="T7"/>
                  <a:gd fmla="*/ 102 w 152" name="T8"/>
                  <a:gd fmla="*/ 163 h 165" name="T9"/>
                  <a:gd fmla="*/ 76 w 152" name="T10"/>
                  <a:gd fmla="*/ 165 h 165" name="T11"/>
                  <a:gd fmla="*/ 52 w 152" name="T12"/>
                  <a:gd fmla="*/ 163 h 165" name="T13"/>
                  <a:gd fmla="*/ 28 w 152" name="T14"/>
                  <a:gd fmla="*/ 157 h 165" name="T15"/>
                  <a:gd fmla="*/ 8 w 152" name="T16"/>
                  <a:gd fmla="*/ 143 h 165" name="T17"/>
                  <a:gd fmla="*/ 0 w 152" name="T18"/>
                  <a:gd fmla="*/ 119 h 165" name="T19"/>
                  <a:gd fmla="*/ 0 w 152" name="T20"/>
                  <a:gd fmla="*/ 48 h 165" name="T21"/>
                  <a:gd fmla="*/ 6 w 152" name="T22"/>
                  <a:gd fmla="*/ 27 h 165" name="T23"/>
                  <a:gd fmla="*/ 19 w 152" name="T24"/>
                  <a:gd fmla="*/ 12 h 165" name="T25"/>
                  <a:gd fmla="*/ 38 w 152" name="T26"/>
                  <a:gd fmla="*/ 4 h 165" name="T27"/>
                  <a:gd fmla="*/ 58 w 152" name="T28"/>
                  <a:gd fmla="*/ 0 h 165" name="T29"/>
                  <a:gd fmla="*/ 76 w 152" name="T30"/>
                  <a:gd fmla="*/ 0 h 165" name="T31"/>
                  <a:gd fmla="*/ 95 w 152" name="T32"/>
                  <a:gd fmla="*/ 0 h 165" name="T33"/>
                  <a:gd fmla="*/ 115 w 152" name="T34"/>
                  <a:gd fmla="*/ 4 h 165" name="T35"/>
                  <a:gd fmla="*/ 134 w 152" name="T36"/>
                  <a:gd fmla="*/ 12 h 165" name="T37"/>
                  <a:gd fmla="*/ 147 w 152" name="T38"/>
                  <a:gd fmla="*/ 27 h 165" name="T39"/>
                  <a:gd fmla="*/ 152 w 152" name="T40"/>
                  <a:gd fmla="*/ 48 h 165" name="T41"/>
                  <a:gd fmla="*/ 114 w 152" name="T42"/>
                  <a:gd fmla="*/ 119 h 165" name="T43"/>
                  <a:gd fmla="*/ 114 w 152" name="T44"/>
                  <a:gd fmla="*/ 48 h 165" name="T45"/>
                  <a:gd fmla="*/ 104 w 152" name="T46"/>
                  <a:gd fmla="*/ 32 h 165" name="T47"/>
                  <a:gd fmla="*/ 76 w 152" name="T48"/>
                  <a:gd fmla="*/ 27 h 165" name="T49"/>
                  <a:gd fmla="*/ 48 w 152" name="T50"/>
                  <a:gd fmla="*/ 32 h 165" name="T51"/>
                  <a:gd fmla="*/ 39 w 152" name="T52"/>
                  <a:gd fmla="*/ 48 h 165" name="T53"/>
                  <a:gd fmla="*/ 39 w 152" name="T54"/>
                  <a:gd fmla="*/ 119 h 165" name="T55"/>
                  <a:gd fmla="*/ 42 w 152" name="T56"/>
                  <a:gd fmla="*/ 129 h 165" name="T57"/>
                  <a:gd fmla="*/ 51 w 152" name="T58"/>
                  <a:gd fmla="*/ 135 h 165" name="T59"/>
                  <a:gd fmla="*/ 63 w 152" name="T60"/>
                  <a:gd fmla="*/ 137 h 165" name="T61"/>
                  <a:gd fmla="*/ 77 w 152" name="T62"/>
                  <a:gd fmla="*/ 138 h 165" name="T63"/>
                  <a:gd fmla="*/ 90 w 152" name="T64"/>
                  <a:gd fmla="*/ 137 h 165" name="T65"/>
                  <a:gd fmla="*/ 102 w 152" name="T66"/>
                  <a:gd fmla="*/ 135 h 165" name="T67"/>
                  <a:gd fmla="*/ 111 w 152" name="T68"/>
                  <a:gd fmla="*/ 129 h 165" name="T69"/>
                  <a:gd fmla="*/ 114 w 152" name="T70"/>
                  <a:gd fmla="*/ 119 h 165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5" w="152">
                    <a:moveTo>
                      <a:pt x="152" y="48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50" y="135"/>
                      <a:pt x="145" y="142"/>
                    </a:cubicBezTo>
                    <a:cubicBezTo>
                      <a:pt x="141" y="148"/>
                      <a:pt x="134" y="153"/>
                      <a:pt x="126" y="156"/>
                    </a:cubicBezTo>
                    <a:cubicBezTo>
                      <a:pt x="118" y="159"/>
                      <a:pt x="110" y="162"/>
                      <a:pt x="102" y="163"/>
                    </a:cubicBezTo>
                    <a:cubicBezTo>
                      <a:pt x="94" y="164"/>
                      <a:pt x="85" y="165"/>
                      <a:pt x="76" y="165"/>
                    </a:cubicBezTo>
                    <a:cubicBezTo>
                      <a:pt x="68" y="165"/>
                      <a:pt x="60" y="164"/>
                      <a:pt x="52" y="163"/>
                    </a:cubicBezTo>
                    <a:cubicBezTo>
                      <a:pt x="45" y="162"/>
                      <a:pt x="37" y="160"/>
                      <a:pt x="28" y="157"/>
                    </a:cubicBezTo>
                    <a:cubicBezTo>
                      <a:pt x="20" y="154"/>
                      <a:pt x="13" y="150"/>
                      <a:pt x="8" y="143"/>
                    </a:cubicBezTo>
                    <a:cubicBezTo>
                      <a:pt x="3" y="136"/>
                      <a:pt x="0" y="128"/>
                      <a:pt x="0" y="1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0"/>
                      <a:pt x="2" y="33"/>
                      <a:pt x="6" y="27"/>
                    </a:cubicBezTo>
                    <a:cubicBezTo>
                      <a:pt x="10" y="20"/>
                      <a:pt x="14" y="16"/>
                      <a:pt x="19" y="12"/>
                    </a:cubicBezTo>
                    <a:cubicBezTo>
                      <a:pt x="24" y="9"/>
                      <a:pt x="31" y="6"/>
                      <a:pt x="38" y="4"/>
                    </a:cubicBezTo>
                    <a:cubicBezTo>
                      <a:pt x="46" y="2"/>
                      <a:pt x="52" y="1"/>
                      <a:pt x="58" y="0"/>
                    </a:cubicBezTo>
                    <a:cubicBezTo>
                      <a:pt x="64" y="0"/>
                      <a:pt x="70" y="0"/>
                      <a:pt x="76" y="0"/>
                    </a:cubicBezTo>
                    <a:cubicBezTo>
                      <a:pt x="83" y="0"/>
                      <a:pt x="89" y="0"/>
                      <a:pt x="95" y="0"/>
                    </a:cubicBezTo>
                    <a:cubicBezTo>
                      <a:pt x="101" y="1"/>
                      <a:pt x="107" y="2"/>
                      <a:pt x="115" y="4"/>
                    </a:cubicBezTo>
                    <a:cubicBezTo>
                      <a:pt x="122" y="6"/>
                      <a:pt x="128" y="9"/>
                      <a:pt x="134" y="12"/>
                    </a:cubicBezTo>
                    <a:cubicBezTo>
                      <a:pt x="139" y="16"/>
                      <a:pt x="143" y="20"/>
                      <a:pt x="147" y="27"/>
                    </a:cubicBezTo>
                    <a:cubicBezTo>
                      <a:pt x="151" y="33"/>
                      <a:pt x="152" y="40"/>
                      <a:pt x="152" y="48"/>
                    </a:cubicBezTo>
                    <a:close/>
                    <a:moveTo>
                      <a:pt x="114" y="119"/>
                    </a:move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0"/>
                      <a:pt x="111" y="35"/>
                      <a:pt x="104" y="32"/>
                    </a:cubicBezTo>
                    <a:cubicBezTo>
                      <a:pt x="98" y="29"/>
                      <a:pt x="89" y="27"/>
                      <a:pt x="76" y="27"/>
                    </a:cubicBezTo>
                    <a:cubicBezTo>
                      <a:pt x="64" y="27"/>
                      <a:pt x="54" y="29"/>
                      <a:pt x="48" y="32"/>
                    </a:cubicBezTo>
                    <a:cubicBezTo>
                      <a:pt x="42" y="35"/>
                      <a:pt x="39" y="40"/>
                      <a:pt x="39" y="48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3"/>
                      <a:pt x="40" y="126"/>
                      <a:pt x="42" y="129"/>
                    </a:cubicBezTo>
                    <a:cubicBezTo>
                      <a:pt x="44" y="132"/>
                      <a:pt x="47" y="133"/>
                      <a:pt x="51" y="135"/>
                    </a:cubicBezTo>
                    <a:cubicBezTo>
                      <a:pt x="55" y="136"/>
                      <a:pt x="59" y="137"/>
                      <a:pt x="63" y="137"/>
                    </a:cubicBezTo>
                    <a:cubicBezTo>
                      <a:pt x="67" y="137"/>
                      <a:pt x="71" y="138"/>
                      <a:pt x="77" y="138"/>
                    </a:cubicBezTo>
                    <a:cubicBezTo>
                      <a:pt x="82" y="138"/>
                      <a:pt x="87" y="137"/>
                      <a:pt x="90" y="137"/>
                    </a:cubicBezTo>
                    <a:cubicBezTo>
                      <a:pt x="94" y="137"/>
                      <a:pt x="98" y="136"/>
                      <a:pt x="102" y="135"/>
                    </a:cubicBezTo>
                    <a:cubicBezTo>
                      <a:pt x="106" y="133"/>
                      <a:pt x="109" y="132"/>
                      <a:pt x="111" y="129"/>
                    </a:cubicBezTo>
                    <a:cubicBezTo>
                      <a:pt x="113" y="126"/>
                      <a:pt x="114" y="123"/>
                      <a:pt x="114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6" name="Freeform 30"/>
              <p:cNvSpPr>
                <a:spLocks/>
              </p:cNvSpPr>
              <p:nvPr userDrawn="1"/>
            </p:nvSpPr>
            <p:spPr bwMode="auto">
              <a:xfrm>
                <a:off x="2736993" y="1402799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70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4 w 139" name="T18"/>
                  <a:gd fmla="*/ 132 h 163" name="T19"/>
                  <a:gd fmla="*/ 101 w 139" name="T20"/>
                  <a:gd fmla="*/ 117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70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24"/>
                      <a:pt x="41" y="129"/>
                      <a:pt x="46" y="132"/>
                    </a:cubicBezTo>
                    <a:cubicBezTo>
                      <a:pt x="51" y="134"/>
                      <a:pt x="59" y="136"/>
                      <a:pt x="70" y="136"/>
                    </a:cubicBezTo>
                    <a:cubicBezTo>
                      <a:pt x="81" y="136"/>
                      <a:pt x="89" y="134"/>
                      <a:pt x="94" y="132"/>
                    </a:cubicBezTo>
                    <a:cubicBezTo>
                      <a:pt x="98" y="129"/>
                      <a:pt x="101" y="124"/>
                      <a:pt x="101" y="117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7" name="Freeform 31"/>
              <p:cNvSpPr>
                <a:spLocks noEditPoints="1"/>
              </p:cNvSpPr>
              <p:nvPr userDrawn="1"/>
            </p:nvSpPr>
            <p:spPr bwMode="auto">
              <a:xfrm>
                <a:off x="3244380" y="1402797"/>
                <a:ext cx="386141" cy="484862"/>
              </a:xfrm>
              <a:custGeom>
                <a:avLst/>
                <a:gdLst>
                  <a:gd fmla="*/ 128 w 128" name="T0"/>
                  <a:gd fmla="*/ 37 h 161" name="T1"/>
                  <a:gd fmla="*/ 128 w 128" name="T2"/>
                  <a:gd fmla="*/ 67 h 161" name="T3"/>
                  <a:gd fmla="*/ 112 w 128" name="T4"/>
                  <a:gd fmla="*/ 100 h 161" name="T5"/>
                  <a:gd fmla="*/ 60 w 128" name="T6"/>
                  <a:gd fmla="*/ 108 h 161" name="T7"/>
                  <a:gd fmla="*/ 39 w 128" name="T8"/>
                  <a:gd fmla="*/ 108 h 161" name="T9"/>
                  <a:gd fmla="*/ 39 w 128" name="T10"/>
                  <a:gd fmla="*/ 161 h 161" name="T11"/>
                  <a:gd fmla="*/ 0 w 128" name="T12"/>
                  <a:gd fmla="*/ 161 h 161" name="T13"/>
                  <a:gd fmla="*/ 0 w 128" name="T14"/>
                  <a:gd fmla="*/ 0 h 161" name="T15"/>
                  <a:gd fmla="*/ 65 w 128" name="T16"/>
                  <a:gd fmla="*/ 0 h 161" name="T17"/>
                  <a:gd fmla="*/ 113 w 128" name="T18"/>
                  <a:gd fmla="*/ 8 h 161" name="T19"/>
                  <a:gd fmla="*/ 128 w 128" name="T20"/>
                  <a:gd fmla="*/ 37 h 161" name="T21"/>
                  <a:gd fmla="*/ 91 w 128" name="T22"/>
                  <a:gd fmla="*/ 66 h 161" name="T23"/>
                  <a:gd fmla="*/ 91 w 128" name="T24"/>
                  <a:gd fmla="*/ 40 h 161" name="T25"/>
                  <a:gd fmla="*/ 85 w 128" name="T26"/>
                  <a:gd fmla="*/ 30 h 161" name="T27"/>
                  <a:gd fmla="*/ 63 w 128" name="T28"/>
                  <a:gd fmla="*/ 28 h 161" name="T29"/>
                  <a:gd fmla="*/ 39 w 128" name="T30"/>
                  <a:gd fmla="*/ 28 h 161" name="T31"/>
                  <a:gd fmla="*/ 39 w 128" name="T32"/>
                  <a:gd fmla="*/ 82 h 161" name="T33"/>
                  <a:gd fmla="*/ 63 w 128" name="T34"/>
                  <a:gd fmla="*/ 82 h 161" name="T35"/>
                  <a:gd fmla="*/ 85 w 128" name="T36"/>
                  <a:gd fmla="*/ 78 h 161" name="T37"/>
                  <a:gd fmla="*/ 91 w 128" name="T38"/>
                  <a:gd fmla="*/ 66 h 161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1" w="128">
                    <a:moveTo>
                      <a:pt x="128" y="37"/>
                    </a:move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83"/>
                      <a:pt x="123" y="94"/>
                      <a:pt x="112" y="100"/>
                    </a:cubicBezTo>
                    <a:cubicBezTo>
                      <a:pt x="102" y="106"/>
                      <a:pt x="84" y="108"/>
                      <a:pt x="60" y="108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61"/>
                      <a:pt x="39" y="161"/>
                      <a:pt x="39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7" y="0"/>
                      <a:pt x="103" y="3"/>
                      <a:pt x="113" y="8"/>
                    </a:cubicBezTo>
                    <a:cubicBezTo>
                      <a:pt x="123" y="13"/>
                      <a:pt x="128" y="23"/>
                      <a:pt x="128" y="37"/>
                    </a:cubicBezTo>
                    <a:close/>
                    <a:moveTo>
                      <a:pt x="91" y="66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5"/>
                      <a:pt x="89" y="32"/>
                      <a:pt x="85" y="30"/>
                    </a:cubicBezTo>
                    <a:cubicBezTo>
                      <a:pt x="81" y="29"/>
                      <a:pt x="73" y="28"/>
                      <a:pt x="63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73" y="82"/>
                      <a:pt x="80" y="81"/>
                      <a:pt x="85" y="78"/>
                    </a:cubicBezTo>
                    <a:cubicBezTo>
                      <a:pt x="89" y="76"/>
                      <a:pt x="91" y="72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l" lvl="0"/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 userDrawn="1"/>
          </p:nvGrpSpPr>
          <p:grpSpPr>
            <a:xfrm>
              <a:off x="314326" y="209071"/>
              <a:ext cx="2791230" cy="369145"/>
              <a:chOff x="314326" y="326116"/>
              <a:chExt cx="3760726" cy="497363"/>
            </a:xfrm>
            <a:grpFill/>
          </p:grpSpPr>
          <p:sp>
            <p:nvSpPr>
              <p:cNvPr id="41" name="Freeform 10"/>
              <p:cNvSpPr>
                <a:spLocks/>
              </p:cNvSpPr>
              <p:nvPr userDrawn="1"/>
            </p:nvSpPr>
            <p:spPr bwMode="auto">
              <a:xfrm>
                <a:off x="314326" y="332366"/>
                <a:ext cx="373645" cy="484863"/>
              </a:xfrm>
              <a:custGeom>
                <a:avLst/>
                <a:gdLst>
                  <a:gd fmla="*/ 299 w 299" name="T0"/>
                  <a:gd fmla="*/ 388 h 388" name="T1"/>
                  <a:gd fmla="*/ 0 w 299" name="T2"/>
                  <a:gd fmla="*/ 388 h 388" name="T3"/>
                  <a:gd fmla="*/ 0 w 299" name="T4"/>
                  <a:gd fmla="*/ 0 h 388" name="T5"/>
                  <a:gd fmla="*/ 294 w 299" name="T6"/>
                  <a:gd fmla="*/ 0 h 388" name="T7"/>
                  <a:gd fmla="*/ 294 w 299" name="T8"/>
                  <a:gd fmla="*/ 68 h 388" name="T9"/>
                  <a:gd fmla="*/ 92 w 299" name="T10"/>
                  <a:gd fmla="*/ 68 h 388" name="T11"/>
                  <a:gd fmla="*/ 92 w 299" name="T12"/>
                  <a:gd fmla="*/ 157 h 388" name="T13"/>
                  <a:gd fmla="*/ 275 w 299" name="T14"/>
                  <a:gd fmla="*/ 157 h 388" name="T15"/>
                  <a:gd fmla="*/ 275 w 299" name="T16"/>
                  <a:gd fmla="*/ 222 h 388" name="T17"/>
                  <a:gd fmla="*/ 92 w 299" name="T18"/>
                  <a:gd fmla="*/ 222 h 388" name="T19"/>
                  <a:gd fmla="*/ 92 w 299" name="T20"/>
                  <a:gd fmla="*/ 321 h 388" name="T21"/>
                  <a:gd fmla="*/ 299 w 299" name="T22"/>
                  <a:gd fmla="*/ 321 h 388" name="T23"/>
                  <a:gd fmla="*/ 299 w 299" name="T24"/>
                  <a:gd fmla="*/ 388 h 388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8" w="299">
                    <a:moveTo>
                      <a:pt x="299" y="388"/>
                    </a:moveTo>
                    <a:lnTo>
                      <a:pt x="0" y="388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8"/>
                    </a:lnTo>
                    <a:lnTo>
                      <a:pt x="92" y="68"/>
                    </a:lnTo>
                    <a:lnTo>
                      <a:pt x="92" y="157"/>
                    </a:lnTo>
                    <a:lnTo>
                      <a:pt x="275" y="157"/>
                    </a:lnTo>
                    <a:lnTo>
                      <a:pt x="275" y="222"/>
                    </a:lnTo>
                    <a:lnTo>
                      <a:pt x="92" y="222"/>
                    </a:lnTo>
                    <a:lnTo>
                      <a:pt x="92" y="321"/>
                    </a:lnTo>
                    <a:lnTo>
                      <a:pt x="299" y="321"/>
                    </a:lnTo>
                    <a:lnTo>
                      <a:pt x="299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 userDrawn="1"/>
            </p:nvSpPr>
            <p:spPr bwMode="auto">
              <a:xfrm>
                <a:off x="787838" y="332366"/>
                <a:ext cx="418634" cy="491113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69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8 w 139" name="T10"/>
                  <a:gd fmla="*/ 0 h 163" name="T11"/>
                  <a:gd fmla="*/ 38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3 w 139" name="T18"/>
                  <a:gd fmla="*/ 132 h 163" name="T19"/>
                  <a:gd fmla="*/ 100 w 139" name="T20"/>
                  <a:gd fmla="*/ 117 h 163" name="T21"/>
                  <a:gd fmla="*/ 100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69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24"/>
                      <a:pt x="41" y="129"/>
                      <a:pt x="46" y="132"/>
                    </a:cubicBezTo>
                    <a:cubicBezTo>
                      <a:pt x="50" y="134"/>
                      <a:pt x="58" y="136"/>
                      <a:pt x="70" y="136"/>
                    </a:cubicBezTo>
                    <a:cubicBezTo>
                      <a:pt x="81" y="136"/>
                      <a:pt x="89" y="134"/>
                      <a:pt x="93" y="132"/>
                    </a:cubicBezTo>
                    <a:cubicBezTo>
                      <a:pt x="98" y="129"/>
                      <a:pt x="100" y="124"/>
                      <a:pt x="100" y="117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Freeform 12"/>
              <p:cNvSpPr>
                <a:spLocks noEditPoints="1"/>
              </p:cNvSpPr>
              <p:nvPr userDrawn="1"/>
            </p:nvSpPr>
            <p:spPr bwMode="auto">
              <a:xfrm>
                <a:off x="1311898" y="332366"/>
                <a:ext cx="431129" cy="484863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2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2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9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80"/>
                      <a:pt x="122" y="85"/>
                    </a:cubicBezTo>
                    <a:cubicBezTo>
                      <a:pt x="115" y="90"/>
                      <a:pt x="107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2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81" y="72"/>
                      <a:pt x="87" y="71"/>
                      <a:pt x="90" y="69"/>
                    </a:cubicBezTo>
                    <a:cubicBezTo>
                      <a:pt x="93" y="66"/>
                      <a:pt x="95" y="62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7" name="Freeform 13"/>
              <p:cNvSpPr>
                <a:spLocks noEditPoints="1"/>
              </p:cNvSpPr>
              <p:nvPr userDrawn="1"/>
            </p:nvSpPr>
            <p:spPr bwMode="auto">
              <a:xfrm>
                <a:off x="1800735" y="332366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auto">
              <a:xfrm>
                <a:off x="2349541" y="326116"/>
                <a:ext cx="394889" cy="497359"/>
              </a:xfrm>
              <a:custGeom>
                <a:avLst/>
                <a:gdLst>
                  <a:gd fmla="*/ 131 w 131" name="T0"/>
                  <a:gd fmla="*/ 106 h 165" name="T1"/>
                  <a:gd fmla="*/ 131 w 131" name="T2"/>
                  <a:gd fmla="*/ 117 h 165" name="T3"/>
                  <a:gd fmla="*/ 126 w 131" name="T4"/>
                  <a:gd fmla="*/ 141 h 165" name="T5"/>
                  <a:gd fmla="*/ 111 w 131" name="T6"/>
                  <a:gd fmla="*/ 156 h 165" name="T7"/>
                  <a:gd fmla="*/ 88 w 131" name="T8"/>
                  <a:gd fmla="*/ 163 h 165" name="T9"/>
                  <a:gd fmla="*/ 60 w 131" name="T10"/>
                  <a:gd fmla="*/ 165 h 165" name="T11"/>
                  <a:gd fmla="*/ 3 w 131" name="T12"/>
                  <a:gd fmla="*/ 161 h 165" name="T13"/>
                  <a:gd fmla="*/ 3 w 131" name="T14"/>
                  <a:gd fmla="*/ 131 h 165" name="T15"/>
                  <a:gd fmla="*/ 60 w 131" name="T16"/>
                  <a:gd fmla="*/ 138 h 165" name="T17"/>
                  <a:gd fmla="*/ 92 w 131" name="T18"/>
                  <a:gd fmla="*/ 121 h 165" name="T19"/>
                  <a:gd fmla="*/ 92 w 131" name="T20"/>
                  <a:gd fmla="*/ 111 h 165" name="T21"/>
                  <a:gd fmla="*/ 88 w 131" name="T22"/>
                  <a:gd fmla="*/ 99 h 165" name="T23"/>
                  <a:gd fmla="*/ 71 w 131" name="T24"/>
                  <a:gd fmla="*/ 94 h 165" name="T25"/>
                  <a:gd fmla="*/ 53 w 131" name="T26"/>
                  <a:gd fmla="*/ 94 h 165" name="T27"/>
                  <a:gd fmla="*/ 0 w 131" name="T28"/>
                  <a:gd fmla="*/ 53 h 165" name="T29"/>
                  <a:gd fmla="*/ 0 w 131" name="T30"/>
                  <a:gd fmla="*/ 41 h 165" name="T31"/>
                  <a:gd fmla="*/ 17 w 131" name="T32"/>
                  <a:gd fmla="*/ 10 h 165" name="T33"/>
                  <a:gd fmla="*/ 73 w 131" name="T34"/>
                  <a:gd fmla="*/ 0 h 165" name="T35"/>
                  <a:gd fmla="*/ 123 w 131" name="T36"/>
                  <a:gd fmla="*/ 3 h 165" name="T37"/>
                  <a:gd fmla="*/ 123 w 131" name="T38"/>
                  <a:gd fmla="*/ 32 h 165" name="T39"/>
                  <a:gd fmla="*/ 72 w 131" name="T40"/>
                  <a:gd fmla="*/ 27 h 165" name="T41"/>
                  <a:gd fmla="*/ 46 w 131" name="T42"/>
                  <a:gd fmla="*/ 31 h 165" name="T43"/>
                  <a:gd fmla="*/ 38 w 131" name="T44"/>
                  <a:gd fmla="*/ 41 h 165" name="T45"/>
                  <a:gd fmla="*/ 38 w 131" name="T46"/>
                  <a:gd fmla="*/ 53 h 165" name="T47"/>
                  <a:gd fmla="*/ 60 w 131" name="T48"/>
                  <a:gd fmla="*/ 65 h 165" name="T49"/>
                  <a:gd fmla="*/ 79 w 131" name="T50"/>
                  <a:gd fmla="*/ 65 h 165" name="T51"/>
                  <a:gd fmla="*/ 119 w 131" name="T52"/>
                  <a:gd fmla="*/ 76 h 165" name="T53"/>
                  <a:gd fmla="*/ 131 w 131" name="T54"/>
                  <a:gd fmla="*/ 106 h 16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5" w="131">
                    <a:moveTo>
                      <a:pt x="131" y="106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1" y="156"/>
                    </a:cubicBezTo>
                    <a:cubicBezTo>
                      <a:pt x="104" y="159"/>
                      <a:pt x="96" y="162"/>
                      <a:pt x="88" y="163"/>
                    </a:cubicBezTo>
                    <a:cubicBezTo>
                      <a:pt x="80" y="164"/>
                      <a:pt x="71" y="165"/>
                      <a:pt x="60" y="165"/>
                    </a:cubicBezTo>
                    <a:cubicBezTo>
                      <a:pt x="45" y="165"/>
                      <a:pt x="26" y="164"/>
                      <a:pt x="3" y="16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2" y="138"/>
                      <a:pt x="92" y="132"/>
                      <a:pt x="92" y="121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2"/>
                      <a:pt x="88" y="99"/>
                    </a:cubicBezTo>
                    <a:cubicBezTo>
                      <a:pt x="85" y="96"/>
                      <a:pt x="80" y="94"/>
                      <a:pt x="71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7" y="94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7" y="10"/>
                    </a:cubicBezTo>
                    <a:cubicBezTo>
                      <a:pt x="29" y="3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3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7"/>
                      <a:pt x="72" y="27"/>
                    </a:cubicBezTo>
                    <a:cubicBezTo>
                      <a:pt x="59" y="27"/>
                      <a:pt x="50" y="28"/>
                      <a:pt x="46" y="31"/>
                    </a:cubicBezTo>
                    <a:cubicBezTo>
                      <a:pt x="41" y="33"/>
                      <a:pt x="38" y="36"/>
                      <a:pt x="38" y="41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1"/>
                      <a:pt x="45" y="65"/>
                      <a:pt x="60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98" y="65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0" name="Rectangle 15"/>
              <p:cNvSpPr>
                <a:spLocks noChangeArrowheads="1"/>
              </p:cNvSpPr>
              <p:nvPr userDrawn="1"/>
            </p:nvSpPr>
            <p:spPr bwMode="auto">
              <a:xfrm>
                <a:off x="2854100" y="332365"/>
                <a:ext cx="114968" cy="484863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1" name="Freeform 16"/>
              <p:cNvSpPr>
                <a:spLocks noEditPoints="1"/>
              </p:cNvSpPr>
              <p:nvPr userDrawn="1"/>
            </p:nvSpPr>
            <p:spPr bwMode="auto">
              <a:xfrm>
                <a:off x="3049957" y="332365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auto">
              <a:xfrm>
                <a:off x="3620180" y="332365"/>
                <a:ext cx="454872" cy="484863"/>
              </a:xfrm>
              <a:custGeom>
                <a:avLst/>
                <a:gdLst>
                  <a:gd fmla="*/ 364 w 364" name="T0"/>
                  <a:gd fmla="*/ 388 h 388" name="T1"/>
                  <a:gd fmla="*/ 270 w 364" name="T2"/>
                  <a:gd fmla="*/ 388 h 388" name="T3"/>
                  <a:gd fmla="*/ 82 w 364" name="T4"/>
                  <a:gd fmla="*/ 121 h 388" name="T5"/>
                  <a:gd fmla="*/ 82 w 364" name="T6"/>
                  <a:gd fmla="*/ 388 h 388" name="T7"/>
                  <a:gd fmla="*/ 0 w 364" name="T8"/>
                  <a:gd fmla="*/ 388 h 388" name="T9"/>
                  <a:gd fmla="*/ 0 w 364" name="T10"/>
                  <a:gd fmla="*/ 0 h 388" name="T11"/>
                  <a:gd fmla="*/ 94 w 364" name="T12"/>
                  <a:gd fmla="*/ 0 h 388" name="T13"/>
                  <a:gd fmla="*/ 279 w 364" name="T14"/>
                  <a:gd fmla="*/ 265 h 388" name="T15"/>
                  <a:gd fmla="*/ 279 w 364" name="T16"/>
                  <a:gd fmla="*/ 0 h 388" name="T17"/>
                  <a:gd fmla="*/ 364 w 364" name="T18"/>
                  <a:gd fmla="*/ 0 h 388" name="T19"/>
                  <a:gd fmla="*/ 364 w 364" name="T20"/>
                  <a:gd fmla="*/ 388 h 388" name="T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b="b" l="0" r="r" t="0"/>
                <a:pathLst>
                  <a:path h="388" w="364">
                    <a:moveTo>
                      <a:pt x="364" y="388"/>
                    </a:moveTo>
                    <a:lnTo>
                      <a:pt x="270" y="388"/>
                    </a:lnTo>
                    <a:lnTo>
                      <a:pt x="82" y="121"/>
                    </a:lnTo>
                    <a:lnTo>
                      <a:pt x="82" y="388"/>
                    </a:lnTo>
                    <a:lnTo>
                      <a:pt x="0" y="388"/>
                    </a:lnTo>
                    <a:lnTo>
                      <a:pt x="0" y="0"/>
                    </a:lnTo>
                    <a:lnTo>
                      <a:pt x="94" y="0"/>
                    </a:lnTo>
                    <a:lnTo>
                      <a:pt x="279" y="265"/>
                    </a:lnTo>
                    <a:lnTo>
                      <a:pt x="279" y="0"/>
                    </a:lnTo>
                    <a:lnTo>
                      <a:pt x="364" y="0"/>
                    </a:lnTo>
                    <a:lnTo>
                      <a:pt x="364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 lvl="0"/>
                <a:endParaRPr lang="en-US">
                  <a:solidFill>
                    <a:schemeClr val="accent1"/>
                  </a:solidFill>
                </a:endParaRPr>
              </a:p>
            </p:txBody>
          </p:sp>
        </p:grpSp>
      </p:grpSp>
      <p:pic>
        <p:nvPicPr>
          <p:cNvPr id="87" name="Picture 86"/>
          <p:cNvPicPr>
            <a:picLocks noChangeAspect="1"/>
          </p:cNvPicPr>
          <p:nvPr userDrawn="1"/>
        </p:nvPicPr>
        <p:blipFill rotWithShape="1">
          <a:blip cstate="screen"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048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58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47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35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860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4209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6" name="Text Placeholder 5"/>
          <p:cNvSpPr>
            <a:spLocks noGrp="1"/>
          </p:cNvSpPr>
          <p:nvPr>
            <p:ph hasCustomPrompt="1" idx="10" sz="quarter" type="body"/>
          </p:nvPr>
        </p:nvSpPr>
        <p:spPr>
          <a:xfrm>
            <a:off x="317500" y="6438901"/>
            <a:ext cx="10584209" cy="292100"/>
          </a:xfrm>
          <a:prstGeom prst="rect">
            <a:avLst/>
          </a:prstGeom>
        </p:spPr>
        <p:txBody>
          <a:bodyPr anchor="b" anchorCtr="0" bIns="0" lIns="0" rIns="0" tIns="0"/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indent="0" marL="291586">
              <a:buNone/>
              <a:defRPr/>
            </a:lvl2pPr>
            <a:lvl3pPr indent="0" marL="583171">
              <a:buNone/>
              <a:defRPr/>
            </a:lvl3pPr>
            <a:lvl4pPr indent="0" marL="874756">
              <a:buNone/>
              <a:defRPr/>
            </a:lvl4pPr>
            <a:lvl5pPr indent="0" marL="1166341">
              <a:buNone/>
              <a:defRPr/>
            </a:lvl5pPr>
          </a:lstStyle>
          <a:p>
            <a:pPr lvl="0"/>
            <a:r>
              <a:rPr dirty="0" lang="en-US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21027752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4325" y="1614488"/>
            <a:ext cx="11563350" cy="362902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5666856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20099689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26149146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500" y="1614488"/>
            <a:ext cx="3752850" cy="453707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211471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11560173" cy="166693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7852659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407035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7"/>
            <a:ext cx="11560173" cy="1665287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8" y="3425825"/>
            <a:ext cx="375761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hasCustomPrompt="1" idx="14" sz="quarter" type="pic"/>
          </p:nvPr>
        </p:nvSpPr>
        <p:spPr>
          <a:xfrm>
            <a:off x="8123238" y="3425825"/>
            <a:ext cx="406876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7352837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5705475" cy="453707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0838800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72403872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3812" y="1614488"/>
            <a:ext cx="1800225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hasCustomPrompt="1" idx="14" sz="quarter" type="body"/>
          </p:nvPr>
        </p:nvSpPr>
        <p:spPr>
          <a:xfrm>
            <a:off x="4219046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hasCustomPrompt="1" idx="15" sz="quarter" type="pic"/>
          </p:nvPr>
        </p:nvSpPr>
        <p:spPr>
          <a:xfrm>
            <a:off x="3243263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71140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hasCustomPrompt="1" idx="18" sz="quarter" type="body"/>
          </p:nvPr>
        </p:nvSpPr>
        <p:spPr>
          <a:xfrm>
            <a:off x="10066298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hasCustomPrompt="1" idx="19" sz="quarter" type="pic"/>
          </p:nvPr>
        </p:nvSpPr>
        <p:spPr>
          <a:xfrm>
            <a:off x="90900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3812" y="3425825"/>
            <a:ext cx="1800225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hasCustomPrompt="1" idx="22" sz="quarter" type="body"/>
          </p:nvPr>
        </p:nvSpPr>
        <p:spPr>
          <a:xfrm>
            <a:off x="4219046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hasCustomPrompt="1" idx="23" sz="quarter" type="pic"/>
          </p:nvPr>
        </p:nvSpPr>
        <p:spPr>
          <a:xfrm>
            <a:off x="32432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71140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hasCustomPrompt="1" idx="26" sz="quarter" type="body"/>
          </p:nvPr>
        </p:nvSpPr>
        <p:spPr>
          <a:xfrm>
            <a:off x="10066298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hasCustomPrompt="1" idx="27" sz="quarter" type="pic"/>
          </p:nvPr>
        </p:nvSpPr>
        <p:spPr>
          <a:xfrm>
            <a:off x="9090025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215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97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5567681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7515" y="1614488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67438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7515" y="3429792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9792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67438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17500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7500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41242851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7" name="Rectangle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none">
            <a:prstTxWarp prst="textNoShape">
              <a:avLst/>
            </a:prstTxWarp>
            <a:noAutofit/>
          </a:bodyPr>
          <a:lstStyle/>
          <a:p>
            <a:pPr algn="ctr"/>
            <a:endParaRPr dirty="0" lang="en-US">
              <a:solidFill>
                <a:srgbClr val="32373C"/>
              </a:solidFill>
              <a:sym charset="0" panose="020B0604020202020204" pitchFamily="34"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225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0" y="0"/>
            <a:ext cx="12192000" cy="68802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58000"/>
                </a:srgbClr>
              </a:gs>
              <a:gs pos="44000">
                <a:srgbClr val="00000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 userDrawn="1">
            <p:ph hasCustomPrompt="1" idx="13" sz="quarter" type="body"/>
          </p:nvPr>
        </p:nvSpPr>
        <p:spPr>
          <a:xfrm>
            <a:off x="323033" y="5243514"/>
            <a:ext cx="5701529" cy="908050"/>
          </a:xfrm>
          <a:prstGeom prst="rect">
            <a:avLst/>
          </a:prstGeom>
        </p:spPr>
        <p:txBody>
          <a:bodyPr anchor="b" anchorCtr="0"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sz="18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name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hasCustomPrompt="1" idx="12" sz="quarter" type="body"/>
          </p:nvPr>
        </p:nvSpPr>
        <p:spPr>
          <a:xfrm>
            <a:off x="323033" y="1614489"/>
            <a:ext cx="5701529" cy="1811336"/>
          </a:xfrm>
          <a:prstGeom prst="rect">
            <a:avLst/>
          </a:prstGeom>
        </p:spPr>
        <p:txBody>
          <a:bodyPr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1" baseline="0" sz="24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presentation title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323034" y="191783"/>
            <a:ext cx="2920832" cy="1139078"/>
            <a:chOff x="314326" y="209071"/>
            <a:chExt cx="3168670" cy="1235732"/>
          </a:xfrm>
          <a:solidFill>
            <a:schemeClr val="bg1"/>
          </a:solidFill>
        </p:grpSpPr>
        <p:grpSp>
          <p:nvGrpSpPr>
            <p:cNvPr id="35" name="Group 34"/>
            <p:cNvGrpSpPr/>
            <p:nvPr userDrawn="1"/>
          </p:nvGrpSpPr>
          <p:grpSpPr>
            <a:xfrm>
              <a:off x="314326" y="641439"/>
              <a:ext cx="3168670" cy="370998"/>
              <a:chOff x="2124054" y="767433"/>
              <a:chExt cx="4269265" cy="499859"/>
            </a:xfrm>
            <a:grpFill/>
          </p:grpSpPr>
          <p:sp>
            <p:nvSpPr>
              <p:cNvPr id="78" name="Freeform 18"/>
              <p:cNvSpPr>
                <a:spLocks noEditPoints="1"/>
              </p:cNvSpPr>
              <p:nvPr userDrawn="1"/>
            </p:nvSpPr>
            <p:spPr bwMode="auto">
              <a:xfrm>
                <a:off x="2124054" y="776181"/>
                <a:ext cx="42738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3 w 142" name="T18"/>
                  <a:gd fmla="*/ 34 h 160" name="T19"/>
                  <a:gd fmla="*/ 133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3" y="21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9" name="Freeform 19"/>
              <p:cNvSpPr>
                <a:spLocks/>
              </p:cNvSpPr>
              <p:nvPr userDrawn="1"/>
            </p:nvSpPr>
            <p:spPr bwMode="auto">
              <a:xfrm>
                <a:off x="2622907" y="776181"/>
                <a:ext cx="372396" cy="481114"/>
              </a:xfrm>
              <a:custGeom>
                <a:avLst/>
                <a:gdLst>
                  <a:gd fmla="*/ 298 w 298" name="T0"/>
                  <a:gd fmla="*/ 385 h 385" name="T1"/>
                  <a:gd fmla="*/ 0 w 298" name="T2"/>
                  <a:gd fmla="*/ 385 h 385" name="T3"/>
                  <a:gd fmla="*/ 0 w 298" name="T4"/>
                  <a:gd fmla="*/ 0 h 385" name="T5"/>
                  <a:gd fmla="*/ 294 w 298" name="T6"/>
                  <a:gd fmla="*/ 0 h 385" name="T7"/>
                  <a:gd fmla="*/ 294 w 298" name="T8"/>
                  <a:gd fmla="*/ 65 h 385" name="T9"/>
                  <a:gd fmla="*/ 91 w 298" name="T10"/>
                  <a:gd fmla="*/ 65 h 385" name="T11"/>
                  <a:gd fmla="*/ 91 w 298" name="T12"/>
                  <a:gd fmla="*/ 154 h 385" name="T13"/>
                  <a:gd fmla="*/ 274 w 298" name="T14"/>
                  <a:gd fmla="*/ 154 h 385" name="T15"/>
                  <a:gd fmla="*/ 274 w 298" name="T16"/>
                  <a:gd fmla="*/ 219 h 385" name="T17"/>
                  <a:gd fmla="*/ 91 w 298" name="T18"/>
                  <a:gd fmla="*/ 219 h 385" name="T19"/>
                  <a:gd fmla="*/ 91 w 298" name="T20"/>
                  <a:gd fmla="*/ 320 h 385" name="T21"/>
                  <a:gd fmla="*/ 298 w 298" name="T22"/>
                  <a:gd fmla="*/ 320 h 385" name="T23"/>
                  <a:gd fmla="*/ 298 w 298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298">
                    <a:moveTo>
                      <a:pt x="29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1" y="65"/>
                    </a:lnTo>
                    <a:lnTo>
                      <a:pt x="91" y="154"/>
                    </a:lnTo>
                    <a:lnTo>
                      <a:pt x="274" y="154"/>
                    </a:lnTo>
                    <a:lnTo>
                      <a:pt x="274" y="219"/>
                    </a:lnTo>
                    <a:lnTo>
                      <a:pt x="91" y="219"/>
                    </a:lnTo>
                    <a:lnTo>
                      <a:pt x="91" y="320"/>
                    </a:lnTo>
                    <a:lnTo>
                      <a:pt x="298" y="320"/>
                    </a:lnTo>
                    <a:lnTo>
                      <a:pt x="298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0" name="Freeform 20"/>
              <p:cNvSpPr>
                <a:spLocks/>
              </p:cNvSpPr>
              <p:nvPr userDrawn="1"/>
            </p:nvSpPr>
            <p:spPr bwMode="auto">
              <a:xfrm>
                <a:off x="3076292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1 w 131" name="T6"/>
                  <a:gd fmla="*/ 156 h 166" name="T7"/>
                  <a:gd fmla="*/ 89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1 w 131" name="T16"/>
                  <a:gd fmla="*/ 138 h 166" name="T17"/>
                  <a:gd fmla="*/ 93 w 131" name="T18"/>
                  <a:gd fmla="*/ 122 h 166" name="T19"/>
                  <a:gd fmla="*/ 93 w 131" name="T20"/>
                  <a:gd fmla="*/ 111 h 166" name="T21"/>
                  <a:gd fmla="*/ 89 w 131" name="T22"/>
                  <a:gd fmla="*/ 100 h 166" name="T23"/>
                  <a:gd fmla="*/ 72 w 131" name="T24"/>
                  <a:gd fmla="*/ 95 h 166" name="T25"/>
                  <a:gd fmla="*/ 53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8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2 w 131" name="T40"/>
                  <a:gd fmla="*/ 28 h 166" name="T41"/>
                  <a:gd fmla="*/ 46 w 131" name="T42"/>
                  <a:gd fmla="*/ 31 h 166" name="T43"/>
                  <a:gd fmla="*/ 39 w 131" name="T44"/>
                  <a:gd fmla="*/ 42 h 166" name="T45"/>
                  <a:gd fmla="*/ 39 w 131" name="T46"/>
                  <a:gd fmla="*/ 53 h 166" name="T47"/>
                  <a:gd fmla="*/ 60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30" y="135"/>
                      <a:pt x="126" y="141"/>
                    </a:cubicBezTo>
                    <a:cubicBezTo>
                      <a:pt x="123" y="148"/>
                      <a:pt x="118" y="153"/>
                      <a:pt x="111" y="156"/>
                    </a:cubicBezTo>
                    <a:cubicBezTo>
                      <a:pt x="104" y="160"/>
                      <a:pt x="97" y="162"/>
                      <a:pt x="89" y="163"/>
                    </a:cubicBezTo>
                    <a:cubicBezTo>
                      <a:pt x="81" y="165"/>
                      <a:pt x="71" y="166"/>
                      <a:pt x="60" y="166"/>
                    </a:cubicBezTo>
                    <a:cubicBezTo>
                      <a:pt x="45" y="166"/>
                      <a:pt x="26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1" y="136"/>
                      <a:pt x="50" y="138"/>
                      <a:pt x="61" y="138"/>
                    </a:cubicBezTo>
                    <a:cubicBezTo>
                      <a:pt x="82" y="138"/>
                      <a:pt x="93" y="133"/>
                      <a:pt x="93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3" y="106"/>
                      <a:pt x="91" y="103"/>
                      <a:pt x="89" y="100"/>
                    </a:cubicBezTo>
                    <a:cubicBezTo>
                      <a:pt x="86" y="96"/>
                      <a:pt x="80" y="95"/>
                      <a:pt x="7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18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8" y="10"/>
                    </a:cubicBezTo>
                    <a:cubicBezTo>
                      <a:pt x="29" y="4"/>
                      <a:pt x="48" y="0"/>
                      <a:pt x="73" y="0"/>
                    </a:cubicBezTo>
                    <a:cubicBezTo>
                      <a:pt x="86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2" y="28"/>
                    </a:cubicBezTo>
                    <a:cubicBezTo>
                      <a:pt x="59" y="28"/>
                      <a:pt x="51" y="29"/>
                      <a:pt x="46" y="31"/>
                    </a:cubicBezTo>
                    <a:cubicBezTo>
                      <a:pt x="41" y="33"/>
                      <a:pt x="39" y="37"/>
                      <a:pt x="39" y="42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2"/>
                      <a:pt x="46" y="66"/>
                      <a:pt x="60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8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1" name="Freeform 21"/>
              <p:cNvSpPr>
                <a:spLocks noEditPoints="1"/>
              </p:cNvSpPr>
              <p:nvPr userDrawn="1"/>
            </p:nvSpPr>
            <p:spPr bwMode="auto">
              <a:xfrm>
                <a:off x="3549399" y="767433"/>
                <a:ext cx="458622" cy="499859"/>
              </a:xfrm>
              <a:custGeom>
                <a:avLst/>
                <a:gdLst>
                  <a:gd fmla="*/ 152 w 152" name="T0"/>
                  <a:gd fmla="*/ 49 h 166" name="T1"/>
                  <a:gd fmla="*/ 152 w 152" name="T2"/>
                  <a:gd fmla="*/ 119 h 166" name="T3"/>
                  <a:gd fmla="*/ 145 w 152" name="T4"/>
                  <a:gd fmla="*/ 142 h 166" name="T5"/>
                  <a:gd fmla="*/ 125 w 152" name="T6"/>
                  <a:gd fmla="*/ 157 h 166" name="T7"/>
                  <a:gd fmla="*/ 101 w 152" name="T8"/>
                  <a:gd fmla="*/ 164 h 166" name="T9"/>
                  <a:gd fmla="*/ 75 w 152" name="T10"/>
                  <a:gd fmla="*/ 166 h 166" name="T11"/>
                  <a:gd fmla="*/ 51 w 152" name="T12"/>
                  <a:gd fmla="*/ 164 h 166" name="T13"/>
                  <a:gd fmla="*/ 27 w 152" name="T14"/>
                  <a:gd fmla="*/ 158 h 166" name="T15"/>
                  <a:gd fmla="*/ 7 w 152" name="T16"/>
                  <a:gd fmla="*/ 144 h 166" name="T17"/>
                  <a:gd fmla="*/ 0 w 152" name="T18"/>
                  <a:gd fmla="*/ 119 h 166" name="T19"/>
                  <a:gd fmla="*/ 0 w 152" name="T20"/>
                  <a:gd fmla="*/ 49 h 166" name="T21"/>
                  <a:gd fmla="*/ 5 w 152" name="T22"/>
                  <a:gd fmla="*/ 27 h 166" name="T23"/>
                  <a:gd fmla="*/ 18 w 152" name="T24"/>
                  <a:gd fmla="*/ 13 h 166" name="T25"/>
                  <a:gd fmla="*/ 37 w 152" name="T26"/>
                  <a:gd fmla="*/ 5 h 166" name="T27"/>
                  <a:gd fmla="*/ 57 w 152" name="T28"/>
                  <a:gd fmla="*/ 1 h 166" name="T29"/>
                  <a:gd fmla="*/ 75 w 152" name="T30"/>
                  <a:gd fmla="*/ 0 h 166" name="T31"/>
                  <a:gd fmla="*/ 94 w 152" name="T32"/>
                  <a:gd fmla="*/ 1 h 166" name="T33"/>
                  <a:gd fmla="*/ 114 w 152" name="T34"/>
                  <a:gd fmla="*/ 5 h 166" name="T35"/>
                  <a:gd fmla="*/ 133 w 152" name="T36"/>
                  <a:gd fmla="*/ 13 h 166" name="T37"/>
                  <a:gd fmla="*/ 146 w 152" name="T38"/>
                  <a:gd fmla="*/ 27 h 166" name="T39"/>
                  <a:gd fmla="*/ 152 w 152" name="T40"/>
                  <a:gd fmla="*/ 49 h 166" name="T41"/>
                  <a:gd fmla="*/ 113 w 152" name="T42"/>
                  <a:gd fmla="*/ 119 h 166" name="T43"/>
                  <a:gd fmla="*/ 113 w 152" name="T44"/>
                  <a:gd fmla="*/ 49 h 166" name="T45"/>
                  <a:gd fmla="*/ 104 w 152" name="T46"/>
                  <a:gd fmla="*/ 32 h 166" name="T47"/>
                  <a:gd fmla="*/ 76 w 152" name="T48"/>
                  <a:gd fmla="*/ 28 h 166" name="T49"/>
                  <a:gd fmla="*/ 47 w 152" name="T50"/>
                  <a:gd fmla="*/ 32 h 166" name="T51"/>
                  <a:gd fmla="*/ 38 w 152" name="T52"/>
                  <a:gd fmla="*/ 49 h 166" name="T53"/>
                  <a:gd fmla="*/ 38 w 152" name="T54"/>
                  <a:gd fmla="*/ 119 h 166" name="T55"/>
                  <a:gd fmla="*/ 41 w 152" name="T56"/>
                  <a:gd fmla="*/ 129 h 166" name="T57"/>
                  <a:gd fmla="*/ 51 w 152" name="T58"/>
                  <a:gd fmla="*/ 135 h 166" name="T59"/>
                  <a:gd fmla="*/ 62 w 152" name="T60"/>
                  <a:gd fmla="*/ 138 h 166" name="T61"/>
                  <a:gd fmla="*/ 76 w 152" name="T62"/>
                  <a:gd fmla="*/ 138 h 166" name="T63"/>
                  <a:gd fmla="*/ 90 w 152" name="T64"/>
                  <a:gd fmla="*/ 138 h 166" name="T65"/>
                  <a:gd fmla="*/ 101 w 152" name="T66"/>
                  <a:gd fmla="*/ 135 h 166" name="T67"/>
                  <a:gd fmla="*/ 110 w 152" name="T68"/>
                  <a:gd fmla="*/ 129 h 166" name="T69"/>
                  <a:gd fmla="*/ 113 w 152" name="T70"/>
                  <a:gd fmla="*/ 119 h 166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6" w="152">
                    <a:moveTo>
                      <a:pt x="152" y="49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49" y="136"/>
                      <a:pt x="145" y="142"/>
                    </a:cubicBezTo>
                    <a:cubicBezTo>
                      <a:pt x="140" y="149"/>
                      <a:pt x="133" y="154"/>
                      <a:pt x="125" y="157"/>
                    </a:cubicBezTo>
                    <a:cubicBezTo>
                      <a:pt x="117" y="160"/>
                      <a:pt x="109" y="162"/>
                      <a:pt x="101" y="164"/>
                    </a:cubicBezTo>
                    <a:cubicBezTo>
                      <a:pt x="93" y="165"/>
                      <a:pt x="84" y="166"/>
                      <a:pt x="75" y="166"/>
                    </a:cubicBezTo>
                    <a:cubicBezTo>
                      <a:pt x="67" y="166"/>
                      <a:pt x="59" y="165"/>
                      <a:pt x="51" y="164"/>
                    </a:cubicBezTo>
                    <a:cubicBezTo>
                      <a:pt x="44" y="163"/>
                      <a:pt x="36" y="161"/>
                      <a:pt x="27" y="158"/>
                    </a:cubicBezTo>
                    <a:cubicBezTo>
                      <a:pt x="19" y="155"/>
                      <a:pt x="12" y="150"/>
                      <a:pt x="7" y="144"/>
                    </a:cubicBezTo>
                    <a:cubicBezTo>
                      <a:pt x="2" y="137"/>
                      <a:pt x="0" y="129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1"/>
                      <a:pt x="1" y="34"/>
                      <a:pt x="5" y="27"/>
                    </a:cubicBezTo>
                    <a:cubicBezTo>
                      <a:pt x="9" y="21"/>
                      <a:pt x="13" y="16"/>
                      <a:pt x="18" y="13"/>
                    </a:cubicBezTo>
                    <a:cubicBezTo>
                      <a:pt x="24" y="10"/>
                      <a:pt x="30" y="7"/>
                      <a:pt x="37" y="5"/>
                    </a:cubicBezTo>
                    <a:cubicBezTo>
                      <a:pt x="45" y="3"/>
                      <a:pt x="51" y="2"/>
                      <a:pt x="57" y="1"/>
                    </a:cubicBezTo>
                    <a:cubicBezTo>
                      <a:pt x="63" y="1"/>
                      <a:pt x="69" y="0"/>
                      <a:pt x="75" y="0"/>
                    </a:cubicBezTo>
                    <a:cubicBezTo>
                      <a:pt x="82" y="0"/>
                      <a:pt x="88" y="1"/>
                      <a:pt x="94" y="1"/>
                    </a:cubicBezTo>
                    <a:cubicBezTo>
                      <a:pt x="100" y="2"/>
                      <a:pt x="107" y="3"/>
                      <a:pt x="114" y="5"/>
                    </a:cubicBezTo>
                    <a:cubicBezTo>
                      <a:pt x="121" y="7"/>
                      <a:pt x="128" y="10"/>
                      <a:pt x="133" y="13"/>
                    </a:cubicBezTo>
                    <a:cubicBezTo>
                      <a:pt x="138" y="16"/>
                      <a:pt x="143" y="21"/>
                      <a:pt x="146" y="27"/>
                    </a:cubicBezTo>
                    <a:cubicBezTo>
                      <a:pt x="150" y="33"/>
                      <a:pt x="152" y="41"/>
                      <a:pt x="152" y="49"/>
                    </a:cubicBezTo>
                    <a:close/>
                    <a:moveTo>
                      <a:pt x="113" y="119"/>
                    </a:move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41"/>
                      <a:pt x="110" y="36"/>
                      <a:pt x="104" y="32"/>
                    </a:cubicBezTo>
                    <a:cubicBezTo>
                      <a:pt x="97" y="29"/>
                      <a:pt x="88" y="28"/>
                      <a:pt x="76" y="28"/>
                    </a:cubicBezTo>
                    <a:cubicBezTo>
                      <a:pt x="63" y="28"/>
                      <a:pt x="54" y="29"/>
                      <a:pt x="47" y="32"/>
                    </a:cubicBezTo>
                    <a:cubicBezTo>
                      <a:pt x="41" y="35"/>
                      <a:pt x="38" y="41"/>
                      <a:pt x="38" y="4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3"/>
                      <a:pt x="39" y="127"/>
                      <a:pt x="41" y="129"/>
                    </a:cubicBezTo>
                    <a:cubicBezTo>
                      <a:pt x="43" y="132"/>
                      <a:pt x="47" y="134"/>
                      <a:pt x="51" y="135"/>
                    </a:cubicBezTo>
                    <a:cubicBezTo>
                      <a:pt x="55" y="136"/>
                      <a:pt x="58" y="137"/>
                      <a:pt x="62" y="138"/>
                    </a:cubicBezTo>
                    <a:cubicBezTo>
                      <a:pt x="66" y="138"/>
                      <a:pt x="70" y="138"/>
                      <a:pt x="76" y="138"/>
                    </a:cubicBezTo>
                    <a:cubicBezTo>
                      <a:pt x="81" y="138"/>
                      <a:pt x="86" y="138"/>
                      <a:pt x="90" y="138"/>
                    </a:cubicBezTo>
                    <a:cubicBezTo>
                      <a:pt x="93" y="137"/>
                      <a:pt x="97" y="136"/>
                      <a:pt x="101" y="135"/>
                    </a:cubicBezTo>
                    <a:cubicBezTo>
                      <a:pt x="105" y="134"/>
                      <a:pt x="108" y="132"/>
                      <a:pt x="110" y="129"/>
                    </a:cubicBezTo>
                    <a:cubicBezTo>
                      <a:pt x="112" y="127"/>
                      <a:pt x="113" y="123"/>
                      <a:pt x="113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2" name="Freeform 22"/>
              <p:cNvSpPr>
                <a:spLocks/>
              </p:cNvSpPr>
              <p:nvPr userDrawn="1"/>
            </p:nvSpPr>
            <p:spPr bwMode="auto">
              <a:xfrm>
                <a:off x="4095456" y="776181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6 h 163" name="T3"/>
                  <a:gd fmla="*/ 70 w 139" name="T4"/>
                  <a:gd fmla="*/ 163 h 163" name="T5"/>
                  <a:gd fmla="*/ 0 w 139" name="T6"/>
                  <a:gd fmla="*/ 116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6 h 163" name="T13"/>
                  <a:gd fmla="*/ 46 w 139" name="T14"/>
                  <a:gd fmla="*/ 131 h 163" name="T15"/>
                  <a:gd fmla="*/ 70 w 139" name="T16"/>
                  <a:gd fmla="*/ 135 h 163" name="T17"/>
                  <a:gd fmla="*/ 94 w 139" name="T18"/>
                  <a:gd fmla="*/ 131 h 163" name="T19"/>
                  <a:gd fmla="*/ 101 w 139" name="T20"/>
                  <a:gd fmla="*/ 116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47"/>
                      <a:pt x="116" y="163"/>
                      <a:pt x="70" y="163"/>
                    </a:cubicBezTo>
                    <a:cubicBezTo>
                      <a:pt x="23" y="163"/>
                      <a:pt x="0" y="147"/>
                      <a:pt x="0" y="1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3"/>
                      <a:pt x="41" y="128"/>
                      <a:pt x="46" y="131"/>
                    </a:cubicBezTo>
                    <a:cubicBezTo>
                      <a:pt x="51" y="134"/>
                      <a:pt x="59" y="135"/>
                      <a:pt x="70" y="135"/>
                    </a:cubicBezTo>
                    <a:cubicBezTo>
                      <a:pt x="81" y="135"/>
                      <a:pt x="89" y="134"/>
                      <a:pt x="94" y="131"/>
                    </a:cubicBezTo>
                    <a:cubicBezTo>
                      <a:pt x="99" y="128"/>
                      <a:pt x="101" y="123"/>
                      <a:pt x="101" y="116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3" name="Freeform 23"/>
              <p:cNvSpPr>
                <a:spLocks noEditPoints="1"/>
              </p:cNvSpPr>
              <p:nvPr userDrawn="1"/>
            </p:nvSpPr>
            <p:spPr bwMode="auto">
              <a:xfrm>
                <a:off x="4609545" y="776181"/>
                <a:ext cx="42863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2 w 142" name="T18"/>
                  <a:gd fmla="*/ 34 h 160" name="T19"/>
                  <a:gd fmla="*/ 132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2" y="21"/>
                      <a:pt x="132" y="34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 userDrawn="1"/>
            </p:nvSpPr>
            <p:spPr bwMode="auto">
              <a:xfrm>
                <a:off x="5076396" y="767433"/>
                <a:ext cx="379894" cy="499859"/>
              </a:xfrm>
              <a:custGeom>
                <a:avLst/>
                <a:gdLst>
                  <a:gd fmla="*/ 126 w 126" name="T0"/>
                  <a:gd fmla="*/ 160 h 166" name="T1"/>
                  <a:gd fmla="*/ 74 w 126" name="T2"/>
                  <a:gd fmla="*/ 166 h 166" name="T3"/>
                  <a:gd fmla="*/ 56 w 126" name="T4"/>
                  <a:gd fmla="*/ 165 h 166" name="T5"/>
                  <a:gd fmla="*/ 36 w 126" name="T6"/>
                  <a:gd fmla="*/ 161 h 166" name="T7"/>
                  <a:gd fmla="*/ 18 w 126" name="T8"/>
                  <a:gd fmla="*/ 153 h 166" name="T9"/>
                  <a:gd fmla="*/ 5 w 126" name="T10"/>
                  <a:gd fmla="*/ 140 h 166" name="T11"/>
                  <a:gd fmla="*/ 0 w 126" name="T12"/>
                  <a:gd fmla="*/ 119 h 166" name="T13"/>
                  <a:gd fmla="*/ 0 w 126" name="T14"/>
                  <a:gd fmla="*/ 49 h 166" name="T15"/>
                  <a:gd fmla="*/ 74 w 126" name="T16"/>
                  <a:gd fmla="*/ 0 h 166" name="T17"/>
                  <a:gd fmla="*/ 125 w 126" name="T18"/>
                  <a:gd fmla="*/ 6 h 166" name="T19"/>
                  <a:gd fmla="*/ 125 w 126" name="T20"/>
                  <a:gd fmla="*/ 35 h 166" name="T21"/>
                  <a:gd fmla="*/ 75 w 126" name="T22"/>
                  <a:gd fmla="*/ 28 h 166" name="T23"/>
                  <a:gd fmla="*/ 61 w 126" name="T24"/>
                  <a:gd fmla="*/ 28 h 166" name="T25"/>
                  <a:gd fmla="*/ 50 w 126" name="T26"/>
                  <a:gd fmla="*/ 31 h 166" name="T27"/>
                  <a:gd fmla="*/ 41 w 126" name="T28"/>
                  <a:gd fmla="*/ 37 h 166" name="T29"/>
                  <a:gd fmla="*/ 39 w 126" name="T30"/>
                  <a:gd fmla="*/ 48 h 166" name="T31"/>
                  <a:gd fmla="*/ 39 w 126" name="T32"/>
                  <a:gd fmla="*/ 116 h 166" name="T33"/>
                  <a:gd fmla="*/ 78 w 126" name="T34"/>
                  <a:gd fmla="*/ 138 h 166" name="T35"/>
                  <a:gd fmla="*/ 126 w 126" name="T36"/>
                  <a:gd fmla="*/ 131 h 166" name="T37"/>
                  <a:gd fmla="*/ 126 w 126" name="T38"/>
                  <a:gd fmla="*/ 160 h 166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6" w="126">
                    <a:moveTo>
                      <a:pt x="126" y="160"/>
                    </a:moveTo>
                    <a:cubicBezTo>
                      <a:pt x="108" y="164"/>
                      <a:pt x="91" y="166"/>
                      <a:pt x="74" y="166"/>
                    </a:cubicBezTo>
                    <a:cubicBezTo>
                      <a:pt x="68" y="166"/>
                      <a:pt x="62" y="165"/>
                      <a:pt x="56" y="165"/>
                    </a:cubicBezTo>
                    <a:cubicBezTo>
                      <a:pt x="50" y="164"/>
                      <a:pt x="43" y="163"/>
                      <a:pt x="36" y="161"/>
                    </a:cubicBezTo>
                    <a:cubicBezTo>
                      <a:pt x="29" y="159"/>
                      <a:pt x="23" y="157"/>
                      <a:pt x="18" y="153"/>
                    </a:cubicBezTo>
                    <a:cubicBezTo>
                      <a:pt x="13" y="150"/>
                      <a:pt x="9" y="146"/>
                      <a:pt x="5" y="140"/>
                    </a:cubicBezTo>
                    <a:cubicBezTo>
                      <a:pt x="2" y="134"/>
                      <a:pt x="0" y="127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6"/>
                      <a:pt x="25" y="0"/>
                      <a:pt x="74" y="0"/>
                    </a:cubicBezTo>
                    <a:cubicBezTo>
                      <a:pt x="87" y="0"/>
                      <a:pt x="104" y="2"/>
                      <a:pt x="125" y="6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06" y="30"/>
                      <a:pt x="89" y="28"/>
                      <a:pt x="75" y="28"/>
                    </a:cubicBezTo>
                    <a:cubicBezTo>
                      <a:pt x="69" y="28"/>
                      <a:pt x="65" y="28"/>
                      <a:pt x="61" y="28"/>
                    </a:cubicBezTo>
                    <a:cubicBezTo>
                      <a:pt x="58" y="29"/>
                      <a:pt x="54" y="29"/>
                      <a:pt x="50" y="31"/>
                    </a:cubicBezTo>
                    <a:cubicBezTo>
                      <a:pt x="46" y="32"/>
                      <a:pt x="43" y="34"/>
                      <a:pt x="41" y="37"/>
                    </a:cubicBezTo>
                    <a:cubicBezTo>
                      <a:pt x="40" y="40"/>
                      <a:pt x="39" y="44"/>
                      <a:pt x="39" y="48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31"/>
                      <a:pt x="52" y="138"/>
                      <a:pt x="78" y="138"/>
                    </a:cubicBezTo>
                    <a:cubicBezTo>
                      <a:pt x="90" y="138"/>
                      <a:pt x="106" y="136"/>
                      <a:pt x="126" y="131"/>
                    </a:cubicBezTo>
                    <a:lnTo>
                      <a:pt x="126" y="16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 userDrawn="1"/>
            </p:nvSpPr>
            <p:spPr bwMode="auto">
              <a:xfrm>
                <a:off x="5547605" y="776181"/>
                <a:ext cx="377394" cy="481114"/>
              </a:xfrm>
              <a:custGeom>
                <a:avLst/>
                <a:gdLst>
                  <a:gd fmla="*/ 302 w 302" name="T0"/>
                  <a:gd fmla="*/ 385 h 385" name="T1"/>
                  <a:gd fmla="*/ 0 w 302" name="T2"/>
                  <a:gd fmla="*/ 385 h 385" name="T3"/>
                  <a:gd fmla="*/ 0 w 302" name="T4"/>
                  <a:gd fmla="*/ 0 h 385" name="T5"/>
                  <a:gd fmla="*/ 294 w 302" name="T6"/>
                  <a:gd fmla="*/ 0 h 385" name="T7"/>
                  <a:gd fmla="*/ 294 w 302" name="T8"/>
                  <a:gd fmla="*/ 65 h 385" name="T9"/>
                  <a:gd fmla="*/ 94 w 302" name="T10"/>
                  <a:gd fmla="*/ 65 h 385" name="T11"/>
                  <a:gd fmla="*/ 94 w 302" name="T12"/>
                  <a:gd fmla="*/ 154 h 385" name="T13"/>
                  <a:gd fmla="*/ 275 w 302" name="T14"/>
                  <a:gd fmla="*/ 154 h 385" name="T15"/>
                  <a:gd fmla="*/ 275 w 302" name="T16"/>
                  <a:gd fmla="*/ 219 h 385" name="T17"/>
                  <a:gd fmla="*/ 94 w 302" name="T18"/>
                  <a:gd fmla="*/ 219 h 385" name="T19"/>
                  <a:gd fmla="*/ 94 w 302" name="T20"/>
                  <a:gd fmla="*/ 320 h 385" name="T21"/>
                  <a:gd fmla="*/ 302 w 302" name="T22"/>
                  <a:gd fmla="*/ 320 h 385" name="T23"/>
                  <a:gd fmla="*/ 302 w 302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302">
                    <a:moveTo>
                      <a:pt x="302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4" y="65"/>
                    </a:lnTo>
                    <a:lnTo>
                      <a:pt x="94" y="154"/>
                    </a:lnTo>
                    <a:lnTo>
                      <a:pt x="275" y="154"/>
                    </a:lnTo>
                    <a:lnTo>
                      <a:pt x="275" y="219"/>
                    </a:lnTo>
                    <a:lnTo>
                      <a:pt x="94" y="219"/>
                    </a:lnTo>
                    <a:lnTo>
                      <a:pt x="94" y="320"/>
                    </a:lnTo>
                    <a:lnTo>
                      <a:pt x="302" y="320"/>
                    </a:lnTo>
                    <a:lnTo>
                      <a:pt x="302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 userDrawn="1"/>
            </p:nvSpPr>
            <p:spPr bwMode="auto">
              <a:xfrm>
                <a:off x="5998431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0 w 131" name="T6"/>
                  <a:gd fmla="*/ 156 h 166" name="T7"/>
                  <a:gd fmla="*/ 88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0 w 131" name="T16"/>
                  <a:gd fmla="*/ 138 h 166" name="T17"/>
                  <a:gd fmla="*/ 92 w 131" name="T18"/>
                  <a:gd fmla="*/ 122 h 166" name="T19"/>
                  <a:gd fmla="*/ 92 w 131" name="T20"/>
                  <a:gd fmla="*/ 111 h 166" name="T21"/>
                  <a:gd fmla="*/ 88 w 131" name="T22"/>
                  <a:gd fmla="*/ 100 h 166" name="T23"/>
                  <a:gd fmla="*/ 71 w 131" name="T24"/>
                  <a:gd fmla="*/ 95 h 166" name="T25"/>
                  <a:gd fmla="*/ 52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7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1 w 131" name="T40"/>
                  <a:gd fmla="*/ 28 h 166" name="T41"/>
                  <a:gd fmla="*/ 45 w 131" name="T42"/>
                  <a:gd fmla="*/ 31 h 166" name="T43"/>
                  <a:gd fmla="*/ 38 w 131" name="T44"/>
                  <a:gd fmla="*/ 42 h 166" name="T45"/>
                  <a:gd fmla="*/ 38 w 131" name="T46"/>
                  <a:gd fmla="*/ 53 h 166" name="T47"/>
                  <a:gd fmla="*/ 59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0" y="156"/>
                    </a:cubicBezTo>
                    <a:cubicBezTo>
                      <a:pt x="103" y="160"/>
                      <a:pt x="96" y="162"/>
                      <a:pt x="88" y="163"/>
                    </a:cubicBezTo>
                    <a:cubicBezTo>
                      <a:pt x="80" y="165"/>
                      <a:pt x="71" y="166"/>
                      <a:pt x="60" y="166"/>
                    </a:cubicBezTo>
                    <a:cubicBezTo>
                      <a:pt x="44" y="166"/>
                      <a:pt x="25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1" y="138"/>
                      <a:pt x="92" y="133"/>
                      <a:pt x="92" y="122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3"/>
                      <a:pt x="88" y="100"/>
                    </a:cubicBezTo>
                    <a:cubicBezTo>
                      <a:pt x="85" y="96"/>
                      <a:pt x="80" y="95"/>
                      <a:pt x="71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17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5" y="17"/>
                      <a:pt x="17" y="10"/>
                    </a:cubicBezTo>
                    <a:cubicBezTo>
                      <a:pt x="29" y="4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1" y="28"/>
                    </a:cubicBezTo>
                    <a:cubicBezTo>
                      <a:pt x="59" y="28"/>
                      <a:pt x="50" y="29"/>
                      <a:pt x="45" y="31"/>
                    </a:cubicBezTo>
                    <a:cubicBezTo>
                      <a:pt x="40" y="33"/>
                      <a:pt x="38" y="37"/>
                      <a:pt x="38" y="4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2"/>
                      <a:pt x="45" y="66"/>
                      <a:pt x="5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7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314326" y="1075660"/>
              <a:ext cx="1843867" cy="369143"/>
              <a:chOff x="1146212" y="1396551"/>
              <a:chExt cx="2484309" cy="497360"/>
            </a:xfrm>
            <a:grpFill/>
          </p:grpSpPr>
          <p:sp>
            <p:nvSpPr>
              <p:cNvPr id="73" name="Freeform 27"/>
              <p:cNvSpPr>
                <a:spLocks/>
              </p:cNvSpPr>
              <p:nvPr userDrawn="1"/>
            </p:nvSpPr>
            <p:spPr bwMode="auto">
              <a:xfrm>
                <a:off x="1146212" y="1396551"/>
                <a:ext cx="443627" cy="497359"/>
              </a:xfrm>
              <a:custGeom>
                <a:avLst/>
                <a:gdLst>
                  <a:gd fmla="*/ 147 w 147" name="T0"/>
                  <a:gd fmla="*/ 155 h 165" name="T1"/>
                  <a:gd fmla="*/ 115 w 147" name="T2"/>
                  <a:gd fmla="*/ 162 h 165" name="T3"/>
                  <a:gd fmla="*/ 80 w 147" name="T4"/>
                  <a:gd fmla="*/ 165 h 165" name="T5"/>
                  <a:gd fmla="*/ 56 w 147" name="T6"/>
                  <a:gd fmla="*/ 164 h 165" name="T7"/>
                  <a:gd fmla="*/ 34 w 147" name="T8"/>
                  <a:gd fmla="*/ 160 h 165" name="T9"/>
                  <a:gd fmla="*/ 16 w 147" name="T10"/>
                  <a:gd fmla="*/ 152 h 165" name="T11"/>
                  <a:gd fmla="*/ 5 w 147" name="T12"/>
                  <a:gd fmla="*/ 138 h 165" name="T13"/>
                  <a:gd fmla="*/ 0 w 147" name="T14"/>
                  <a:gd fmla="*/ 119 h 165" name="T15"/>
                  <a:gd fmla="*/ 0 w 147" name="T16"/>
                  <a:gd fmla="*/ 52 h 165" name="T17"/>
                  <a:gd fmla="*/ 5 w 147" name="T18"/>
                  <a:gd fmla="*/ 30 h 165" name="T19"/>
                  <a:gd fmla="*/ 18 w 147" name="T20"/>
                  <a:gd fmla="*/ 15 h 165" name="T21"/>
                  <a:gd fmla="*/ 37 w 147" name="T22"/>
                  <a:gd fmla="*/ 6 h 165" name="T23"/>
                  <a:gd fmla="*/ 59 w 147" name="T24"/>
                  <a:gd fmla="*/ 1 h 165" name="T25"/>
                  <a:gd fmla="*/ 80 w 147" name="T26"/>
                  <a:gd fmla="*/ 0 h 165" name="T27"/>
                  <a:gd fmla="*/ 146 w 147" name="T28"/>
                  <a:gd fmla="*/ 5 h 165" name="T29"/>
                  <a:gd fmla="*/ 146 w 147" name="T30"/>
                  <a:gd fmla="*/ 34 h 165" name="T31"/>
                  <a:gd fmla="*/ 80 w 147" name="T32"/>
                  <a:gd fmla="*/ 27 h 165" name="T33"/>
                  <a:gd fmla="*/ 39 w 147" name="T34"/>
                  <a:gd fmla="*/ 51 h 165" name="T35"/>
                  <a:gd fmla="*/ 39 w 147" name="T36"/>
                  <a:gd fmla="*/ 116 h 165" name="T37"/>
                  <a:gd fmla="*/ 50 w 147" name="T38"/>
                  <a:gd fmla="*/ 133 h 165" name="T39"/>
                  <a:gd fmla="*/ 84 w 147" name="T40"/>
                  <a:gd fmla="*/ 138 h 165" name="T41"/>
                  <a:gd fmla="*/ 110 w 147" name="T42"/>
                  <a:gd fmla="*/ 134 h 165" name="T43"/>
                  <a:gd fmla="*/ 110 w 147" name="T44"/>
                  <a:gd fmla="*/ 97 h 165" name="T45"/>
                  <a:gd fmla="*/ 84 w 147" name="T46"/>
                  <a:gd fmla="*/ 97 h 165" name="T47"/>
                  <a:gd fmla="*/ 84 w 147" name="T48"/>
                  <a:gd fmla="*/ 71 h 165" name="T49"/>
                  <a:gd fmla="*/ 147 w 147" name="T50"/>
                  <a:gd fmla="*/ 71 h 165" name="T51"/>
                  <a:gd fmla="*/ 147 w 147" name="T52"/>
                  <a:gd fmla="*/ 155 h 165" name="T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b="b" l="0" r="r" t="0"/>
                <a:pathLst>
                  <a:path h="165" w="147">
                    <a:moveTo>
                      <a:pt x="147" y="155"/>
                    </a:moveTo>
                    <a:cubicBezTo>
                      <a:pt x="138" y="158"/>
                      <a:pt x="128" y="160"/>
                      <a:pt x="115" y="162"/>
                    </a:cubicBezTo>
                    <a:cubicBezTo>
                      <a:pt x="102" y="164"/>
                      <a:pt x="91" y="165"/>
                      <a:pt x="80" y="165"/>
                    </a:cubicBezTo>
                    <a:cubicBezTo>
                      <a:pt x="71" y="165"/>
                      <a:pt x="63" y="165"/>
                      <a:pt x="56" y="164"/>
                    </a:cubicBezTo>
                    <a:cubicBezTo>
                      <a:pt x="49" y="163"/>
                      <a:pt x="42" y="162"/>
                      <a:pt x="34" y="160"/>
                    </a:cubicBezTo>
                    <a:cubicBezTo>
                      <a:pt x="27" y="158"/>
                      <a:pt x="21" y="155"/>
                      <a:pt x="16" y="152"/>
                    </a:cubicBezTo>
                    <a:cubicBezTo>
                      <a:pt x="11" y="148"/>
                      <a:pt x="8" y="144"/>
                      <a:pt x="5" y="138"/>
                    </a:cubicBezTo>
                    <a:cubicBezTo>
                      <a:pt x="2" y="133"/>
                      <a:pt x="0" y="126"/>
                      <a:pt x="0" y="11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3"/>
                      <a:pt x="2" y="36"/>
                      <a:pt x="5" y="30"/>
                    </a:cubicBezTo>
                    <a:cubicBezTo>
                      <a:pt x="9" y="23"/>
                      <a:pt x="13" y="18"/>
                      <a:pt x="18" y="15"/>
                    </a:cubicBezTo>
                    <a:cubicBezTo>
                      <a:pt x="24" y="11"/>
                      <a:pt x="30" y="8"/>
                      <a:pt x="37" y="6"/>
                    </a:cubicBezTo>
                    <a:cubicBezTo>
                      <a:pt x="45" y="3"/>
                      <a:pt x="52" y="2"/>
                      <a:pt x="59" y="1"/>
                    </a:cubicBezTo>
                    <a:cubicBezTo>
                      <a:pt x="66" y="0"/>
                      <a:pt x="73" y="0"/>
                      <a:pt x="80" y="0"/>
                    </a:cubicBezTo>
                    <a:cubicBezTo>
                      <a:pt x="103" y="0"/>
                      <a:pt x="125" y="1"/>
                      <a:pt x="146" y="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26" y="29"/>
                      <a:pt x="104" y="27"/>
                      <a:pt x="80" y="27"/>
                    </a:cubicBezTo>
                    <a:cubicBezTo>
                      <a:pt x="53" y="27"/>
                      <a:pt x="39" y="35"/>
                      <a:pt x="39" y="51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4"/>
                      <a:pt x="43" y="130"/>
                      <a:pt x="50" y="133"/>
                    </a:cubicBezTo>
                    <a:cubicBezTo>
                      <a:pt x="58" y="136"/>
                      <a:pt x="69" y="138"/>
                      <a:pt x="84" y="138"/>
                    </a:cubicBezTo>
                    <a:cubicBezTo>
                      <a:pt x="92" y="138"/>
                      <a:pt x="101" y="136"/>
                      <a:pt x="110" y="134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147" y="71"/>
                      <a:pt x="147" y="71"/>
                      <a:pt x="147" y="71"/>
                    </a:cubicBezTo>
                    <a:lnTo>
                      <a:pt x="147" y="15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4" name="Freeform 28"/>
              <p:cNvSpPr>
                <a:spLocks noEditPoints="1"/>
              </p:cNvSpPr>
              <p:nvPr userDrawn="1"/>
            </p:nvSpPr>
            <p:spPr bwMode="auto">
              <a:xfrm>
                <a:off x="1697852" y="1402799"/>
                <a:ext cx="431129" cy="484862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1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1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5"/>
                    </a:cubicBezTo>
                    <a:cubicBezTo>
                      <a:pt x="115" y="90"/>
                      <a:pt x="106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1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7" y="71"/>
                      <a:pt x="90" y="69"/>
                    </a:cubicBezTo>
                    <a:cubicBezTo>
                      <a:pt x="93" y="66"/>
                      <a:pt x="95" y="61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5" name="Freeform 29"/>
              <p:cNvSpPr>
                <a:spLocks noEditPoints="1"/>
              </p:cNvSpPr>
              <p:nvPr userDrawn="1"/>
            </p:nvSpPr>
            <p:spPr bwMode="auto">
              <a:xfrm>
                <a:off x="2188536" y="1396552"/>
                <a:ext cx="458622" cy="497359"/>
              </a:xfrm>
              <a:custGeom>
                <a:avLst/>
                <a:gdLst>
                  <a:gd fmla="*/ 152 w 152" name="T0"/>
                  <a:gd fmla="*/ 48 h 165" name="T1"/>
                  <a:gd fmla="*/ 152 w 152" name="T2"/>
                  <a:gd fmla="*/ 119 h 165" name="T3"/>
                  <a:gd fmla="*/ 145 w 152" name="T4"/>
                  <a:gd fmla="*/ 142 h 165" name="T5"/>
                  <a:gd fmla="*/ 126 w 152" name="T6"/>
                  <a:gd fmla="*/ 156 h 165" name="T7"/>
                  <a:gd fmla="*/ 102 w 152" name="T8"/>
                  <a:gd fmla="*/ 163 h 165" name="T9"/>
                  <a:gd fmla="*/ 76 w 152" name="T10"/>
                  <a:gd fmla="*/ 165 h 165" name="T11"/>
                  <a:gd fmla="*/ 52 w 152" name="T12"/>
                  <a:gd fmla="*/ 163 h 165" name="T13"/>
                  <a:gd fmla="*/ 28 w 152" name="T14"/>
                  <a:gd fmla="*/ 157 h 165" name="T15"/>
                  <a:gd fmla="*/ 8 w 152" name="T16"/>
                  <a:gd fmla="*/ 143 h 165" name="T17"/>
                  <a:gd fmla="*/ 0 w 152" name="T18"/>
                  <a:gd fmla="*/ 119 h 165" name="T19"/>
                  <a:gd fmla="*/ 0 w 152" name="T20"/>
                  <a:gd fmla="*/ 48 h 165" name="T21"/>
                  <a:gd fmla="*/ 6 w 152" name="T22"/>
                  <a:gd fmla="*/ 27 h 165" name="T23"/>
                  <a:gd fmla="*/ 19 w 152" name="T24"/>
                  <a:gd fmla="*/ 12 h 165" name="T25"/>
                  <a:gd fmla="*/ 38 w 152" name="T26"/>
                  <a:gd fmla="*/ 4 h 165" name="T27"/>
                  <a:gd fmla="*/ 58 w 152" name="T28"/>
                  <a:gd fmla="*/ 0 h 165" name="T29"/>
                  <a:gd fmla="*/ 76 w 152" name="T30"/>
                  <a:gd fmla="*/ 0 h 165" name="T31"/>
                  <a:gd fmla="*/ 95 w 152" name="T32"/>
                  <a:gd fmla="*/ 0 h 165" name="T33"/>
                  <a:gd fmla="*/ 115 w 152" name="T34"/>
                  <a:gd fmla="*/ 4 h 165" name="T35"/>
                  <a:gd fmla="*/ 134 w 152" name="T36"/>
                  <a:gd fmla="*/ 12 h 165" name="T37"/>
                  <a:gd fmla="*/ 147 w 152" name="T38"/>
                  <a:gd fmla="*/ 27 h 165" name="T39"/>
                  <a:gd fmla="*/ 152 w 152" name="T40"/>
                  <a:gd fmla="*/ 48 h 165" name="T41"/>
                  <a:gd fmla="*/ 114 w 152" name="T42"/>
                  <a:gd fmla="*/ 119 h 165" name="T43"/>
                  <a:gd fmla="*/ 114 w 152" name="T44"/>
                  <a:gd fmla="*/ 48 h 165" name="T45"/>
                  <a:gd fmla="*/ 104 w 152" name="T46"/>
                  <a:gd fmla="*/ 32 h 165" name="T47"/>
                  <a:gd fmla="*/ 76 w 152" name="T48"/>
                  <a:gd fmla="*/ 27 h 165" name="T49"/>
                  <a:gd fmla="*/ 48 w 152" name="T50"/>
                  <a:gd fmla="*/ 32 h 165" name="T51"/>
                  <a:gd fmla="*/ 39 w 152" name="T52"/>
                  <a:gd fmla="*/ 48 h 165" name="T53"/>
                  <a:gd fmla="*/ 39 w 152" name="T54"/>
                  <a:gd fmla="*/ 119 h 165" name="T55"/>
                  <a:gd fmla="*/ 42 w 152" name="T56"/>
                  <a:gd fmla="*/ 129 h 165" name="T57"/>
                  <a:gd fmla="*/ 51 w 152" name="T58"/>
                  <a:gd fmla="*/ 135 h 165" name="T59"/>
                  <a:gd fmla="*/ 63 w 152" name="T60"/>
                  <a:gd fmla="*/ 137 h 165" name="T61"/>
                  <a:gd fmla="*/ 77 w 152" name="T62"/>
                  <a:gd fmla="*/ 138 h 165" name="T63"/>
                  <a:gd fmla="*/ 90 w 152" name="T64"/>
                  <a:gd fmla="*/ 137 h 165" name="T65"/>
                  <a:gd fmla="*/ 102 w 152" name="T66"/>
                  <a:gd fmla="*/ 135 h 165" name="T67"/>
                  <a:gd fmla="*/ 111 w 152" name="T68"/>
                  <a:gd fmla="*/ 129 h 165" name="T69"/>
                  <a:gd fmla="*/ 114 w 152" name="T70"/>
                  <a:gd fmla="*/ 119 h 165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5" w="152">
                    <a:moveTo>
                      <a:pt x="152" y="48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50" y="135"/>
                      <a:pt x="145" y="142"/>
                    </a:cubicBezTo>
                    <a:cubicBezTo>
                      <a:pt x="141" y="148"/>
                      <a:pt x="134" y="153"/>
                      <a:pt x="126" y="156"/>
                    </a:cubicBezTo>
                    <a:cubicBezTo>
                      <a:pt x="118" y="159"/>
                      <a:pt x="110" y="162"/>
                      <a:pt x="102" y="163"/>
                    </a:cubicBezTo>
                    <a:cubicBezTo>
                      <a:pt x="94" y="164"/>
                      <a:pt x="85" y="165"/>
                      <a:pt x="76" y="165"/>
                    </a:cubicBezTo>
                    <a:cubicBezTo>
                      <a:pt x="68" y="165"/>
                      <a:pt x="60" y="164"/>
                      <a:pt x="52" y="163"/>
                    </a:cubicBezTo>
                    <a:cubicBezTo>
                      <a:pt x="45" y="162"/>
                      <a:pt x="37" y="160"/>
                      <a:pt x="28" y="157"/>
                    </a:cubicBezTo>
                    <a:cubicBezTo>
                      <a:pt x="20" y="154"/>
                      <a:pt x="13" y="150"/>
                      <a:pt x="8" y="143"/>
                    </a:cubicBezTo>
                    <a:cubicBezTo>
                      <a:pt x="3" y="136"/>
                      <a:pt x="0" y="128"/>
                      <a:pt x="0" y="1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0"/>
                      <a:pt x="2" y="33"/>
                      <a:pt x="6" y="27"/>
                    </a:cubicBezTo>
                    <a:cubicBezTo>
                      <a:pt x="10" y="20"/>
                      <a:pt x="14" y="16"/>
                      <a:pt x="19" y="12"/>
                    </a:cubicBezTo>
                    <a:cubicBezTo>
                      <a:pt x="24" y="9"/>
                      <a:pt x="31" y="6"/>
                      <a:pt x="38" y="4"/>
                    </a:cubicBezTo>
                    <a:cubicBezTo>
                      <a:pt x="46" y="2"/>
                      <a:pt x="52" y="1"/>
                      <a:pt x="58" y="0"/>
                    </a:cubicBezTo>
                    <a:cubicBezTo>
                      <a:pt x="64" y="0"/>
                      <a:pt x="70" y="0"/>
                      <a:pt x="76" y="0"/>
                    </a:cubicBezTo>
                    <a:cubicBezTo>
                      <a:pt x="83" y="0"/>
                      <a:pt x="89" y="0"/>
                      <a:pt x="95" y="0"/>
                    </a:cubicBezTo>
                    <a:cubicBezTo>
                      <a:pt x="101" y="1"/>
                      <a:pt x="107" y="2"/>
                      <a:pt x="115" y="4"/>
                    </a:cubicBezTo>
                    <a:cubicBezTo>
                      <a:pt x="122" y="6"/>
                      <a:pt x="128" y="9"/>
                      <a:pt x="134" y="12"/>
                    </a:cubicBezTo>
                    <a:cubicBezTo>
                      <a:pt x="139" y="16"/>
                      <a:pt x="143" y="20"/>
                      <a:pt x="147" y="27"/>
                    </a:cubicBezTo>
                    <a:cubicBezTo>
                      <a:pt x="151" y="33"/>
                      <a:pt x="152" y="40"/>
                      <a:pt x="152" y="48"/>
                    </a:cubicBezTo>
                    <a:close/>
                    <a:moveTo>
                      <a:pt x="114" y="119"/>
                    </a:move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0"/>
                      <a:pt x="111" y="35"/>
                      <a:pt x="104" y="32"/>
                    </a:cubicBezTo>
                    <a:cubicBezTo>
                      <a:pt x="98" y="29"/>
                      <a:pt x="89" y="27"/>
                      <a:pt x="76" y="27"/>
                    </a:cubicBezTo>
                    <a:cubicBezTo>
                      <a:pt x="64" y="27"/>
                      <a:pt x="54" y="29"/>
                      <a:pt x="48" y="32"/>
                    </a:cubicBezTo>
                    <a:cubicBezTo>
                      <a:pt x="42" y="35"/>
                      <a:pt x="39" y="40"/>
                      <a:pt x="39" y="48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3"/>
                      <a:pt x="40" y="126"/>
                      <a:pt x="42" y="129"/>
                    </a:cubicBezTo>
                    <a:cubicBezTo>
                      <a:pt x="44" y="132"/>
                      <a:pt x="47" y="133"/>
                      <a:pt x="51" y="135"/>
                    </a:cubicBezTo>
                    <a:cubicBezTo>
                      <a:pt x="55" y="136"/>
                      <a:pt x="59" y="137"/>
                      <a:pt x="63" y="137"/>
                    </a:cubicBezTo>
                    <a:cubicBezTo>
                      <a:pt x="67" y="137"/>
                      <a:pt x="71" y="138"/>
                      <a:pt x="77" y="138"/>
                    </a:cubicBezTo>
                    <a:cubicBezTo>
                      <a:pt x="82" y="138"/>
                      <a:pt x="87" y="137"/>
                      <a:pt x="90" y="137"/>
                    </a:cubicBezTo>
                    <a:cubicBezTo>
                      <a:pt x="94" y="137"/>
                      <a:pt x="98" y="136"/>
                      <a:pt x="102" y="135"/>
                    </a:cubicBezTo>
                    <a:cubicBezTo>
                      <a:pt x="106" y="133"/>
                      <a:pt x="109" y="132"/>
                      <a:pt x="111" y="129"/>
                    </a:cubicBezTo>
                    <a:cubicBezTo>
                      <a:pt x="113" y="126"/>
                      <a:pt x="114" y="123"/>
                      <a:pt x="114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6" name="Freeform 30"/>
              <p:cNvSpPr>
                <a:spLocks/>
              </p:cNvSpPr>
              <p:nvPr userDrawn="1"/>
            </p:nvSpPr>
            <p:spPr bwMode="auto">
              <a:xfrm>
                <a:off x="2736993" y="1402799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70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4 w 139" name="T18"/>
                  <a:gd fmla="*/ 132 h 163" name="T19"/>
                  <a:gd fmla="*/ 101 w 139" name="T20"/>
                  <a:gd fmla="*/ 117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70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24"/>
                      <a:pt x="41" y="129"/>
                      <a:pt x="46" y="132"/>
                    </a:cubicBezTo>
                    <a:cubicBezTo>
                      <a:pt x="51" y="134"/>
                      <a:pt x="59" y="136"/>
                      <a:pt x="70" y="136"/>
                    </a:cubicBezTo>
                    <a:cubicBezTo>
                      <a:pt x="81" y="136"/>
                      <a:pt x="89" y="134"/>
                      <a:pt x="94" y="132"/>
                    </a:cubicBezTo>
                    <a:cubicBezTo>
                      <a:pt x="98" y="129"/>
                      <a:pt x="101" y="124"/>
                      <a:pt x="101" y="117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7" name="Freeform 31"/>
              <p:cNvSpPr>
                <a:spLocks noEditPoints="1"/>
              </p:cNvSpPr>
              <p:nvPr userDrawn="1"/>
            </p:nvSpPr>
            <p:spPr bwMode="auto">
              <a:xfrm>
                <a:off x="3244380" y="1402797"/>
                <a:ext cx="386141" cy="484862"/>
              </a:xfrm>
              <a:custGeom>
                <a:avLst/>
                <a:gdLst>
                  <a:gd fmla="*/ 128 w 128" name="T0"/>
                  <a:gd fmla="*/ 37 h 161" name="T1"/>
                  <a:gd fmla="*/ 128 w 128" name="T2"/>
                  <a:gd fmla="*/ 67 h 161" name="T3"/>
                  <a:gd fmla="*/ 112 w 128" name="T4"/>
                  <a:gd fmla="*/ 100 h 161" name="T5"/>
                  <a:gd fmla="*/ 60 w 128" name="T6"/>
                  <a:gd fmla="*/ 108 h 161" name="T7"/>
                  <a:gd fmla="*/ 39 w 128" name="T8"/>
                  <a:gd fmla="*/ 108 h 161" name="T9"/>
                  <a:gd fmla="*/ 39 w 128" name="T10"/>
                  <a:gd fmla="*/ 161 h 161" name="T11"/>
                  <a:gd fmla="*/ 0 w 128" name="T12"/>
                  <a:gd fmla="*/ 161 h 161" name="T13"/>
                  <a:gd fmla="*/ 0 w 128" name="T14"/>
                  <a:gd fmla="*/ 0 h 161" name="T15"/>
                  <a:gd fmla="*/ 65 w 128" name="T16"/>
                  <a:gd fmla="*/ 0 h 161" name="T17"/>
                  <a:gd fmla="*/ 113 w 128" name="T18"/>
                  <a:gd fmla="*/ 8 h 161" name="T19"/>
                  <a:gd fmla="*/ 128 w 128" name="T20"/>
                  <a:gd fmla="*/ 37 h 161" name="T21"/>
                  <a:gd fmla="*/ 91 w 128" name="T22"/>
                  <a:gd fmla="*/ 66 h 161" name="T23"/>
                  <a:gd fmla="*/ 91 w 128" name="T24"/>
                  <a:gd fmla="*/ 40 h 161" name="T25"/>
                  <a:gd fmla="*/ 85 w 128" name="T26"/>
                  <a:gd fmla="*/ 30 h 161" name="T27"/>
                  <a:gd fmla="*/ 63 w 128" name="T28"/>
                  <a:gd fmla="*/ 28 h 161" name="T29"/>
                  <a:gd fmla="*/ 39 w 128" name="T30"/>
                  <a:gd fmla="*/ 28 h 161" name="T31"/>
                  <a:gd fmla="*/ 39 w 128" name="T32"/>
                  <a:gd fmla="*/ 82 h 161" name="T33"/>
                  <a:gd fmla="*/ 63 w 128" name="T34"/>
                  <a:gd fmla="*/ 82 h 161" name="T35"/>
                  <a:gd fmla="*/ 85 w 128" name="T36"/>
                  <a:gd fmla="*/ 78 h 161" name="T37"/>
                  <a:gd fmla="*/ 91 w 128" name="T38"/>
                  <a:gd fmla="*/ 66 h 161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1" w="128">
                    <a:moveTo>
                      <a:pt x="128" y="37"/>
                    </a:move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83"/>
                      <a:pt x="123" y="94"/>
                      <a:pt x="112" y="100"/>
                    </a:cubicBezTo>
                    <a:cubicBezTo>
                      <a:pt x="102" y="106"/>
                      <a:pt x="84" y="108"/>
                      <a:pt x="60" y="108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61"/>
                      <a:pt x="39" y="161"/>
                      <a:pt x="39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7" y="0"/>
                      <a:pt x="103" y="3"/>
                      <a:pt x="113" y="8"/>
                    </a:cubicBezTo>
                    <a:cubicBezTo>
                      <a:pt x="123" y="13"/>
                      <a:pt x="128" y="23"/>
                      <a:pt x="128" y="37"/>
                    </a:cubicBezTo>
                    <a:close/>
                    <a:moveTo>
                      <a:pt x="91" y="66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5"/>
                      <a:pt x="89" y="32"/>
                      <a:pt x="85" y="30"/>
                    </a:cubicBezTo>
                    <a:cubicBezTo>
                      <a:pt x="81" y="29"/>
                      <a:pt x="73" y="28"/>
                      <a:pt x="63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73" y="82"/>
                      <a:pt x="80" y="81"/>
                      <a:pt x="85" y="78"/>
                    </a:cubicBezTo>
                    <a:cubicBezTo>
                      <a:pt x="89" y="76"/>
                      <a:pt x="91" y="72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 userDrawn="1"/>
          </p:nvGrpSpPr>
          <p:grpSpPr>
            <a:xfrm>
              <a:off x="314326" y="209071"/>
              <a:ext cx="2791230" cy="369145"/>
              <a:chOff x="314326" y="326116"/>
              <a:chExt cx="3760726" cy="497363"/>
            </a:xfrm>
            <a:grpFill/>
          </p:grpSpPr>
          <p:sp>
            <p:nvSpPr>
              <p:cNvPr id="41" name="Freeform 10"/>
              <p:cNvSpPr>
                <a:spLocks/>
              </p:cNvSpPr>
              <p:nvPr userDrawn="1"/>
            </p:nvSpPr>
            <p:spPr bwMode="auto">
              <a:xfrm>
                <a:off x="314326" y="332366"/>
                <a:ext cx="373645" cy="484863"/>
              </a:xfrm>
              <a:custGeom>
                <a:avLst/>
                <a:gdLst>
                  <a:gd fmla="*/ 299 w 299" name="T0"/>
                  <a:gd fmla="*/ 388 h 388" name="T1"/>
                  <a:gd fmla="*/ 0 w 299" name="T2"/>
                  <a:gd fmla="*/ 388 h 388" name="T3"/>
                  <a:gd fmla="*/ 0 w 299" name="T4"/>
                  <a:gd fmla="*/ 0 h 388" name="T5"/>
                  <a:gd fmla="*/ 294 w 299" name="T6"/>
                  <a:gd fmla="*/ 0 h 388" name="T7"/>
                  <a:gd fmla="*/ 294 w 299" name="T8"/>
                  <a:gd fmla="*/ 68 h 388" name="T9"/>
                  <a:gd fmla="*/ 92 w 299" name="T10"/>
                  <a:gd fmla="*/ 68 h 388" name="T11"/>
                  <a:gd fmla="*/ 92 w 299" name="T12"/>
                  <a:gd fmla="*/ 157 h 388" name="T13"/>
                  <a:gd fmla="*/ 275 w 299" name="T14"/>
                  <a:gd fmla="*/ 157 h 388" name="T15"/>
                  <a:gd fmla="*/ 275 w 299" name="T16"/>
                  <a:gd fmla="*/ 222 h 388" name="T17"/>
                  <a:gd fmla="*/ 92 w 299" name="T18"/>
                  <a:gd fmla="*/ 222 h 388" name="T19"/>
                  <a:gd fmla="*/ 92 w 299" name="T20"/>
                  <a:gd fmla="*/ 321 h 388" name="T21"/>
                  <a:gd fmla="*/ 299 w 299" name="T22"/>
                  <a:gd fmla="*/ 321 h 388" name="T23"/>
                  <a:gd fmla="*/ 299 w 299" name="T24"/>
                  <a:gd fmla="*/ 388 h 388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8" w="299">
                    <a:moveTo>
                      <a:pt x="299" y="388"/>
                    </a:moveTo>
                    <a:lnTo>
                      <a:pt x="0" y="388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8"/>
                    </a:lnTo>
                    <a:lnTo>
                      <a:pt x="92" y="68"/>
                    </a:lnTo>
                    <a:lnTo>
                      <a:pt x="92" y="157"/>
                    </a:lnTo>
                    <a:lnTo>
                      <a:pt x="275" y="157"/>
                    </a:lnTo>
                    <a:lnTo>
                      <a:pt x="275" y="222"/>
                    </a:lnTo>
                    <a:lnTo>
                      <a:pt x="92" y="222"/>
                    </a:lnTo>
                    <a:lnTo>
                      <a:pt x="92" y="321"/>
                    </a:lnTo>
                    <a:lnTo>
                      <a:pt x="299" y="321"/>
                    </a:lnTo>
                    <a:lnTo>
                      <a:pt x="299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 userDrawn="1"/>
            </p:nvSpPr>
            <p:spPr bwMode="auto">
              <a:xfrm>
                <a:off x="787838" y="332366"/>
                <a:ext cx="418634" cy="491113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69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8 w 139" name="T10"/>
                  <a:gd fmla="*/ 0 h 163" name="T11"/>
                  <a:gd fmla="*/ 38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3 w 139" name="T18"/>
                  <a:gd fmla="*/ 132 h 163" name="T19"/>
                  <a:gd fmla="*/ 100 w 139" name="T20"/>
                  <a:gd fmla="*/ 117 h 163" name="T21"/>
                  <a:gd fmla="*/ 100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69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24"/>
                      <a:pt x="41" y="129"/>
                      <a:pt x="46" y="132"/>
                    </a:cubicBezTo>
                    <a:cubicBezTo>
                      <a:pt x="50" y="134"/>
                      <a:pt x="58" y="136"/>
                      <a:pt x="70" y="136"/>
                    </a:cubicBezTo>
                    <a:cubicBezTo>
                      <a:pt x="81" y="136"/>
                      <a:pt x="89" y="134"/>
                      <a:pt x="93" y="132"/>
                    </a:cubicBezTo>
                    <a:cubicBezTo>
                      <a:pt x="98" y="129"/>
                      <a:pt x="100" y="124"/>
                      <a:pt x="100" y="117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6" name="Freeform 12"/>
              <p:cNvSpPr>
                <a:spLocks noEditPoints="1"/>
              </p:cNvSpPr>
              <p:nvPr userDrawn="1"/>
            </p:nvSpPr>
            <p:spPr bwMode="auto">
              <a:xfrm>
                <a:off x="1311898" y="332366"/>
                <a:ext cx="431129" cy="484863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2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2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9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80"/>
                      <a:pt x="122" y="85"/>
                    </a:cubicBezTo>
                    <a:cubicBezTo>
                      <a:pt x="115" y="90"/>
                      <a:pt x="107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2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81" y="72"/>
                      <a:pt x="87" y="71"/>
                      <a:pt x="90" y="69"/>
                    </a:cubicBezTo>
                    <a:cubicBezTo>
                      <a:pt x="93" y="66"/>
                      <a:pt x="95" y="62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7" name="Freeform 13"/>
              <p:cNvSpPr>
                <a:spLocks noEditPoints="1"/>
              </p:cNvSpPr>
              <p:nvPr userDrawn="1"/>
            </p:nvSpPr>
            <p:spPr bwMode="auto">
              <a:xfrm>
                <a:off x="1800735" y="332366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auto">
              <a:xfrm>
                <a:off x="2349541" y="326116"/>
                <a:ext cx="394889" cy="497359"/>
              </a:xfrm>
              <a:custGeom>
                <a:avLst/>
                <a:gdLst>
                  <a:gd fmla="*/ 131 w 131" name="T0"/>
                  <a:gd fmla="*/ 106 h 165" name="T1"/>
                  <a:gd fmla="*/ 131 w 131" name="T2"/>
                  <a:gd fmla="*/ 117 h 165" name="T3"/>
                  <a:gd fmla="*/ 126 w 131" name="T4"/>
                  <a:gd fmla="*/ 141 h 165" name="T5"/>
                  <a:gd fmla="*/ 111 w 131" name="T6"/>
                  <a:gd fmla="*/ 156 h 165" name="T7"/>
                  <a:gd fmla="*/ 88 w 131" name="T8"/>
                  <a:gd fmla="*/ 163 h 165" name="T9"/>
                  <a:gd fmla="*/ 60 w 131" name="T10"/>
                  <a:gd fmla="*/ 165 h 165" name="T11"/>
                  <a:gd fmla="*/ 3 w 131" name="T12"/>
                  <a:gd fmla="*/ 161 h 165" name="T13"/>
                  <a:gd fmla="*/ 3 w 131" name="T14"/>
                  <a:gd fmla="*/ 131 h 165" name="T15"/>
                  <a:gd fmla="*/ 60 w 131" name="T16"/>
                  <a:gd fmla="*/ 138 h 165" name="T17"/>
                  <a:gd fmla="*/ 92 w 131" name="T18"/>
                  <a:gd fmla="*/ 121 h 165" name="T19"/>
                  <a:gd fmla="*/ 92 w 131" name="T20"/>
                  <a:gd fmla="*/ 111 h 165" name="T21"/>
                  <a:gd fmla="*/ 88 w 131" name="T22"/>
                  <a:gd fmla="*/ 99 h 165" name="T23"/>
                  <a:gd fmla="*/ 71 w 131" name="T24"/>
                  <a:gd fmla="*/ 94 h 165" name="T25"/>
                  <a:gd fmla="*/ 53 w 131" name="T26"/>
                  <a:gd fmla="*/ 94 h 165" name="T27"/>
                  <a:gd fmla="*/ 0 w 131" name="T28"/>
                  <a:gd fmla="*/ 53 h 165" name="T29"/>
                  <a:gd fmla="*/ 0 w 131" name="T30"/>
                  <a:gd fmla="*/ 41 h 165" name="T31"/>
                  <a:gd fmla="*/ 17 w 131" name="T32"/>
                  <a:gd fmla="*/ 10 h 165" name="T33"/>
                  <a:gd fmla="*/ 73 w 131" name="T34"/>
                  <a:gd fmla="*/ 0 h 165" name="T35"/>
                  <a:gd fmla="*/ 123 w 131" name="T36"/>
                  <a:gd fmla="*/ 3 h 165" name="T37"/>
                  <a:gd fmla="*/ 123 w 131" name="T38"/>
                  <a:gd fmla="*/ 32 h 165" name="T39"/>
                  <a:gd fmla="*/ 72 w 131" name="T40"/>
                  <a:gd fmla="*/ 27 h 165" name="T41"/>
                  <a:gd fmla="*/ 46 w 131" name="T42"/>
                  <a:gd fmla="*/ 31 h 165" name="T43"/>
                  <a:gd fmla="*/ 38 w 131" name="T44"/>
                  <a:gd fmla="*/ 41 h 165" name="T45"/>
                  <a:gd fmla="*/ 38 w 131" name="T46"/>
                  <a:gd fmla="*/ 53 h 165" name="T47"/>
                  <a:gd fmla="*/ 60 w 131" name="T48"/>
                  <a:gd fmla="*/ 65 h 165" name="T49"/>
                  <a:gd fmla="*/ 79 w 131" name="T50"/>
                  <a:gd fmla="*/ 65 h 165" name="T51"/>
                  <a:gd fmla="*/ 119 w 131" name="T52"/>
                  <a:gd fmla="*/ 76 h 165" name="T53"/>
                  <a:gd fmla="*/ 131 w 131" name="T54"/>
                  <a:gd fmla="*/ 106 h 16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5" w="131">
                    <a:moveTo>
                      <a:pt x="131" y="106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1" y="156"/>
                    </a:cubicBezTo>
                    <a:cubicBezTo>
                      <a:pt x="104" y="159"/>
                      <a:pt x="96" y="162"/>
                      <a:pt x="88" y="163"/>
                    </a:cubicBezTo>
                    <a:cubicBezTo>
                      <a:pt x="80" y="164"/>
                      <a:pt x="71" y="165"/>
                      <a:pt x="60" y="165"/>
                    </a:cubicBezTo>
                    <a:cubicBezTo>
                      <a:pt x="45" y="165"/>
                      <a:pt x="26" y="164"/>
                      <a:pt x="3" y="16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2" y="138"/>
                      <a:pt x="92" y="132"/>
                      <a:pt x="92" y="121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2"/>
                      <a:pt x="88" y="99"/>
                    </a:cubicBezTo>
                    <a:cubicBezTo>
                      <a:pt x="85" y="96"/>
                      <a:pt x="80" y="94"/>
                      <a:pt x="71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7" y="94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7" y="10"/>
                    </a:cubicBezTo>
                    <a:cubicBezTo>
                      <a:pt x="29" y="3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3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7"/>
                      <a:pt x="72" y="27"/>
                    </a:cubicBezTo>
                    <a:cubicBezTo>
                      <a:pt x="59" y="27"/>
                      <a:pt x="50" y="28"/>
                      <a:pt x="46" y="31"/>
                    </a:cubicBezTo>
                    <a:cubicBezTo>
                      <a:pt x="41" y="33"/>
                      <a:pt x="38" y="36"/>
                      <a:pt x="38" y="41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1"/>
                      <a:pt x="45" y="65"/>
                      <a:pt x="60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98" y="65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0" name="Rectangle 15"/>
              <p:cNvSpPr>
                <a:spLocks noChangeArrowheads="1"/>
              </p:cNvSpPr>
              <p:nvPr userDrawn="1"/>
            </p:nvSpPr>
            <p:spPr bwMode="auto">
              <a:xfrm>
                <a:off x="2854100" y="332365"/>
                <a:ext cx="114968" cy="484863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1" name="Freeform 16"/>
              <p:cNvSpPr>
                <a:spLocks noEditPoints="1"/>
              </p:cNvSpPr>
              <p:nvPr userDrawn="1"/>
            </p:nvSpPr>
            <p:spPr bwMode="auto">
              <a:xfrm>
                <a:off x="3049957" y="332365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auto">
              <a:xfrm>
                <a:off x="3620180" y="332365"/>
                <a:ext cx="454872" cy="484863"/>
              </a:xfrm>
              <a:custGeom>
                <a:avLst/>
                <a:gdLst>
                  <a:gd fmla="*/ 364 w 364" name="T0"/>
                  <a:gd fmla="*/ 388 h 388" name="T1"/>
                  <a:gd fmla="*/ 270 w 364" name="T2"/>
                  <a:gd fmla="*/ 388 h 388" name="T3"/>
                  <a:gd fmla="*/ 82 w 364" name="T4"/>
                  <a:gd fmla="*/ 121 h 388" name="T5"/>
                  <a:gd fmla="*/ 82 w 364" name="T6"/>
                  <a:gd fmla="*/ 388 h 388" name="T7"/>
                  <a:gd fmla="*/ 0 w 364" name="T8"/>
                  <a:gd fmla="*/ 388 h 388" name="T9"/>
                  <a:gd fmla="*/ 0 w 364" name="T10"/>
                  <a:gd fmla="*/ 0 h 388" name="T11"/>
                  <a:gd fmla="*/ 94 w 364" name="T12"/>
                  <a:gd fmla="*/ 0 h 388" name="T13"/>
                  <a:gd fmla="*/ 279 w 364" name="T14"/>
                  <a:gd fmla="*/ 265 h 388" name="T15"/>
                  <a:gd fmla="*/ 279 w 364" name="T16"/>
                  <a:gd fmla="*/ 0 h 388" name="T17"/>
                  <a:gd fmla="*/ 364 w 364" name="T18"/>
                  <a:gd fmla="*/ 0 h 388" name="T19"/>
                  <a:gd fmla="*/ 364 w 364" name="T20"/>
                  <a:gd fmla="*/ 388 h 388" name="T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b="b" l="0" r="r" t="0"/>
                <a:pathLst>
                  <a:path h="388" w="364">
                    <a:moveTo>
                      <a:pt x="364" y="388"/>
                    </a:moveTo>
                    <a:lnTo>
                      <a:pt x="270" y="388"/>
                    </a:lnTo>
                    <a:lnTo>
                      <a:pt x="82" y="121"/>
                    </a:lnTo>
                    <a:lnTo>
                      <a:pt x="82" y="388"/>
                    </a:lnTo>
                    <a:lnTo>
                      <a:pt x="0" y="388"/>
                    </a:lnTo>
                    <a:lnTo>
                      <a:pt x="0" y="0"/>
                    </a:lnTo>
                    <a:lnTo>
                      <a:pt x="94" y="0"/>
                    </a:lnTo>
                    <a:lnTo>
                      <a:pt x="279" y="265"/>
                    </a:lnTo>
                    <a:lnTo>
                      <a:pt x="279" y="0"/>
                    </a:lnTo>
                    <a:lnTo>
                      <a:pt x="364" y="0"/>
                    </a:lnTo>
                    <a:lnTo>
                      <a:pt x="364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</p:grpSp>
      </p:grpSp>
      <p:pic>
        <p:nvPicPr>
          <p:cNvPr id="87" name="Picture 86"/>
          <p:cNvPicPr>
            <a:picLocks noChangeAspect="1"/>
          </p:cNvPicPr>
          <p:nvPr userDrawn="1"/>
        </p:nvPicPr>
        <p:blipFill rotWithShape="1">
          <a:blip cstate="screen"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24205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58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83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35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804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4209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6" name="Text Placeholder 5"/>
          <p:cNvSpPr>
            <a:spLocks noGrp="1"/>
          </p:cNvSpPr>
          <p:nvPr>
            <p:ph hasCustomPrompt="1" idx="10" sz="quarter" type="body"/>
          </p:nvPr>
        </p:nvSpPr>
        <p:spPr>
          <a:xfrm>
            <a:off x="317500" y="6438901"/>
            <a:ext cx="10584209" cy="292100"/>
          </a:xfrm>
          <a:prstGeom prst="rect">
            <a:avLst/>
          </a:prstGeom>
        </p:spPr>
        <p:txBody>
          <a:bodyPr anchor="b" anchorCtr="0" bIns="0" lIns="0" rIns="0" tIns="0"/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indent="0" marL="291586">
              <a:buNone/>
              <a:defRPr/>
            </a:lvl2pPr>
            <a:lvl3pPr indent="0" marL="583171">
              <a:buNone/>
              <a:defRPr/>
            </a:lvl3pPr>
            <a:lvl4pPr indent="0" marL="874756">
              <a:buNone/>
              <a:defRPr/>
            </a:lvl4pPr>
            <a:lvl5pPr indent="0" marL="1166341">
              <a:buNone/>
              <a:defRPr/>
            </a:lvl5pPr>
          </a:lstStyle>
          <a:p>
            <a:pPr lvl="0"/>
            <a:r>
              <a:rPr dirty="0" lang="en-US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54108970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4325" y="1614488"/>
            <a:ext cx="11563350" cy="362902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46143352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231581102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51747222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500" y="1614488"/>
            <a:ext cx="3752850" cy="453707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7682894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11560173" cy="166693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4422460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407035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7"/>
            <a:ext cx="11560173" cy="1665287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8" y="3425825"/>
            <a:ext cx="375761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hasCustomPrompt="1" idx="14" sz="quarter" type="pic"/>
          </p:nvPr>
        </p:nvSpPr>
        <p:spPr>
          <a:xfrm>
            <a:off x="8123238" y="3425825"/>
            <a:ext cx="406876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6305024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5705475" cy="453707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52032127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3273175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3812" y="1614488"/>
            <a:ext cx="1800225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hasCustomPrompt="1" idx="14" sz="quarter" type="body"/>
          </p:nvPr>
        </p:nvSpPr>
        <p:spPr>
          <a:xfrm>
            <a:off x="4219046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hasCustomPrompt="1" idx="15" sz="quarter" type="pic"/>
          </p:nvPr>
        </p:nvSpPr>
        <p:spPr>
          <a:xfrm>
            <a:off x="3243263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71140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hasCustomPrompt="1" idx="18" sz="quarter" type="body"/>
          </p:nvPr>
        </p:nvSpPr>
        <p:spPr>
          <a:xfrm>
            <a:off x="10066298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hasCustomPrompt="1" idx="19" sz="quarter" type="pic"/>
          </p:nvPr>
        </p:nvSpPr>
        <p:spPr>
          <a:xfrm>
            <a:off x="90900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3812" y="3425825"/>
            <a:ext cx="1800225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hasCustomPrompt="1" idx="22" sz="quarter" type="body"/>
          </p:nvPr>
        </p:nvSpPr>
        <p:spPr>
          <a:xfrm>
            <a:off x="4219046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hasCustomPrompt="1" idx="23" sz="quarter" type="pic"/>
          </p:nvPr>
        </p:nvSpPr>
        <p:spPr>
          <a:xfrm>
            <a:off x="32432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71140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hasCustomPrompt="1" idx="26" sz="quarter" type="body"/>
          </p:nvPr>
        </p:nvSpPr>
        <p:spPr>
          <a:xfrm>
            <a:off x="10066298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hasCustomPrompt="1" idx="27" sz="quarter" type="pic"/>
          </p:nvPr>
        </p:nvSpPr>
        <p:spPr>
          <a:xfrm>
            <a:off x="9090025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215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97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8940516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7515" y="1614488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67438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7515" y="3429792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9792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67438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17500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7500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2870710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7" name="Rectangle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none">
            <a:prstTxWarp prst="textNoShape">
              <a:avLst/>
            </a:prstTxWarp>
            <a:noAutofit/>
          </a:bodyPr>
          <a:lstStyle/>
          <a:p>
            <a:pPr algn="ctr"/>
            <a:endParaRPr dirty="0" lang="en-US">
              <a:solidFill>
                <a:srgbClr val="32373C"/>
              </a:solidFill>
              <a:sym charset="0" panose="020B0604020202020204" pitchFamily="34"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225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0" y="0"/>
            <a:ext cx="12192000" cy="68802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58000"/>
                </a:srgbClr>
              </a:gs>
              <a:gs pos="44000">
                <a:srgbClr val="00000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 userDrawn="1">
            <p:ph hasCustomPrompt="1" idx="13" sz="quarter" type="body"/>
          </p:nvPr>
        </p:nvSpPr>
        <p:spPr>
          <a:xfrm>
            <a:off x="323033" y="5243514"/>
            <a:ext cx="5701529" cy="908050"/>
          </a:xfrm>
          <a:prstGeom prst="rect">
            <a:avLst/>
          </a:prstGeom>
        </p:spPr>
        <p:txBody>
          <a:bodyPr anchor="b" anchorCtr="0"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sz="18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name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hasCustomPrompt="1" idx="12" sz="quarter" type="body"/>
          </p:nvPr>
        </p:nvSpPr>
        <p:spPr>
          <a:xfrm>
            <a:off x="323033" y="1614489"/>
            <a:ext cx="5701529" cy="1811336"/>
          </a:xfrm>
          <a:prstGeom prst="rect">
            <a:avLst/>
          </a:prstGeom>
        </p:spPr>
        <p:txBody>
          <a:bodyPr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1" baseline="0" sz="24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presentation title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323034" y="191783"/>
            <a:ext cx="2920832" cy="1139078"/>
            <a:chOff x="314326" y="209071"/>
            <a:chExt cx="3168670" cy="1235732"/>
          </a:xfrm>
          <a:solidFill>
            <a:schemeClr val="bg1"/>
          </a:solidFill>
        </p:grpSpPr>
        <p:grpSp>
          <p:nvGrpSpPr>
            <p:cNvPr id="35" name="Group 34"/>
            <p:cNvGrpSpPr/>
            <p:nvPr userDrawn="1"/>
          </p:nvGrpSpPr>
          <p:grpSpPr>
            <a:xfrm>
              <a:off x="314326" y="641439"/>
              <a:ext cx="3168670" cy="370998"/>
              <a:chOff x="2124054" y="767433"/>
              <a:chExt cx="4269265" cy="499859"/>
            </a:xfrm>
            <a:grpFill/>
          </p:grpSpPr>
          <p:sp>
            <p:nvSpPr>
              <p:cNvPr id="78" name="Freeform 18"/>
              <p:cNvSpPr>
                <a:spLocks noEditPoints="1"/>
              </p:cNvSpPr>
              <p:nvPr userDrawn="1"/>
            </p:nvSpPr>
            <p:spPr bwMode="auto">
              <a:xfrm>
                <a:off x="2124054" y="776181"/>
                <a:ext cx="42738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3 w 142" name="T18"/>
                  <a:gd fmla="*/ 34 h 160" name="T19"/>
                  <a:gd fmla="*/ 133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3" y="21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9" name="Freeform 19"/>
              <p:cNvSpPr>
                <a:spLocks/>
              </p:cNvSpPr>
              <p:nvPr userDrawn="1"/>
            </p:nvSpPr>
            <p:spPr bwMode="auto">
              <a:xfrm>
                <a:off x="2622907" y="776181"/>
                <a:ext cx="372396" cy="481114"/>
              </a:xfrm>
              <a:custGeom>
                <a:avLst/>
                <a:gdLst>
                  <a:gd fmla="*/ 298 w 298" name="T0"/>
                  <a:gd fmla="*/ 385 h 385" name="T1"/>
                  <a:gd fmla="*/ 0 w 298" name="T2"/>
                  <a:gd fmla="*/ 385 h 385" name="T3"/>
                  <a:gd fmla="*/ 0 w 298" name="T4"/>
                  <a:gd fmla="*/ 0 h 385" name="T5"/>
                  <a:gd fmla="*/ 294 w 298" name="T6"/>
                  <a:gd fmla="*/ 0 h 385" name="T7"/>
                  <a:gd fmla="*/ 294 w 298" name="T8"/>
                  <a:gd fmla="*/ 65 h 385" name="T9"/>
                  <a:gd fmla="*/ 91 w 298" name="T10"/>
                  <a:gd fmla="*/ 65 h 385" name="T11"/>
                  <a:gd fmla="*/ 91 w 298" name="T12"/>
                  <a:gd fmla="*/ 154 h 385" name="T13"/>
                  <a:gd fmla="*/ 274 w 298" name="T14"/>
                  <a:gd fmla="*/ 154 h 385" name="T15"/>
                  <a:gd fmla="*/ 274 w 298" name="T16"/>
                  <a:gd fmla="*/ 219 h 385" name="T17"/>
                  <a:gd fmla="*/ 91 w 298" name="T18"/>
                  <a:gd fmla="*/ 219 h 385" name="T19"/>
                  <a:gd fmla="*/ 91 w 298" name="T20"/>
                  <a:gd fmla="*/ 320 h 385" name="T21"/>
                  <a:gd fmla="*/ 298 w 298" name="T22"/>
                  <a:gd fmla="*/ 320 h 385" name="T23"/>
                  <a:gd fmla="*/ 298 w 298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298">
                    <a:moveTo>
                      <a:pt x="29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1" y="65"/>
                    </a:lnTo>
                    <a:lnTo>
                      <a:pt x="91" y="154"/>
                    </a:lnTo>
                    <a:lnTo>
                      <a:pt x="274" y="154"/>
                    </a:lnTo>
                    <a:lnTo>
                      <a:pt x="274" y="219"/>
                    </a:lnTo>
                    <a:lnTo>
                      <a:pt x="91" y="219"/>
                    </a:lnTo>
                    <a:lnTo>
                      <a:pt x="91" y="320"/>
                    </a:lnTo>
                    <a:lnTo>
                      <a:pt x="298" y="320"/>
                    </a:lnTo>
                    <a:lnTo>
                      <a:pt x="298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0" name="Freeform 20"/>
              <p:cNvSpPr>
                <a:spLocks/>
              </p:cNvSpPr>
              <p:nvPr userDrawn="1"/>
            </p:nvSpPr>
            <p:spPr bwMode="auto">
              <a:xfrm>
                <a:off x="3076292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1 w 131" name="T6"/>
                  <a:gd fmla="*/ 156 h 166" name="T7"/>
                  <a:gd fmla="*/ 89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1 w 131" name="T16"/>
                  <a:gd fmla="*/ 138 h 166" name="T17"/>
                  <a:gd fmla="*/ 93 w 131" name="T18"/>
                  <a:gd fmla="*/ 122 h 166" name="T19"/>
                  <a:gd fmla="*/ 93 w 131" name="T20"/>
                  <a:gd fmla="*/ 111 h 166" name="T21"/>
                  <a:gd fmla="*/ 89 w 131" name="T22"/>
                  <a:gd fmla="*/ 100 h 166" name="T23"/>
                  <a:gd fmla="*/ 72 w 131" name="T24"/>
                  <a:gd fmla="*/ 95 h 166" name="T25"/>
                  <a:gd fmla="*/ 53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8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2 w 131" name="T40"/>
                  <a:gd fmla="*/ 28 h 166" name="T41"/>
                  <a:gd fmla="*/ 46 w 131" name="T42"/>
                  <a:gd fmla="*/ 31 h 166" name="T43"/>
                  <a:gd fmla="*/ 39 w 131" name="T44"/>
                  <a:gd fmla="*/ 42 h 166" name="T45"/>
                  <a:gd fmla="*/ 39 w 131" name="T46"/>
                  <a:gd fmla="*/ 53 h 166" name="T47"/>
                  <a:gd fmla="*/ 60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30" y="135"/>
                      <a:pt x="126" y="141"/>
                    </a:cubicBezTo>
                    <a:cubicBezTo>
                      <a:pt x="123" y="148"/>
                      <a:pt x="118" y="153"/>
                      <a:pt x="111" y="156"/>
                    </a:cubicBezTo>
                    <a:cubicBezTo>
                      <a:pt x="104" y="160"/>
                      <a:pt x="97" y="162"/>
                      <a:pt x="89" y="163"/>
                    </a:cubicBezTo>
                    <a:cubicBezTo>
                      <a:pt x="81" y="165"/>
                      <a:pt x="71" y="166"/>
                      <a:pt x="60" y="166"/>
                    </a:cubicBezTo>
                    <a:cubicBezTo>
                      <a:pt x="45" y="166"/>
                      <a:pt x="26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1" y="136"/>
                      <a:pt x="50" y="138"/>
                      <a:pt x="61" y="138"/>
                    </a:cubicBezTo>
                    <a:cubicBezTo>
                      <a:pt x="82" y="138"/>
                      <a:pt x="93" y="133"/>
                      <a:pt x="93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3" y="106"/>
                      <a:pt x="91" y="103"/>
                      <a:pt x="89" y="100"/>
                    </a:cubicBezTo>
                    <a:cubicBezTo>
                      <a:pt x="86" y="96"/>
                      <a:pt x="80" y="95"/>
                      <a:pt x="7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18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8" y="10"/>
                    </a:cubicBezTo>
                    <a:cubicBezTo>
                      <a:pt x="29" y="4"/>
                      <a:pt x="48" y="0"/>
                      <a:pt x="73" y="0"/>
                    </a:cubicBezTo>
                    <a:cubicBezTo>
                      <a:pt x="86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2" y="28"/>
                    </a:cubicBezTo>
                    <a:cubicBezTo>
                      <a:pt x="59" y="28"/>
                      <a:pt x="51" y="29"/>
                      <a:pt x="46" y="31"/>
                    </a:cubicBezTo>
                    <a:cubicBezTo>
                      <a:pt x="41" y="33"/>
                      <a:pt x="39" y="37"/>
                      <a:pt x="39" y="42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2"/>
                      <a:pt x="46" y="66"/>
                      <a:pt x="60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8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1" name="Freeform 21"/>
              <p:cNvSpPr>
                <a:spLocks noEditPoints="1"/>
              </p:cNvSpPr>
              <p:nvPr userDrawn="1"/>
            </p:nvSpPr>
            <p:spPr bwMode="auto">
              <a:xfrm>
                <a:off x="3549399" y="767433"/>
                <a:ext cx="458622" cy="499859"/>
              </a:xfrm>
              <a:custGeom>
                <a:avLst/>
                <a:gdLst>
                  <a:gd fmla="*/ 152 w 152" name="T0"/>
                  <a:gd fmla="*/ 49 h 166" name="T1"/>
                  <a:gd fmla="*/ 152 w 152" name="T2"/>
                  <a:gd fmla="*/ 119 h 166" name="T3"/>
                  <a:gd fmla="*/ 145 w 152" name="T4"/>
                  <a:gd fmla="*/ 142 h 166" name="T5"/>
                  <a:gd fmla="*/ 125 w 152" name="T6"/>
                  <a:gd fmla="*/ 157 h 166" name="T7"/>
                  <a:gd fmla="*/ 101 w 152" name="T8"/>
                  <a:gd fmla="*/ 164 h 166" name="T9"/>
                  <a:gd fmla="*/ 75 w 152" name="T10"/>
                  <a:gd fmla="*/ 166 h 166" name="T11"/>
                  <a:gd fmla="*/ 51 w 152" name="T12"/>
                  <a:gd fmla="*/ 164 h 166" name="T13"/>
                  <a:gd fmla="*/ 27 w 152" name="T14"/>
                  <a:gd fmla="*/ 158 h 166" name="T15"/>
                  <a:gd fmla="*/ 7 w 152" name="T16"/>
                  <a:gd fmla="*/ 144 h 166" name="T17"/>
                  <a:gd fmla="*/ 0 w 152" name="T18"/>
                  <a:gd fmla="*/ 119 h 166" name="T19"/>
                  <a:gd fmla="*/ 0 w 152" name="T20"/>
                  <a:gd fmla="*/ 49 h 166" name="T21"/>
                  <a:gd fmla="*/ 5 w 152" name="T22"/>
                  <a:gd fmla="*/ 27 h 166" name="T23"/>
                  <a:gd fmla="*/ 18 w 152" name="T24"/>
                  <a:gd fmla="*/ 13 h 166" name="T25"/>
                  <a:gd fmla="*/ 37 w 152" name="T26"/>
                  <a:gd fmla="*/ 5 h 166" name="T27"/>
                  <a:gd fmla="*/ 57 w 152" name="T28"/>
                  <a:gd fmla="*/ 1 h 166" name="T29"/>
                  <a:gd fmla="*/ 75 w 152" name="T30"/>
                  <a:gd fmla="*/ 0 h 166" name="T31"/>
                  <a:gd fmla="*/ 94 w 152" name="T32"/>
                  <a:gd fmla="*/ 1 h 166" name="T33"/>
                  <a:gd fmla="*/ 114 w 152" name="T34"/>
                  <a:gd fmla="*/ 5 h 166" name="T35"/>
                  <a:gd fmla="*/ 133 w 152" name="T36"/>
                  <a:gd fmla="*/ 13 h 166" name="T37"/>
                  <a:gd fmla="*/ 146 w 152" name="T38"/>
                  <a:gd fmla="*/ 27 h 166" name="T39"/>
                  <a:gd fmla="*/ 152 w 152" name="T40"/>
                  <a:gd fmla="*/ 49 h 166" name="T41"/>
                  <a:gd fmla="*/ 113 w 152" name="T42"/>
                  <a:gd fmla="*/ 119 h 166" name="T43"/>
                  <a:gd fmla="*/ 113 w 152" name="T44"/>
                  <a:gd fmla="*/ 49 h 166" name="T45"/>
                  <a:gd fmla="*/ 104 w 152" name="T46"/>
                  <a:gd fmla="*/ 32 h 166" name="T47"/>
                  <a:gd fmla="*/ 76 w 152" name="T48"/>
                  <a:gd fmla="*/ 28 h 166" name="T49"/>
                  <a:gd fmla="*/ 47 w 152" name="T50"/>
                  <a:gd fmla="*/ 32 h 166" name="T51"/>
                  <a:gd fmla="*/ 38 w 152" name="T52"/>
                  <a:gd fmla="*/ 49 h 166" name="T53"/>
                  <a:gd fmla="*/ 38 w 152" name="T54"/>
                  <a:gd fmla="*/ 119 h 166" name="T55"/>
                  <a:gd fmla="*/ 41 w 152" name="T56"/>
                  <a:gd fmla="*/ 129 h 166" name="T57"/>
                  <a:gd fmla="*/ 51 w 152" name="T58"/>
                  <a:gd fmla="*/ 135 h 166" name="T59"/>
                  <a:gd fmla="*/ 62 w 152" name="T60"/>
                  <a:gd fmla="*/ 138 h 166" name="T61"/>
                  <a:gd fmla="*/ 76 w 152" name="T62"/>
                  <a:gd fmla="*/ 138 h 166" name="T63"/>
                  <a:gd fmla="*/ 90 w 152" name="T64"/>
                  <a:gd fmla="*/ 138 h 166" name="T65"/>
                  <a:gd fmla="*/ 101 w 152" name="T66"/>
                  <a:gd fmla="*/ 135 h 166" name="T67"/>
                  <a:gd fmla="*/ 110 w 152" name="T68"/>
                  <a:gd fmla="*/ 129 h 166" name="T69"/>
                  <a:gd fmla="*/ 113 w 152" name="T70"/>
                  <a:gd fmla="*/ 119 h 166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6" w="152">
                    <a:moveTo>
                      <a:pt x="152" y="49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49" y="136"/>
                      <a:pt x="145" y="142"/>
                    </a:cubicBezTo>
                    <a:cubicBezTo>
                      <a:pt x="140" y="149"/>
                      <a:pt x="133" y="154"/>
                      <a:pt x="125" y="157"/>
                    </a:cubicBezTo>
                    <a:cubicBezTo>
                      <a:pt x="117" y="160"/>
                      <a:pt x="109" y="162"/>
                      <a:pt x="101" y="164"/>
                    </a:cubicBezTo>
                    <a:cubicBezTo>
                      <a:pt x="93" y="165"/>
                      <a:pt x="84" y="166"/>
                      <a:pt x="75" y="166"/>
                    </a:cubicBezTo>
                    <a:cubicBezTo>
                      <a:pt x="67" y="166"/>
                      <a:pt x="59" y="165"/>
                      <a:pt x="51" y="164"/>
                    </a:cubicBezTo>
                    <a:cubicBezTo>
                      <a:pt x="44" y="163"/>
                      <a:pt x="36" y="161"/>
                      <a:pt x="27" y="158"/>
                    </a:cubicBezTo>
                    <a:cubicBezTo>
                      <a:pt x="19" y="155"/>
                      <a:pt x="12" y="150"/>
                      <a:pt x="7" y="144"/>
                    </a:cubicBezTo>
                    <a:cubicBezTo>
                      <a:pt x="2" y="137"/>
                      <a:pt x="0" y="129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1"/>
                      <a:pt x="1" y="34"/>
                      <a:pt x="5" y="27"/>
                    </a:cubicBezTo>
                    <a:cubicBezTo>
                      <a:pt x="9" y="21"/>
                      <a:pt x="13" y="16"/>
                      <a:pt x="18" y="13"/>
                    </a:cubicBezTo>
                    <a:cubicBezTo>
                      <a:pt x="24" y="10"/>
                      <a:pt x="30" y="7"/>
                      <a:pt x="37" y="5"/>
                    </a:cubicBezTo>
                    <a:cubicBezTo>
                      <a:pt x="45" y="3"/>
                      <a:pt x="51" y="2"/>
                      <a:pt x="57" y="1"/>
                    </a:cubicBezTo>
                    <a:cubicBezTo>
                      <a:pt x="63" y="1"/>
                      <a:pt x="69" y="0"/>
                      <a:pt x="75" y="0"/>
                    </a:cubicBezTo>
                    <a:cubicBezTo>
                      <a:pt x="82" y="0"/>
                      <a:pt x="88" y="1"/>
                      <a:pt x="94" y="1"/>
                    </a:cubicBezTo>
                    <a:cubicBezTo>
                      <a:pt x="100" y="2"/>
                      <a:pt x="107" y="3"/>
                      <a:pt x="114" y="5"/>
                    </a:cubicBezTo>
                    <a:cubicBezTo>
                      <a:pt x="121" y="7"/>
                      <a:pt x="128" y="10"/>
                      <a:pt x="133" y="13"/>
                    </a:cubicBezTo>
                    <a:cubicBezTo>
                      <a:pt x="138" y="16"/>
                      <a:pt x="143" y="21"/>
                      <a:pt x="146" y="27"/>
                    </a:cubicBezTo>
                    <a:cubicBezTo>
                      <a:pt x="150" y="33"/>
                      <a:pt x="152" y="41"/>
                      <a:pt x="152" y="49"/>
                    </a:cubicBezTo>
                    <a:close/>
                    <a:moveTo>
                      <a:pt x="113" y="119"/>
                    </a:move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41"/>
                      <a:pt x="110" y="36"/>
                      <a:pt x="104" y="32"/>
                    </a:cubicBezTo>
                    <a:cubicBezTo>
                      <a:pt x="97" y="29"/>
                      <a:pt x="88" y="28"/>
                      <a:pt x="76" y="28"/>
                    </a:cubicBezTo>
                    <a:cubicBezTo>
                      <a:pt x="63" y="28"/>
                      <a:pt x="54" y="29"/>
                      <a:pt x="47" y="32"/>
                    </a:cubicBezTo>
                    <a:cubicBezTo>
                      <a:pt x="41" y="35"/>
                      <a:pt x="38" y="41"/>
                      <a:pt x="38" y="4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3"/>
                      <a:pt x="39" y="127"/>
                      <a:pt x="41" y="129"/>
                    </a:cubicBezTo>
                    <a:cubicBezTo>
                      <a:pt x="43" y="132"/>
                      <a:pt x="47" y="134"/>
                      <a:pt x="51" y="135"/>
                    </a:cubicBezTo>
                    <a:cubicBezTo>
                      <a:pt x="55" y="136"/>
                      <a:pt x="58" y="137"/>
                      <a:pt x="62" y="138"/>
                    </a:cubicBezTo>
                    <a:cubicBezTo>
                      <a:pt x="66" y="138"/>
                      <a:pt x="70" y="138"/>
                      <a:pt x="76" y="138"/>
                    </a:cubicBezTo>
                    <a:cubicBezTo>
                      <a:pt x="81" y="138"/>
                      <a:pt x="86" y="138"/>
                      <a:pt x="90" y="138"/>
                    </a:cubicBezTo>
                    <a:cubicBezTo>
                      <a:pt x="93" y="137"/>
                      <a:pt x="97" y="136"/>
                      <a:pt x="101" y="135"/>
                    </a:cubicBezTo>
                    <a:cubicBezTo>
                      <a:pt x="105" y="134"/>
                      <a:pt x="108" y="132"/>
                      <a:pt x="110" y="129"/>
                    </a:cubicBezTo>
                    <a:cubicBezTo>
                      <a:pt x="112" y="127"/>
                      <a:pt x="113" y="123"/>
                      <a:pt x="113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2" name="Freeform 22"/>
              <p:cNvSpPr>
                <a:spLocks/>
              </p:cNvSpPr>
              <p:nvPr userDrawn="1"/>
            </p:nvSpPr>
            <p:spPr bwMode="auto">
              <a:xfrm>
                <a:off x="4095456" y="776181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6 h 163" name="T3"/>
                  <a:gd fmla="*/ 70 w 139" name="T4"/>
                  <a:gd fmla="*/ 163 h 163" name="T5"/>
                  <a:gd fmla="*/ 0 w 139" name="T6"/>
                  <a:gd fmla="*/ 116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6 h 163" name="T13"/>
                  <a:gd fmla="*/ 46 w 139" name="T14"/>
                  <a:gd fmla="*/ 131 h 163" name="T15"/>
                  <a:gd fmla="*/ 70 w 139" name="T16"/>
                  <a:gd fmla="*/ 135 h 163" name="T17"/>
                  <a:gd fmla="*/ 94 w 139" name="T18"/>
                  <a:gd fmla="*/ 131 h 163" name="T19"/>
                  <a:gd fmla="*/ 101 w 139" name="T20"/>
                  <a:gd fmla="*/ 116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47"/>
                      <a:pt x="116" y="163"/>
                      <a:pt x="70" y="163"/>
                    </a:cubicBezTo>
                    <a:cubicBezTo>
                      <a:pt x="23" y="163"/>
                      <a:pt x="0" y="147"/>
                      <a:pt x="0" y="1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3"/>
                      <a:pt x="41" y="128"/>
                      <a:pt x="46" y="131"/>
                    </a:cubicBezTo>
                    <a:cubicBezTo>
                      <a:pt x="51" y="134"/>
                      <a:pt x="59" y="135"/>
                      <a:pt x="70" y="135"/>
                    </a:cubicBezTo>
                    <a:cubicBezTo>
                      <a:pt x="81" y="135"/>
                      <a:pt x="89" y="134"/>
                      <a:pt x="94" y="131"/>
                    </a:cubicBezTo>
                    <a:cubicBezTo>
                      <a:pt x="99" y="128"/>
                      <a:pt x="101" y="123"/>
                      <a:pt x="101" y="116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3" name="Freeform 23"/>
              <p:cNvSpPr>
                <a:spLocks noEditPoints="1"/>
              </p:cNvSpPr>
              <p:nvPr userDrawn="1"/>
            </p:nvSpPr>
            <p:spPr bwMode="auto">
              <a:xfrm>
                <a:off x="4609545" y="776181"/>
                <a:ext cx="42863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2 w 142" name="T18"/>
                  <a:gd fmla="*/ 34 h 160" name="T19"/>
                  <a:gd fmla="*/ 132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2" y="21"/>
                      <a:pt x="132" y="34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 userDrawn="1"/>
            </p:nvSpPr>
            <p:spPr bwMode="auto">
              <a:xfrm>
                <a:off x="5076396" y="767433"/>
                <a:ext cx="379894" cy="499859"/>
              </a:xfrm>
              <a:custGeom>
                <a:avLst/>
                <a:gdLst>
                  <a:gd fmla="*/ 126 w 126" name="T0"/>
                  <a:gd fmla="*/ 160 h 166" name="T1"/>
                  <a:gd fmla="*/ 74 w 126" name="T2"/>
                  <a:gd fmla="*/ 166 h 166" name="T3"/>
                  <a:gd fmla="*/ 56 w 126" name="T4"/>
                  <a:gd fmla="*/ 165 h 166" name="T5"/>
                  <a:gd fmla="*/ 36 w 126" name="T6"/>
                  <a:gd fmla="*/ 161 h 166" name="T7"/>
                  <a:gd fmla="*/ 18 w 126" name="T8"/>
                  <a:gd fmla="*/ 153 h 166" name="T9"/>
                  <a:gd fmla="*/ 5 w 126" name="T10"/>
                  <a:gd fmla="*/ 140 h 166" name="T11"/>
                  <a:gd fmla="*/ 0 w 126" name="T12"/>
                  <a:gd fmla="*/ 119 h 166" name="T13"/>
                  <a:gd fmla="*/ 0 w 126" name="T14"/>
                  <a:gd fmla="*/ 49 h 166" name="T15"/>
                  <a:gd fmla="*/ 74 w 126" name="T16"/>
                  <a:gd fmla="*/ 0 h 166" name="T17"/>
                  <a:gd fmla="*/ 125 w 126" name="T18"/>
                  <a:gd fmla="*/ 6 h 166" name="T19"/>
                  <a:gd fmla="*/ 125 w 126" name="T20"/>
                  <a:gd fmla="*/ 35 h 166" name="T21"/>
                  <a:gd fmla="*/ 75 w 126" name="T22"/>
                  <a:gd fmla="*/ 28 h 166" name="T23"/>
                  <a:gd fmla="*/ 61 w 126" name="T24"/>
                  <a:gd fmla="*/ 28 h 166" name="T25"/>
                  <a:gd fmla="*/ 50 w 126" name="T26"/>
                  <a:gd fmla="*/ 31 h 166" name="T27"/>
                  <a:gd fmla="*/ 41 w 126" name="T28"/>
                  <a:gd fmla="*/ 37 h 166" name="T29"/>
                  <a:gd fmla="*/ 39 w 126" name="T30"/>
                  <a:gd fmla="*/ 48 h 166" name="T31"/>
                  <a:gd fmla="*/ 39 w 126" name="T32"/>
                  <a:gd fmla="*/ 116 h 166" name="T33"/>
                  <a:gd fmla="*/ 78 w 126" name="T34"/>
                  <a:gd fmla="*/ 138 h 166" name="T35"/>
                  <a:gd fmla="*/ 126 w 126" name="T36"/>
                  <a:gd fmla="*/ 131 h 166" name="T37"/>
                  <a:gd fmla="*/ 126 w 126" name="T38"/>
                  <a:gd fmla="*/ 160 h 166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6" w="126">
                    <a:moveTo>
                      <a:pt x="126" y="160"/>
                    </a:moveTo>
                    <a:cubicBezTo>
                      <a:pt x="108" y="164"/>
                      <a:pt x="91" y="166"/>
                      <a:pt x="74" y="166"/>
                    </a:cubicBezTo>
                    <a:cubicBezTo>
                      <a:pt x="68" y="166"/>
                      <a:pt x="62" y="165"/>
                      <a:pt x="56" y="165"/>
                    </a:cubicBezTo>
                    <a:cubicBezTo>
                      <a:pt x="50" y="164"/>
                      <a:pt x="43" y="163"/>
                      <a:pt x="36" y="161"/>
                    </a:cubicBezTo>
                    <a:cubicBezTo>
                      <a:pt x="29" y="159"/>
                      <a:pt x="23" y="157"/>
                      <a:pt x="18" y="153"/>
                    </a:cubicBezTo>
                    <a:cubicBezTo>
                      <a:pt x="13" y="150"/>
                      <a:pt x="9" y="146"/>
                      <a:pt x="5" y="140"/>
                    </a:cubicBezTo>
                    <a:cubicBezTo>
                      <a:pt x="2" y="134"/>
                      <a:pt x="0" y="127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6"/>
                      <a:pt x="25" y="0"/>
                      <a:pt x="74" y="0"/>
                    </a:cubicBezTo>
                    <a:cubicBezTo>
                      <a:pt x="87" y="0"/>
                      <a:pt x="104" y="2"/>
                      <a:pt x="125" y="6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06" y="30"/>
                      <a:pt x="89" y="28"/>
                      <a:pt x="75" y="28"/>
                    </a:cubicBezTo>
                    <a:cubicBezTo>
                      <a:pt x="69" y="28"/>
                      <a:pt x="65" y="28"/>
                      <a:pt x="61" y="28"/>
                    </a:cubicBezTo>
                    <a:cubicBezTo>
                      <a:pt x="58" y="29"/>
                      <a:pt x="54" y="29"/>
                      <a:pt x="50" y="31"/>
                    </a:cubicBezTo>
                    <a:cubicBezTo>
                      <a:pt x="46" y="32"/>
                      <a:pt x="43" y="34"/>
                      <a:pt x="41" y="37"/>
                    </a:cubicBezTo>
                    <a:cubicBezTo>
                      <a:pt x="40" y="40"/>
                      <a:pt x="39" y="44"/>
                      <a:pt x="39" y="48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31"/>
                      <a:pt x="52" y="138"/>
                      <a:pt x="78" y="138"/>
                    </a:cubicBezTo>
                    <a:cubicBezTo>
                      <a:pt x="90" y="138"/>
                      <a:pt x="106" y="136"/>
                      <a:pt x="126" y="131"/>
                    </a:cubicBezTo>
                    <a:lnTo>
                      <a:pt x="126" y="16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 userDrawn="1"/>
            </p:nvSpPr>
            <p:spPr bwMode="auto">
              <a:xfrm>
                <a:off x="5547605" y="776181"/>
                <a:ext cx="377394" cy="481114"/>
              </a:xfrm>
              <a:custGeom>
                <a:avLst/>
                <a:gdLst>
                  <a:gd fmla="*/ 302 w 302" name="T0"/>
                  <a:gd fmla="*/ 385 h 385" name="T1"/>
                  <a:gd fmla="*/ 0 w 302" name="T2"/>
                  <a:gd fmla="*/ 385 h 385" name="T3"/>
                  <a:gd fmla="*/ 0 w 302" name="T4"/>
                  <a:gd fmla="*/ 0 h 385" name="T5"/>
                  <a:gd fmla="*/ 294 w 302" name="T6"/>
                  <a:gd fmla="*/ 0 h 385" name="T7"/>
                  <a:gd fmla="*/ 294 w 302" name="T8"/>
                  <a:gd fmla="*/ 65 h 385" name="T9"/>
                  <a:gd fmla="*/ 94 w 302" name="T10"/>
                  <a:gd fmla="*/ 65 h 385" name="T11"/>
                  <a:gd fmla="*/ 94 w 302" name="T12"/>
                  <a:gd fmla="*/ 154 h 385" name="T13"/>
                  <a:gd fmla="*/ 275 w 302" name="T14"/>
                  <a:gd fmla="*/ 154 h 385" name="T15"/>
                  <a:gd fmla="*/ 275 w 302" name="T16"/>
                  <a:gd fmla="*/ 219 h 385" name="T17"/>
                  <a:gd fmla="*/ 94 w 302" name="T18"/>
                  <a:gd fmla="*/ 219 h 385" name="T19"/>
                  <a:gd fmla="*/ 94 w 302" name="T20"/>
                  <a:gd fmla="*/ 320 h 385" name="T21"/>
                  <a:gd fmla="*/ 302 w 302" name="T22"/>
                  <a:gd fmla="*/ 320 h 385" name="T23"/>
                  <a:gd fmla="*/ 302 w 302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302">
                    <a:moveTo>
                      <a:pt x="302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4" y="65"/>
                    </a:lnTo>
                    <a:lnTo>
                      <a:pt x="94" y="154"/>
                    </a:lnTo>
                    <a:lnTo>
                      <a:pt x="275" y="154"/>
                    </a:lnTo>
                    <a:lnTo>
                      <a:pt x="275" y="219"/>
                    </a:lnTo>
                    <a:lnTo>
                      <a:pt x="94" y="219"/>
                    </a:lnTo>
                    <a:lnTo>
                      <a:pt x="94" y="320"/>
                    </a:lnTo>
                    <a:lnTo>
                      <a:pt x="302" y="320"/>
                    </a:lnTo>
                    <a:lnTo>
                      <a:pt x="302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 userDrawn="1"/>
            </p:nvSpPr>
            <p:spPr bwMode="auto">
              <a:xfrm>
                <a:off x="5998431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0 w 131" name="T6"/>
                  <a:gd fmla="*/ 156 h 166" name="T7"/>
                  <a:gd fmla="*/ 88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0 w 131" name="T16"/>
                  <a:gd fmla="*/ 138 h 166" name="T17"/>
                  <a:gd fmla="*/ 92 w 131" name="T18"/>
                  <a:gd fmla="*/ 122 h 166" name="T19"/>
                  <a:gd fmla="*/ 92 w 131" name="T20"/>
                  <a:gd fmla="*/ 111 h 166" name="T21"/>
                  <a:gd fmla="*/ 88 w 131" name="T22"/>
                  <a:gd fmla="*/ 100 h 166" name="T23"/>
                  <a:gd fmla="*/ 71 w 131" name="T24"/>
                  <a:gd fmla="*/ 95 h 166" name="T25"/>
                  <a:gd fmla="*/ 52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7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1 w 131" name="T40"/>
                  <a:gd fmla="*/ 28 h 166" name="T41"/>
                  <a:gd fmla="*/ 45 w 131" name="T42"/>
                  <a:gd fmla="*/ 31 h 166" name="T43"/>
                  <a:gd fmla="*/ 38 w 131" name="T44"/>
                  <a:gd fmla="*/ 42 h 166" name="T45"/>
                  <a:gd fmla="*/ 38 w 131" name="T46"/>
                  <a:gd fmla="*/ 53 h 166" name="T47"/>
                  <a:gd fmla="*/ 59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0" y="156"/>
                    </a:cubicBezTo>
                    <a:cubicBezTo>
                      <a:pt x="103" y="160"/>
                      <a:pt x="96" y="162"/>
                      <a:pt x="88" y="163"/>
                    </a:cubicBezTo>
                    <a:cubicBezTo>
                      <a:pt x="80" y="165"/>
                      <a:pt x="71" y="166"/>
                      <a:pt x="60" y="166"/>
                    </a:cubicBezTo>
                    <a:cubicBezTo>
                      <a:pt x="44" y="166"/>
                      <a:pt x="25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1" y="138"/>
                      <a:pt x="92" y="133"/>
                      <a:pt x="92" y="122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3"/>
                      <a:pt x="88" y="100"/>
                    </a:cubicBezTo>
                    <a:cubicBezTo>
                      <a:pt x="85" y="96"/>
                      <a:pt x="80" y="95"/>
                      <a:pt x="71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17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5" y="17"/>
                      <a:pt x="17" y="10"/>
                    </a:cubicBezTo>
                    <a:cubicBezTo>
                      <a:pt x="29" y="4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1" y="28"/>
                    </a:cubicBezTo>
                    <a:cubicBezTo>
                      <a:pt x="59" y="28"/>
                      <a:pt x="50" y="29"/>
                      <a:pt x="45" y="31"/>
                    </a:cubicBezTo>
                    <a:cubicBezTo>
                      <a:pt x="40" y="33"/>
                      <a:pt x="38" y="37"/>
                      <a:pt x="38" y="4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2"/>
                      <a:pt x="45" y="66"/>
                      <a:pt x="5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7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314326" y="1075660"/>
              <a:ext cx="1843867" cy="369143"/>
              <a:chOff x="1146212" y="1396551"/>
              <a:chExt cx="2484309" cy="497360"/>
            </a:xfrm>
            <a:grpFill/>
          </p:grpSpPr>
          <p:sp>
            <p:nvSpPr>
              <p:cNvPr id="73" name="Freeform 27"/>
              <p:cNvSpPr>
                <a:spLocks/>
              </p:cNvSpPr>
              <p:nvPr userDrawn="1"/>
            </p:nvSpPr>
            <p:spPr bwMode="auto">
              <a:xfrm>
                <a:off x="1146212" y="1396551"/>
                <a:ext cx="443627" cy="497359"/>
              </a:xfrm>
              <a:custGeom>
                <a:avLst/>
                <a:gdLst>
                  <a:gd fmla="*/ 147 w 147" name="T0"/>
                  <a:gd fmla="*/ 155 h 165" name="T1"/>
                  <a:gd fmla="*/ 115 w 147" name="T2"/>
                  <a:gd fmla="*/ 162 h 165" name="T3"/>
                  <a:gd fmla="*/ 80 w 147" name="T4"/>
                  <a:gd fmla="*/ 165 h 165" name="T5"/>
                  <a:gd fmla="*/ 56 w 147" name="T6"/>
                  <a:gd fmla="*/ 164 h 165" name="T7"/>
                  <a:gd fmla="*/ 34 w 147" name="T8"/>
                  <a:gd fmla="*/ 160 h 165" name="T9"/>
                  <a:gd fmla="*/ 16 w 147" name="T10"/>
                  <a:gd fmla="*/ 152 h 165" name="T11"/>
                  <a:gd fmla="*/ 5 w 147" name="T12"/>
                  <a:gd fmla="*/ 138 h 165" name="T13"/>
                  <a:gd fmla="*/ 0 w 147" name="T14"/>
                  <a:gd fmla="*/ 119 h 165" name="T15"/>
                  <a:gd fmla="*/ 0 w 147" name="T16"/>
                  <a:gd fmla="*/ 52 h 165" name="T17"/>
                  <a:gd fmla="*/ 5 w 147" name="T18"/>
                  <a:gd fmla="*/ 30 h 165" name="T19"/>
                  <a:gd fmla="*/ 18 w 147" name="T20"/>
                  <a:gd fmla="*/ 15 h 165" name="T21"/>
                  <a:gd fmla="*/ 37 w 147" name="T22"/>
                  <a:gd fmla="*/ 6 h 165" name="T23"/>
                  <a:gd fmla="*/ 59 w 147" name="T24"/>
                  <a:gd fmla="*/ 1 h 165" name="T25"/>
                  <a:gd fmla="*/ 80 w 147" name="T26"/>
                  <a:gd fmla="*/ 0 h 165" name="T27"/>
                  <a:gd fmla="*/ 146 w 147" name="T28"/>
                  <a:gd fmla="*/ 5 h 165" name="T29"/>
                  <a:gd fmla="*/ 146 w 147" name="T30"/>
                  <a:gd fmla="*/ 34 h 165" name="T31"/>
                  <a:gd fmla="*/ 80 w 147" name="T32"/>
                  <a:gd fmla="*/ 27 h 165" name="T33"/>
                  <a:gd fmla="*/ 39 w 147" name="T34"/>
                  <a:gd fmla="*/ 51 h 165" name="T35"/>
                  <a:gd fmla="*/ 39 w 147" name="T36"/>
                  <a:gd fmla="*/ 116 h 165" name="T37"/>
                  <a:gd fmla="*/ 50 w 147" name="T38"/>
                  <a:gd fmla="*/ 133 h 165" name="T39"/>
                  <a:gd fmla="*/ 84 w 147" name="T40"/>
                  <a:gd fmla="*/ 138 h 165" name="T41"/>
                  <a:gd fmla="*/ 110 w 147" name="T42"/>
                  <a:gd fmla="*/ 134 h 165" name="T43"/>
                  <a:gd fmla="*/ 110 w 147" name="T44"/>
                  <a:gd fmla="*/ 97 h 165" name="T45"/>
                  <a:gd fmla="*/ 84 w 147" name="T46"/>
                  <a:gd fmla="*/ 97 h 165" name="T47"/>
                  <a:gd fmla="*/ 84 w 147" name="T48"/>
                  <a:gd fmla="*/ 71 h 165" name="T49"/>
                  <a:gd fmla="*/ 147 w 147" name="T50"/>
                  <a:gd fmla="*/ 71 h 165" name="T51"/>
                  <a:gd fmla="*/ 147 w 147" name="T52"/>
                  <a:gd fmla="*/ 155 h 165" name="T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b="b" l="0" r="r" t="0"/>
                <a:pathLst>
                  <a:path h="165" w="147">
                    <a:moveTo>
                      <a:pt x="147" y="155"/>
                    </a:moveTo>
                    <a:cubicBezTo>
                      <a:pt x="138" y="158"/>
                      <a:pt x="128" y="160"/>
                      <a:pt x="115" y="162"/>
                    </a:cubicBezTo>
                    <a:cubicBezTo>
                      <a:pt x="102" y="164"/>
                      <a:pt x="91" y="165"/>
                      <a:pt x="80" y="165"/>
                    </a:cubicBezTo>
                    <a:cubicBezTo>
                      <a:pt x="71" y="165"/>
                      <a:pt x="63" y="165"/>
                      <a:pt x="56" y="164"/>
                    </a:cubicBezTo>
                    <a:cubicBezTo>
                      <a:pt x="49" y="163"/>
                      <a:pt x="42" y="162"/>
                      <a:pt x="34" y="160"/>
                    </a:cubicBezTo>
                    <a:cubicBezTo>
                      <a:pt x="27" y="158"/>
                      <a:pt x="21" y="155"/>
                      <a:pt x="16" y="152"/>
                    </a:cubicBezTo>
                    <a:cubicBezTo>
                      <a:pt x="11" y="148"/>
                      <a:pt x="8" y="144"/>
                      <a:pt x="5" y="138"/>
                    </a:cubicBezTo>
                    <a:cubicBezTo>
                      <a:pt x="2" y="133"/>
                      <a:pt x="0" y="126"/>
                      <a:pt x="0" y="11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3"/>
                      <a:pt x="2" y="36"/>
                      <a:pt x="5" y="30"/>
                    </a:cubicBezTo>
                    <a:cubicBezTo>
                      <a:pt x="9" y="23"/>
                      <a:pt x="13" y="18"/>
                      <a:pt x="18" y="15"/>
                    </a:cubicBezTo>
                    <a:cubicBezTo>
                      <a:pt x="24" y="11"/>
                      <a:pt x="30" y="8"/>
                      <a:pt x="37" y="6"/>
                    </a:cubicBezTo>
                    <a:cubicBezTo>
                      <a:pt x="45" y="3"/>
                      <a:pt x="52" y="2"/>
                      <a:pt x="59" y="1"/>
                    </a:cubicBezTo>
                    <a:cubicBezTo>
                      <a:pt x="66" y="0"/>
                      <a:pt x="73" y="0"/>
                      <a:pt x="80" y="0"/>
                    </a:cubicBezTo>
                    <a:cubicBezTo>
                      <a:pt x="103" y="0"/>
                      <a:pt x="125" y="1"/>
                      <a:pt x="146" y="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26" y="29"/>
                      <a:pt x="104" y="27"/>
                      <a:pt x="80" y="27"/>
                    </a:cubicBezTo>
                    <a:cubicBezTo>
                      <a:pt x="53" y="27"/>
                      <a:pt x="39" y="35"/>
                      <a:pt x="39" y="51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4"/>
                      <a:pt x="43" y="130"/>
                      <a:pt x="50" y="133"/>
                    </a:cubicBezTo>
                    <a:cubicBezTo>
                      <a:pt x="58" y="136"/>
                      <a:pt x="69" y="138"/>
                      <a:pt x="84" y="138"/>
                    </a:cubicBezTo>
                    <a:cubicBezTo>
                      <a:pt x="92" y="138"/>
                      <a:pt x="101" y="136"/>
                      <a:pt x="110" y="134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147" y="71"/>
                      <a:pt x="147" y="71"/>
                      <a:pt x="147" y="71"/>
                    </a:cubicBezTo>
                    <a:lnTo>
                      <a:pt x="147" y="15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4" name="Freeform 28"/>
              <p:cNvSpPr>
                <a:spLocks noEditPoints="1"/>
              </p:cNvSpPr>
              <p:nvPr userDrawn="1"/>
            </p:nvSpPr>
            <p:spPr bwMode="auto">
              <a:xfrm>
                <a:off x="1697852" y="1402799"/>
                <a:ext cx="431129" cy="484862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1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1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5"/>
                    </a:cubicBezTo>
                    <a:cubicBezTo>
                      <a:pt x="115" y="90"/>
                      <a:pt x="106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1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7" y="71"/>
                      <a:pt x="90" y="69"/>
                    </a:cubicBezTo>
                    <a:cubicBezTo>
                      <a:pt x="93" y="66"/>
                      <a:pt x="95" y="61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5" name="Freeform 29"/>
              <p:cNvSpPr>
                <a:spLocks noEditPoints="1"/>
              </p:cNvSpPr>
              <p:nvPr userDrawn="1"/>
            </p:nvSpPr>
            <p:spPr bwMode="auto">
              <a:xfrm>
                <a:off x="2188536" y="1396552"/>
                <a:ext cx="458622" cy="497359"/>
              </a:xfrm>
              <a:custGeom>
                <a:avLst/>
                <a:gdLst>
                  <a:gd fmla="*/ 152 w 152" name="T0"/>
                  <a:gd fmla="*/ 48 h 165" name="T1"/>
                  <a:gd fmla="*/ 152 w 152" name="T2"/>
                  <a:gd fmla="*/ 119 h 165" name="T3"/>
                  <a:gd fmla="*/ 145 w 152" name="T4"/>
                  <a:gd fmla="*/ 142 h 165" name="T5"/>
                  <a:gd fmla="*/ 126 w 152" name="T6"/>
                  <a:gd fmla="*/ 156 h 165" name="T7"/>
                  <a:gd fmla="*/ 102 w 152" name="T8"/>
                  <a:gd fmla="*/ 163 h 165" name="T9"/>
                  <a:gd fmla="*/ 76 w 152" name="T10"/>
                  <a:gd fmla="*/ 165 h 165" name="T11"/>
                  <a:gd fmla="*/ 52 w 152" name="T12"/>
                  <a:gd fmla="*/ 163 h 165" name="T13"/>
                  <a:gd fmla="*/ 28 w 152" name="T14"/>
                  <a:gd fmla="*/ 157 h 165" name="T15"/>
                  <a:gd fmla="*/ 8 w 152" name="T16"/>
                  <a:gd fmla="*/ 143 h 165" name="T17"/>
                  <a:gd fmla="*/ 0 w 152" name="T18"/>
                  <a:gd fmla="*/ 119 h 165" name="T19"/>
                  <a:gd fmla="*/ 0 w 152" name="T20"/>
                  <a:gd fmla="*/ 48 h 165" name="T21"/>
                  <a:gd fmla="*/ 6 w 152" name="T22"/>
                  <a:gd fmla="*/ 27 h 165" name="T23"/>
                  <a:gd fmla="*/ 19 w 152" name="T24"/>
                  <a:gd fmla="*/ 12 h 165" name="T25"/>
                  <a:gd fmla="*/ 38 w 152" name="T26"/>
                  <a:gd fmla="*/ 4 h 165" name="T27"/>
                  <a:gd fmla="*/ 58 w 152" name="T28"/>
                  <a:gd fmla="*/ 0 h 165" name="T29"/>
                  <a:gd fmla="*/ 76 w 152" name="T30"/>
                  <a:gd fmla="*/ 0 h 165" name="T31"/>
                  <a:gd fmla="*/ 95 w 152" name="T32"/>
                  <a:gd fmla="*/ 0 h 165" name="T33"/>
                  <a:gd fmla="*/ 115 w 152" name="T34"/>
                  <a:gd fmla="*/ 4 h 165" name="T35"/>
                  <a:gd fmla="*/ 134 w 152" name="T36"/>
                  <a:gd fmla="*/ 12 h 165" name="T37"/>
                  <a:gd fmla="*/ 147 w 152" name="T38"/>
                  <a:gd fmla="*/ 27 h 165" name="T39"/>
                  <a:gd fmla="*/ 152 w 152" name="T40"/>
                  <a:gd fmla="*/ 48 h 165" name="T41"/>
                  <a:gd fmla="*/ 114 w 152" name="T42"/>
                  <a:gd fmla="*/ 119 h 165" name="T43"/>
                  <a:gd fmla="*/ 114 w 152" name="T44"/>
                  <a:gd fmla="*/ 48 h 165" name="T45"/>
                  <a:gd fmla="*/ 104 w 152" name="T46"/>
                  <a:gd fmla="*/ 32 h 165" name="T47"/>
                  <a:gd fmla="*/ 76 w 152" name="T48"/>
                  <a:gd fmla="*/ 27 h 165" name="T49"/>
                  <a:gd fmla="*/ 48 w 152" name="T50"/>
                  <a:gd fmla="*/ 32 h 165" name="T51"/>
                  <a:gd fmla="*/ 39 w 152" name="T52"/>
                  <a:gd fmla="*/ 48 h 165" name="T53"/>
                  <a:gd fmla="*/ 39 w 152" name="T54"/>
                  <a:gd fmla="*/ 119 h 165" name="T55"/>
                  <a:gd fmla="*/ 42 w 152" name="T56"/>
                  <a:gd fmla="*/ 129 h 165" name="T57"/>
                  <a:gd fmla="*/ 51 w 152" name="T58"/>
                  <a:gd fmla="*/ 135 h 165" name="T59"/>
                  <a:gd fmla="*/ 63 w 152" name="T60"/>
                  <a:gd fmla="*/ 137 h 165" name="T61"/>
                  <a:gd fmla="*/ 77 w 152" name="T62"/>
                  <a:gd fmla="*/ 138 h 165" name="T63"/>
                  <a:gd fmla="*/ 90 w 152" name="T64"/>
                  <a:gd fmla="*/ 137 h 165" name="T65"/>
                  <a:gd fmla="*/ 102 w 152" name="T66"/>
                  <a:gd fmla="*/ 135 h 165" name="T67"/>
                  <a:gd fmla="*/ 111 w 152" name="T68"/>
                  <a:gd fmla="*/ 129 h 165" name="T69"/>
                  <a:gd fmla="*/ 114 w 152" name="T70"/>
                  <a:gd fmla="*/ 119 h 165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5" w="152">
                    <a:moveTo>
                      <a:pt x="152" y="48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50" y="135"/>
                      <a:pt x="145" y="142"/>
                    </a:cubicBezTo>
                    <a:cubicBezTo>
                      <a:pt x="141" y="148"/>
                      <a:pt x="134" y="153"/>
                      <a:pt x="126" y="156"/>
                    </a:cubicBezTo>
                    <a:cubicBezTo>
                      <a:pt x="118" y="159"/>
                      <a:pt x="110" y="162"/>
                      <a:pt x="102" y="163"/>
                    </a:cubicBezTo>
                    <a:cubicBezTo>
                      <a:pt x="94" y="164"/>
                      <a:pt x="85" y="165"/>
                      <a:pt x="76" y="165"/>
                    </a:cubicBezTo>
                    <a:cubicBezTo>
                      <a:pt x="68" y="165"/>
                      <a:pt x="60" y="164"/>
                      <a:pt x="52" y="163"/>
                    </a:cubicBezTo>
                    <a:cubicBezTo>
                      <a:pt x="45" y="162"/>
                      <a:pt x="37" y="160"/>
                      <a:pt x="28" y="157"/>
                    </a:cubicBezTo>
                    <a:cubicBezTo>
                      <a:pt x="20" y="154"/>
                      <a:pt x="13" y="150"/>
                      <a:pt x="8" y="143"/>
                    </a:cubicBezTo>
                    <a:cubicBezTo>
                      <a:pt x="3" y="136"/>
                      <a:pt x="0" y="128"/>
                      <a:pt x="0" y="1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0"/>
                      <a:pt x="2" y="33"/>
                      <a:pt x="6" y="27"/>
                    </a:cubicBezTo>
                    <a:cubicBezTo>
                      <a:pt x="10" y="20"/>
                      <a:pt x="14" y="16"/>
                      <a:pt x="19" y="12"/>
                    </a:cubicBezTo>
                    <a:cubicBezTo>
                      <a:pt x="24" y="9"/>
                      <a:pt x="31" y="6"/>
                      <a:pt x="38" y="4"/>
                    </a:cubicBezTo>
                    <a:cubicBezTo>
                      <a:pt x="46" y="2"/>
                      <a:pt x="52" y="1"/>
                      <a:pt x="58" y="0"/>
                    </a:cubicBezTo>
                    <a:cubicBezTo>
                      <a:pt x="64" y="0"/>
                      <a:pt x="70" y="0"/>
                      <a:pt x="76" y="0"/>
                    </a:cubicBezTo>
                    <a:cubicBezTo>
                      <a:pt x="83" y="0"/>
                      <a:pt x="89" y="0"/>
                      <a:pt x="95" y="0"/>
                    </a:cubicBezTo>
                    <a:cubicBezTo>
                      <a:pt x="101" y="1"/>
                      <a:pt x="107" y="2"/>
                      <a:pt x="115" y="4"/>
                    </a:cubicBezTo>
                    <a:cubicBezTo>
                      <a:pt x="122" y="6"/>
                      <a:pt x="128" y="9"/>
                      <a:pt x="134" y="12"/>
                    </a:cubicBezTo>
                    <a:cubicBezTo>
                      <a:pt x="139" y="16"/>
                      <a:pt x="143" y="20"/>
                      <a:pt x="147" y="27"/>
                    </a:cubicBezTo>
                    <a:cubicBezTo>
                      <a:pt x="151" y="33"/>
                      <a:pt x="152" y="40"/>
                      <a:pt x="152" y="48"/>
                    </a:cubicBezTo>
                    <a:close/>
                    <a:moveTo>
                      <a:pt x="114" y="119"/>
                    </a:move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0"/>
                      <a:pt x="111" y="35"/>
                      <a:pt x="104" y="32"/>
                    </a:cubicBezTo>
                    <a:cubicBezTo>
                      <a:pt x="98" y="29"/>
                      <a:pt x="89" y="27"/>
                      <a:pt x="76" y="27"/>
                    </a:cubicBezTo>
                    <a:cubicBezTo>
                      <a:pt x="64" y="27"/>
                      <a:pt x="54" y="29"/>
                      <a:pt x="48" y="32"/>
                    </a:cubicBezTo>
                    <a:cubicBezTo>
                      <a:pt x="42" y="35"/>
                      <a:pt x="39" y="40"/>
                      <a:pt x="39" y="48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3"/>
                      <a:pt x="40" y="126"/>
                      <a:pt x="42" y="129"/>
                    </a:cubicBezTo>
                    <a:cubicBezTo>
                      <a:pt x="44" y="132"/>
                      <a:pt x="47" y="133"/>
                      <a:pt x="51" y="135"/>
                    </a:cubicBezTo>
                    <a:cubicBezTo>
                      <a:pt x="55" y="136"/>
                      <a:pt x="59" y="137"/>
                      <a:pt x="63" y="137"/>
                    </a:cubicBezTo>
                    <a:cubicBezTo>
                      <a:pt x="67" y="137"/>
                      <a:pt x="71" y="138"/>
                      <a:pt x="77" y="138"/>
                    </a:cubicBezTo>
                    <a:cubicBezTo>
                      <a:pt x="82" y="138"/>
                      <a:pt x="87" y="137"/>
                      <a:pt x="90" y="137"/>
                    </a:cubicBezTo>
                    <a:cubicBezTo>
                      <a:pt x="94" y="137"/>
                      <a:pt x="98" y="136"/>
                      <a:pt x="102" y="135"/>
                    </a:cubicBezTo>
                    <a:cubicBezTo>
                      <a:pt x="106" y="133"/>
                      <a:pt x="109" y="132"/>
                      <a:pt x="111" y="129"/>
                    </a:cubicBezTo>
                    <a:cubicBezTo>
                      <a:pt x="113" y="126"/>
                      <a:pt x="114" y="123"/>
                      <a:pt x="114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6" name="Freeform 30"/>
              <p:cNvSpPr>
                <a:spLocks/>
              </p:cNvSpPr>
              <p:nvPr userDrawn="1"/>
            </p:nvSpPr>
            <p:spPr bwMode="auto">
              <a:xfrm>
                <a:off x="2736993" y="1402799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70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4 w 139" name="T18"/>
                  <a:gd fmla="*/ 132 h 163" name="T19"/>
                  <a:gd fmla="*/ 101 w 139" name="T20"/>
                  <a:gd fmla="*/ 117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70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24"/>
                      <a:pt x="41" y="129"/>
                      <a:pt x="46" y="132"/>
                    </a:cubicBezTo>
                    <a:cubicBezTo>
                      <a:pt x="51" y="134"/>
                      <a:pt x="59" y="136"/>
                      <a:pt x="70" y="136"/>
                    </a:cubicBezTo>
                    <a:cubicBezTo>
                      <a:pt x="81" y="136"/>
                      <a:pt x="89" y="134"/>
                      <a:pt x="94" y="132"/>
                    </a:cubicBezTo>
                    <a:cubicBezTo>
                      <a:pt x="98" y="129"/>
                      <a:pt x="101" y="124"/>
                      <a:pt x="101" y="117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7" name="Freeform 31"/>
              <p:cNvSpPr>
                <a:spLocks noEditPoints="1"/>
              </p:cNvSpPr>
              <p:nvPr userDrawn="1"/>
            </p:nvSpPr>
            <p:spPr bwMode="auto">
              <a:xfrm>
                <a:off x="3244380" y="1402797"/>
                <a:ext cx="386141" cy="484862"/>
              </a:xfrm>
              <a:custGeom>
                <a:avLst/>
                <a:gdLst>
                  <a:gd fmla="*/ 128 w 128" name="T0"/>
                  <a:gd fmla="*/ 37 h 161" name="T1"/>
                  <a:gd fmla="*/ 128 w 128" name="T2"/>
                  <a:gd fmla="*/ 67 h 161" name="T3"/>
                  <a:gd fmla="*/ 112 w 128" name="T4"/>
                  <a:gd fmla="*/ 100 h 161" name="T5"/>
                  <a:gd fmla="*/ 60 w 128" name="T6"/>
                  <a:gd fmla="*/ 108 h 161" name="T7"/>
                  <a:gd fmla="*/ 39 w 128" name="T8"/>
                  <a:gd fmla="*/ 108 h 161" name="T9"/>
                  <a:gd fmla="*/ 39 w 128" name="T10"/>
                  <a:gd fmla="*/ 161 h 161" name="T11"/>
                  <a:gd fmla="*/ 0 w 128" name="T12"/>
                  <a:gd fmla="*/ 161 h 161" name="T13"/>
                  <a:gd fmla="*/ 0 w 128" name="T14"/>
                  <a:gd fmla="*/ 0 h 161" name="T15"/>
                  <a:gd fmla="*/ 65 w 128" name="T16"/>
                  <a:gd fmla="*/ 0 h 161" name="T17"/>
                  <a:gd fmla="*/ 113 w 128" name="T18"/>
                  <a:gd fmla="*/ 8 h 161" name="T19"/>
                  <a:gd fmla="*/ 128 w 128" name="T20"/>
                  <a:gd fmla="*/ 37 h 161" name="T21"/>
                  <a:gd fmla="*/ 91 w 128" name="T22"/>
                  <a:gd fmla="*/ 66 h 161" name="T23"/>
                  <a:gd fmla="*/ 91 w 128" name="T24"/>
                  <a:gd fmla="*/ 40 h 161" name="T25"/>
                  <a:gd fmla="*/ 85 w 128" name="T26"/>
                  <a:gd fmla="*/ 30 h 161" name="T27"/>
                  <a:gd fmla="*/ 63 w 128" name="T28"/>
                  <a:gd fmla="*/ 28 h 161" name="T29"/>
                  <a:gd fmla="*/ 39 w 128" name="T30"/>
                  <a:gd fmla="*/ 28 h 161" name="T31"/>
                  <a:gd fmla="*/ 39 w 128" name="T32"/>
                  <a:gd fmla="*/ 82 h 161" name="T33"/>
                  <a:gd fmla="*/ 63 w 128" name="T34"/>
                  <a:gd fmla="*/ 82 h 161" name="T35"/>
                  <a:gd fmla="*/ 85 w 128" name="T36"/>
                  <a:gd fmla="*/ 78 h 161" name="T37"/>
                  <a:gd fmla="*/ 91 w 128" name="T38"/>
                  <a:gd fmla="*/ 66 h 161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1" w="128">
                    <a:moveTo>
                      <a:pt x="128" y="37"/>
                    </a:move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83"/>
                      <a:pt x="123" y="94"/>
                      <a:pt x="112" y="100"/>
                    </a:cubicBezTo>
                    <a:cubicBezTo>
                      <a:pt x="102" y="106"/>
                      <a:pt x="84" y="108"/>
                      <a:pt x="60" y="108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61"/>
                      <a:pt x="39" y="161"/>
                      <a:pt x="39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7" y="0"/>
                      <a:pt x="103" y="3"/>
                      <a:pt x="113" y="8"/>
                    </a:cubicBezTo>
                    <a:cubicBezTo>
                      <a:pt x="123" y="13"/>
                      <a:pt x="128" y="23"/>
                      <a:pt x="128" y="37"/>
                    </a:cubicBezTo>
                    <a:close/>
                    <a:moveTo>
                      <a:pt x="91" y="66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5"/>
                      <a:pt x="89" y="32"/>
                      <a:pt x="85" y="30"/>
                    </a:cubicBezTo>
                    <a:cubicBezTo>
                      <a:pt x="81" y="29"/>
                      <a:pt x="73" y="28"/>
                      <a:pt x="63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73" y="82"/>
                      <a:pt x="80" y="81"/>
                      <a:pt x="85" y="78"/>
                    </a:cubicBezTo>
                    <a:cubicBezTo>
                      <a:pt x="89" y="76"/>
                      <a:pt x="91" y="72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 userDrawn="1"/>
          </p:nvGrpSpPr>
          <p:grpSpPr>
            <a:xfrm>
              <a:off x="314326" y="209071"/>
              <a:ext cx="2791230" cy="369145"/>
              <a:chOff x="314326" y="326116"/>
              <a:chExt cx="3760726" cy="497363"/>
            </a:xfrm>
            <a:grpFill/>
          </p:grpSpPr>
          <p:sp>
            <p:nvSpPr>
              <p:cNvPr id="41" name="Freeform 10"/>
              <p:cNvSpPr>
                <a:spLocks/>
              </p:cNvSpPr>
              <p:nvPr userDrawn="1"/>
            </p:nvSpPr>
            <p:spPr bwMode="auto">
              <a:xfrm>
                <a:off x="314326" y="332366"/>
                <a:ext cx="373645" cy="484863"/>
              </a:xfrm>
              <a:custGeom>
                <a:avLst/>
                <a:gdLst>
                  <a:gd fmla="*/ 299 w 299" name="T0"/>
                  <a:gd fmla="*/ 388 h 388" name="T1"/>
                  <a:gd fmla="*/ 0 w 299" name="T2"/>
                  <a:gd fmla="*/ 388 h 388" name="T3"/>
                  <a:gd fmla="*/ 0 w 299" name="T4"/>
                  <a:gd fmla="*/ 0 h 388" name="T5"/>
                  <a:gd fmla="*/ 294 w 299" name="T6"/>
                  <a:gd fmla="*/ 0 h 388" name="T7"/>
                  <a:gd fmla="*/ 294 w 299" name="T8"/>
                  <a:gd fmla="*/ 68 h 388" name="T9"/>
                  <a:gd fmla="*/ 92 w 299" name="T10"/>
                  <a:gd fmla="*/ 68 h 388" name="T11"/>
                  <a:gd fmla="*/ 92 w 299" name="T12"/>
                  <a:gd fmla="*/ 157 h 388" name="T13"/>
                  <a:gd fmla="*/ 275 w 299" name="T14"/>
                  <a:gd fmla="*/ 157 h 388" name="T15"/>
                  <a:gd fmla="*/ 275 w 299" name="T16"/>
                  <a:gd fmla="*/ 222 h 388" name="T17"/>
                  <a:gd fmla="*/ 92 w 299" name="T18"/>
                  <a:gd fmla="*/ 222 h 388" name="T19"/>
                  <a:gd fmla="*/ 92 w 299" name="T20"/>
                  <a:gd fmla="*/ 321 h 388" name="T21"/>
                  <a:gd fmla="*/ 299 w 299" name="T22"/>
                  <a:gd fmla="*/ 321 h 388" name="T23"/>
                  <a:gd fmla="*/ 299 w 299" name="T24"/>
                  <a:gd fmla="*/ 388 h 388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8" w="299">
                    <a:moveTo>
                      <a:pt x="299" y="388"/>
                    </a:moveTo>
                    <a:lnTo>
                      <a:pt x="0" y="388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8"/>
                    </a:lnTo>
                    <a:lnTo>
                      <a:pt x="92" y="68"/>
                    </a:lnTo>
                    <a:lnTo>
                      <a:pt x="92" y="157"/>
                    </a:lnTo>
                    <a:lnTo>
                      <a:pt x="275" y="157"/>
                    </a:lnTo>
                    <a:lnTo>
                      <a:pt x="275" y="222"/>
                    </a:lnTo>
                    <a:lnTo>
                      <a:pt x="92" y="222"/>
                    </a:lnTo>
                    <a:lnTo>
                      <a:pt x="92" y="321"/>
                    </a:lnTo>
                    <a:lnTo>
                      <a:pt x="299" y="321"/>
                    </a:lnTo>
                    <a:lnTo>
                      <a:pt x="299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 userDrawn="1"/>
            </p:nvSpPr>
            <p:spPr bwMode="auto">
              <a:xfrm>
                <a:off x="787838" y="332366"/>
                <a:ext cx="418634" cy="491113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69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8 w 139" name="T10"/>
                  <a:gd fmla="*/ 0 h 163" name="T11"/>
                  <a:gd fmla="*/ 38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3 w 139" name="T18"/>
                  <a:gd fmla="*/ 132 h 163" name="T19"/>
                  <a:gd fmla="*/ 100 w 139" name="T20"/>
                  <a:gd fmla="*/ 117 h 163" name="T21"/>
                  <a:gd fmla="*/ 100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69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24"/>
                      <a:pt x="41" y="129"/>
                      <a:pt x="46" y="132"/>
                    </a:cubicBezTo>
                    <a:cubicBezTo>
                      <a:pt x="50" y="134"/>
                      <a:pt x="58" y="136"/>
                      <a:pt x="70" y="136"/>
                    </a:cubicBezTo>
                    <a:cubicBezTo>
                      <a:pt x="81" y="136"/>
                      <a:pt x="89" y="134"/>
                      <a:pt x="93" y="132"/>
                    </a:cubicBezTo>
                    <a:cubicBezTo>
                      <a:pt x="98" y="129"/>
                      <a:pt x="100" y="124"/>
                      <a:pt x="100" y="117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6" name="Freeform 12"/>
              <p:cNvSpPr>
                <a:spLocks noEditPoints="1"/>
              </p:cNvSpPr>
              <p:nvPr userDrawn="1"/>
            </p:nvSpPr>
            <p:spPr bwMode="auto">
              <a:xfrm>
                <a:off x="1311898" y="332366"/>
                <a:ext cx="431129" cy="484863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2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2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9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80"/>
                      <a:pt x="122" y="85"/>
                    </a:cubicBezTo>
                    <a:cubicBezTo>
                      <a:pt x="115" y="90"/>
                      <a:pt x="107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2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81" y="72"/>
                      <a:pt x="87" y="71"/>
                      <a:pt x="90" y="69"/>
                    </a:cubicBezTo>
                    <a:cubicBezTo>
                      <a:pt x="93" y="66"/>
                      <a:pt x="95" y="62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7" name="Freeform 13"/>
              <p:cNvSpPr>
                <a:spLocks noEditPoints="1"/>
              </p:cNvSpPr>
              <p:nvPr userDrawn="1"/>
            </p:nvSpPr>
            <p:spPr bwMode="auto">
              <a:xfrm>
                <a:off x="1800735" y="332366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auto">
              <a:xfrm>
                <a:off x="2349541" y="326116"/>
                <a:ext cx="394889" cy="497359"/>
              </a:xfrm>
              <a:custGeom>
                <a:avLst/>
                <a:gdLst>
                  <a:gd fmla="*/ 131 w 131" name="T0"/>
                  <a:gd fmla="*/ 106 h 165" name="T1"/>
                  <a:gd fmla="*/ 131 w 131" name="T2"/>
                  <a:gd fmla="*/ 117 h 165" name="T3"/>
                  <a:gd fmla="*/ 126 w 131" name="T4"/>
                  <a:gd fmla="*/ 141 h 165" name="T5"/>
                  <a:gd fmla="*/ 111 w 131" name="T6"/>
                  <a:gd fmla="*/ 156 h 165" name="T7"/>
                  <a:gd fmla="*/ 88 w 131" name="T8"/>
                  <a:gd fmla="*/ 163 h 165" name="T9"/>
                  <a:gd fmla="*/ 60 w 131" name="T10"/>
                  <a:gd fmla="*/ 165 h 165" name="T11"/>
                  <a:gd fmla="*/ 3 w 131" name="T12"/>
                  <a:gd fmla="*/ 161 h 165" name="T13"/>
                  <a:gd fmla="*/ 3 w 131" name="T14"/>
                  <a:gd fmla="*/ 131 h 165" name="T15"/>
                  <a:gd fmla="*/ 60 w 131" name="T16"/>
                  <a:gd fmla="*/ 138 h 165" name="T17"/>
                  <a:gd fmla="*/ 92 w 131" name="T18"/>
                  <a:gd fmla="*/ 121 h 165" name="T19"/>
                  <a:gd fmla="*/ 92 w 131" name="T20"/>
                  <a:gd fmla="*/ 111 h 165" name="T21"/>
                  <a:gd fmla="*/ 88 w 131" name="T22"/>
                  <a:gd fmla="*/ 99 h 165" name="T23"/>
                  <a:gd fmla="*/ 71 w 131" name="T24"/>
                  <a:gd fmla="*/ 94 h 165" name="T25"/>
                  <a:gd fmla="*/ 53 w 131" name="T26"/>
                  <a:gd fmla="*/ 94 h 165" name="T27"/>
                  <a:gd fmla="*/ 0 w 131" name="T28"/>
                  <a:gd fmla="*/ 53 h 165" name="T29"/>
                  <a:gd fmla="*/ 0 w 131" name="T30"/>
                  <a:gd fmla="*/ 41 h 165" name="T31"/>
                  <a:gd fmla="*/ 17 w 131" name="T32"/>
                  <a:gd fmla="*/ 10 h 165" name="T33"/>
                  <a:gd fmla="*/ 73 w 131" name="T34"/>
                  <a:gd fmla="*/ 0 h 165" name="T35"/>
                  <a:gd fmla="*/ 123 w 131" name="T36"/>
                  <a:gd fmla="*/ 3 h 165" name="T37"/>
                  <a:gd fmla="*/ 123 w 131" name="T38"/>
                  <a:gd fmla="*/ 32 h 165" name="T39"/>
                  <a:gd fmla="*/ 72 w 131" name="T40"/>
                  <a:gd fmla="*/ 27 h 165" name="T41"/>
                  <a:gd fmla="*/ 46 w 131" name="T42"/>
                  <a:gd fmla="*/ 31 h 165" name="T43"/>
                  <a:gd fmla="*/ 38 w 131" name="T44"/>
                  <a:gd fmla="*/ 41 h 165" name="T45"/>
                  <a:gd fmla="*/ 38 w 131" name="T46"/>
                  <a:gd fmla="*/ 53 h 165" name="T47"/>
                  <a:gd fmla="*/ 60 w 131" name="T48"/>
                  <a:gd fmla="*/ 65 h 165" name="T49"/>
                  <a:gd fmla="*/ 79 w 131" name="T50"/>
                  <a:gd fmla="*/ 65 h 165" name="T51"/>
                  <a:gd fmla="*/ 119 w 131" name="T52"/>
                  <a:gd fmla="*/ 76 h 165" name="T53"/>
                  <a:gd fmla="*/ 131 w 131" name="T54"/>
                  <a:gd fmla="*/ 106 h 16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5" w="131">
                    <a:moveTo>
                      <a:pt x="131" y="106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1" y="156"/>
                    </a:cubicBezTo>
                    <a:cubicBezTo>
                      <a:pt x="104" y="159"/>
                      <a:pt x="96" y="162"/>
                      <a:pt x="88" y="163"/>
                    </a:cubicBezTo>
                    <a:cubicBezTo>
                      <a:pt x="80" y="164"/>
                      <a:pt x="71" y="165"/>
                      <a:pt x="60" y="165"/>
                    </a:cubicBezTo>
                    <a:cubicBezTo>
                      <a:pt x="45" y="165"/>
                      <a:pt x="26" y="164"/>
                      <a:pt x="3" y="16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2" y="138"/>
                      <a:pt x="92" y="132"/>
                      <a:pt x="92" y="121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2"/>
                      <a:pt x="88" y="99"/>
                    </a:cubicBezTo>
                    <a:cubicBezTo>
                      <a:pt x="85" y="96"/>
                      <a:pt x="80" y="94"/>
                      <a:pt x="71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7" y="94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7" y="10"/>
                    </a:cubicBezTo>
                    <a:cubicBezTo>
                      <a:pt x="29" y="3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3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7"/>
                      <a:pt x="72" y="27"/>
                    </a:cubicBezTo>
                    <a:cubicBezTo>
                      <a:pt x="59" y="27"/>
                      <a:pt x="50" y="28"/>
                      <a:pt x="46" y="31"/>
                    </a:cubicBezTo>
                    <a:cubicBezTo>
                      <a:pt x="41" y="33"/>
                      <a:pt x="38" y="36"/>
                      <a:pt x="38" y="41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1"/>
                      <a:pt x="45" y="65"/>
                      <a:pt x="60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98" y="65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0" name="Rectangle 15"/>
              <p:cNvSpPr>
                <a:spLocks noChangeArrowheads="1"/>
              </p:cNvSpPr>
              <p:nvPr userDrawn="1"/>
            </p:nvSpPr>
            <p:spPr bwMode="auto">
              <a:xfrm>
                <a:off x="2854100" y="332365"/>
                <a:ext cx="114968" cy="484863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1" name="Freeform 16"/>
              <p:cNvSpPr>
                <a:spLocks noEditPoints="1"/>
              </p:cNvSpPr>
              <p:nvPr userDrawn="1"/>
            </p:nvSpPr>
            <p:spPr bwMode="auto">
              <a:xfrm>
                <a:off x="3049957" y="332365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auto">
              <a:xfrm>
                <a:off x="3620180" y="332365"/>
                <a:ext cx="454872" cy="484863"/>
              </a:xfrm>
              <a:custGeom>
                <a:avLst/>
                <a:gdLst>
                  <a:gd fmla="*/ 364 w 364" name="T0"/>
                  <a:gd fmla="*/ 388 h 388" name="T1"/>
                  <a:gd fmla="*/ 270 w 364" name="T2"/>
                  <a:gd fmla="*/ 388 h 388" name="T3"/>
                  <a:gd fmla="*/ 82 w 364" name="T4"/>
                  <a:gd fmla="*/ 121 h 388" name="T5"/>
                  <a:gd fmla="*/ 82 w 364" name="T6"/>
                  <a:gd fmla="*/ 388 h 388" name="T7"/>
                  <a:gd fmla="*/ 0 w 364" name="T8"/>
                  <a:gd fmla="*/ 388 h 388" name="T9"/>
                  <a:gd fmla="*/ 0 w 364" name="T10"/>
                  <a:gd fmla="*/ 0 h 388" name="T11"/>
                  <a:gd fmla="*/ 94 w 364" name="T12"/>
                  <a:gd fmla="*/ 0 h 388" name="T13"/>
                  <a:gd fmla="*/ 279 w 364" name="T14"/>
                  <a:gd fmla="*/ 265 h 388" name="T15"/>
                  <a:gd fmla="*/ 279 w 364" name="T16"/>
                  <a:gd fmla="*/ 0 h 388" name="T17"/>
                  <a:gd fmla="*/ 364 w 364" name="T18"/>
                  <a:gd fmla="*/ 0 h 388" name="T19"/>
                  <a:gd fmla="*/ 364 w 364" name="T20"/>
                  <a:gd fmla="*/ 388 h 388" name="T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b="b" l="0" r="r" t="0"/>
                <a:pathLst>
                  <a:path h="388" w="364">
                    <a:moveTo>
                      <a:pt x="364" y="388"/>
                    </a:moveTo>
                    <a:lnTo>
                      <a:pt x="270" y="388"/>
                    </a:lnTo>
                    <a:lnTo>
                      <a:pt x="82" y="121"/>
                    </a:lnTo>
                    <a:lnTo>
                      <a:pt x="82" y="388"/>
                    </a:lnTo>
                    <a:lnTo>
                      <a:pt x="0" y="388"/>
                    </a:lnTo>
                    <a:lnTo>
                      <a:pt x="0" y="0"/>
                    </a:lnTo>
                    <a:lnTo>
                      <a:pt x="94" y="0"/>
                    </a:lnTo>
                    <a:lnTo>
                      <a:pt x="279" y="265"/>
                    </a:lnTo>
                    <a:lnTo>
                      <a:pt x="279" y="0"/>
                    </a:lnTo>
                    <a:lnTo>
                      <a:pt x="364" y="0"/>
                    </a:lnTo>
                    <a:lnTo>
                      <a:pt x="364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</p:grpSp>
      </p:grpSp>
      <p:pic>
        <p:nvPicPr>
          <p:cNvPr id="87" name="Picture 86"/>
          <p:cNvPicPr>
            <a:picLocks noChangeAspect="1"/>
          </p:cNvPicPr>
          <p:nvPr userDrawn="1"/>
        </p:nvPicPr>
        <p:blipFill rotWithShape="1">
          <a:blip cstate="screen"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172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58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2080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35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650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4209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6" name="Text Placeholder 5"/>
          <p:cNvSpPr>
            <a:spLocks noGrp="1"/>
          </p:cNvSpPr>
          <p:nvPr>
            <p:ph hasCustomPrompt="1" idx="10" sz="quarter" type="body"/>
          </p:nvPr>
        </p:nvSpPr>
        <p:spPr>
          <a:xfrm>
            <a:off x="317500" y="6438901"/>
            <a:ext cx="10584209" cy="292100"/>
          </a:xfrm>
          <a:prstGeom prst="rect">
            <a:avLst/>
          </a:prstGeom>
        </p:spPr>
        <p:txBody>
          <a:bodyPr anchor="b" anchorCtr="0" bIns="0" lIns="0" rIns="0" tIns="0"/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indent="0" marL="291586">
              <a:buNone/>
              <a:defRPr/>
            </a:lvl2pPr>
            <a:lvl3pPr indent="0" marL="583171">
              <a:buNone/>
              <a:defRPr/>
            </a:lvl3pPr>
            <a:lvl4pPr indent="0" marL="874756">
              <a:buNone/>
              <a:defRPr/>
            </a:lvl4pPr>
            <a:lvl5pPr indent="0" marL="1166341">
              <a:buNone/>
              <a:defRPr/>
            </a:lvl5pPr>
          </a:lstStyle>
          <a:p>
            <a:pPr lvl="0"/>
            <a:r>
              <a:rPr dirty="0" lang="en-US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4468483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4325" y="1614488"/>
            <a:ext cx="11563350" cy="362902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32002385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33456763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12238537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500" y="1614488"/>
            <a:ext cx="3752850" cy="453707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8279665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11560173" cy="166693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854828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407035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7"/>
            <a:ext cx="11560173" cy="1665287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8" y="3425825"/>
            <a:ext cx="375761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hasCustomPrompt="1" idx="14" sz="quarter" type="pic"/>
          </p:nvPr>
        </p:nvSpPr>
        <p:spPr>
          <a:xfrm>
            <a:off x="8123238" y="3425825"/>
            <a:ext cx="406876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3934393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3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5705475" cy="453707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2595099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53364222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3812" y="1614488"/>
            <a:ext cx="1800225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hasCustomPrompt="1" idx="14" sz="quarter" type="body"/>
          </p:nvPr>
        </p:nvSpPr>
        <p:spPr>
          <a:xfrm>
            <a:off x="4219046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hasCustomPrompt="1" idx="15" sz="quarter" type="pic"/>
          </p:nvPr>
        </p:nvSpPr>
        <p:spPr>
          <a:xfrm>
            <a:off x="3243263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71140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hasCustomPrompt="1" idx="18" sz="quarter" type="body"/>
          </p:nvPr>
        </p:nvSpPr>
        <p:spPr>
          <a:xfrm>
            <a:off x="10066298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hasCustomPrompt="1" idx="19" sz="quarter" type="pic"/>
          </p:nvPr>
        </p:nvSpPr>
        <p:spPr>
          <a:xfrm>
            <a:off x="90900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3812" y="3425825"/>
            <a:ext cx="1800225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hasCustomPrompt="1" idx="22" sz="quarter" type="body"/>
          </p:nvPr>
        </p:nvSpPr>
        <p:spPr>
          <a:xfrm>
            <a:off x="4219046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hasCustomPrompt="1" idx="23" sz="quarter" type="pic"/>
          </p:nvPr>
        </p:nvSpPr>
        <p:spPr>
          <a:xfrm>
            <a:off x="32432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71140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hasCustomPrompt="1" idx="26" sz="quarter" type="body"/>
          </p:nvPr>
        </p:nvSpPr>
        <p:spPr>
          <a:xfrm>
            <a:off x="10066298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hasCustomPrompt="1" idx="27" sz="quarter" type="pic"/>
          </p:nvPr>
        </p:nvSpPr>
        <p:spPr>
          <a:xfrm>
            <a:off x="9090025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215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97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6984319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7515" y="1614488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67438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7515" y="3429792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9792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67438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17500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7500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84978246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7" name="Rectangle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none">
            <a:prstTxWarp prst="textNoShape">
              <a:avLst/>
            </a:prstTxWarp>
            <a:noAutofit/>
          </a:bodyPr>
          <a:lstStyle/>
          <a:p>
            <a:pPr algn="ctr"/>
            <a:endParaRPr dirty="0" lang="en-US">
              <a:solidFill>
                <a:srgbClr val="32373C"/>
              </a:solidFill>
              <a:sym charset="0" panose="020B0604020202020204" pitchFamily="34"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225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0" y="0"/>
            <a:ext cx="12192000" cy="68802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58000"/>
                </a:srgbClr>
              </a:gs>
              <a:gs pos="44000">
                <a:srgbClr val="00000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 userDrawn="1">
            <p:ph hasCustomPrompt="1" idx="13" sz="quarter" type="body"/>
          </p:nvPr>
        </p:nvSpPr>
        <p:spPr>
          <a:xfrm>
            <a:off x="323033" y="5243514"/>
            <a:ext cx="5701529" cy="908050"/>
          </a:xfrm>
          <a:prstGeom prst="rect">
            <a:avLst/>
          </a:prstGeom>
        </p:spPr>
        <p:txBody>
          <a:bodyPr anchor="b" anchorCtr="0"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sz="18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name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hasCustomPrompt="1" idx="12" sz="quarter" type="body"/>
          </p:nvPr>
        </p:nvSpPr>
        <p:spPr>
          <a:xfrm>
            <a:off x="323033" y="1614489"/>
            <a:ext cx="5701529" cy="1811336"/>
          </a:xfrm>
          <a:prstGeom prst="rect">
            <a:avLst/>
          </a:prstGeom>
        </p:spPr>
        <p:txBody>
          <a:bodyPr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1" baseline="0" sz="24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presentation title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323034" y="191783"/>
            <a:ext cx="2920832" cy="1139078"/>
            <a:chOff x="314326" y="209071"/>
            <a:chExt cx="3168670" cy="1235732"/>
          </a:xfrm>
          <a:solidFill>
            <a:schemeClr val="bg1"/>
          </a:solidFill>
        </p:grpSpPr>
        <p:grpSp>
          <p:nvGrpSpPr>
            <p:cNvPr id="35" name="Group 34"/>
            <p:cNvGrpSpPr/>
            <p:nvPr userDrawn="1"/>
          </p:nvGrpSpPr>
          <p:grpSpPr>
            <a:xfrm>
              <a:off x="314326" y="641439"/>
              <a:ext cx="3168670" cy="370998"/>
              <a:chOff x="2124054" y="767433"/>
              <a:chExt cx="4269265" cy="499859"/>
            </a:xfrm>
            <a:grpFill/>
          </p:grpSpPr>
          <p:sp>
            <p:nvSpPr>
              <p:cNvPr id="78" name="Freeform 18"/>
              <p:cNvSpPr>
                <a:spLocks noEditPoints="1"/>
              </p:cNvSpPr>
              <p:nvPr userDrawn="1"/>
            </p:nvSpPr>
            <p:spPr bwMode="auto">
              <a:xfrm>
                <a:off x="2124054" y="776181"/>
                <a:ext cx="42738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3 w 142" name="T18"/>
                  <a:gd fmla="*/ 34 h 160" name="T19"/>
                  <a:gd fmla="*/ 133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3" y="21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9" name="Freeform 19"/>
              <p:cNvSpPr>
                <a:spLocks/>
              </p:cNvSpPr>
              <p:nvPr userDrawn="1"/>
            </p:nvSpPr>
            <p:spPr bwMode="auto">
              <a:xfrm>
                <a:off x="2622907" y="776181"/>
                <a:ext cx="372396" cy="481114"/>
              </a:xfrm>
              <a:custGeom>
                <a:avLst/>
                <a:gdLst>
                  <a:gd fmla="*/ 298 w 298" name="T0"/>
                  <a:gd fmla="*/ 385 h 385" name="T1"/>
                  <a:gd fmla="*/ 0 w 298" name="T2"/>
                  <a:gd fmla="*/ 385 h 385" name="T3"/>
                  <a:gd fmla="*/ 0 w 298" name="T4"/>
                  <a:gd fmla="*/ 0 h 385" name="T5"/>
                  <a:gd fmla="*/ 294 w 298" name="T6"/>
                  <a:gd fmla="*/ 0 h 385" name="T7"/>
                  <a:gd fmla="*/ 294 w 298" name="T8"/>
                  <a:gd fmla="*/ 65 h 385" name="T9"/>
                  <a:gd fmla="*/ 91 w 298" name="T10"/>
                  <a:gd fmla="*/ 65 h 385" name="T11"/>
                  <a:gd fmla="*/ 91 w 298" name="T12"/>
                  <a:gd fmla="*/ 154 h 385" name="T13"/>
                  <a:gd fmla="*/ 274 w 298" name="T14"/>
                  <a:gd fmla="*/ 154 h 385" name="T15"/>
                  <a:gd fmla="*/ 274 w 298" name="T16"/>
                  <a:gd fmla="*/ 219 h 385" name="T17"/>
                  <a:gd fmla="*/ 91 w 298" name="T18"/>
                  <a:gd fmla="*/ 219 h 385" name="T19"/>
                  <a:gd fmla="*/ 91 w 298" name="T20"/>
                  <a:gd fmla="*/ 320 h 385" name="T21"/>
                  <a:gd fmla="*/ 298 w 298" name="T22"/>
                  <a:gd fmla="*/ 320 h 385" name="T23"/>
                  <a:gd fmla="*/ 298 w 298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298">
                    <a:moveTo>
                      <a:pt x="29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1" y="65"/>
                    </a:lnTo>
                    <a:lnTo>
                      <a:pt x="91" y="154"/>
                    </a:lnTo>
                    <a:lnTo>
                      <a:pt x="274" y="154"/>
                    </a:lnTo>
                    <a:lnTo>
                      <a:pt x="274" y="219"/>
                    </a:lnTo>
                    <a:lnTo>
                      <a:pt x="91" y="219"/>
                    </a:lnTo>
                    <a:lnTo>
                      <a:pt x="91" y="320"/>
                    </a:lnTo>
                    <a:lnTo>
                      <a:pt x="298" y="320"/>
                    </a:lnTo>
                    <a:lnTo>
                      <a:pt x="298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0" name="Freeform 20"/>
              <p:cNvSpPr>
                <a:spLocks/>
              </p:cNvSpPr>
              <p:nvPr userDrawn="1"/>
            </p:nvSpPr>
            <p:spPr bwMode="auto">
              <a:xfrm>
                <a:off x="3076292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1 w 131" name="T6"/>
                  <a:gd fmla="*/ 156 h 166" name="T7"/>
                  <a:gd fmla="*/ 89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1 w 131" name="T16"/>
                  <a:gd fmla="*/ 138 h 166" name="T17"/>
                  <a:gd fmla="*/ 93 w 131" name="T18"/>
                  <a:gd fmla="*/ 122 h 166" name="T19"/>
                  <a:gd fmla="*/ 93 w 131" name="T20"/>
                  <a:gd fmla="*/ 111 h 166" name="T21"/>
                  <a:gd fmla="*/ 89 w 131" name="T22"/>
                  <a:gd fmla="*/ 100 h 166" name="T23"/>
                  <a:gd fmla="*/ 72 w 131" name="T24"/>
                  <a:gd fmla="*/ 95 h 166" name="T25"/>
                  <a:gd fmla="*/ 53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8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2 w 131" name="T40"/>
                  <a:gd fmla="*/ 28 h 166" name="T41"/>
                  <a:gd fmla="*/ 46 w 131" name="T42"/>
                  <a:gd fmla="*/ 31 h 166" name="T43"/>
                  <a:gd fmla="*/ 39 w 131" name="T44"/>
                  <a:gd fmla="*/ 42 h 166" name="T45"/>
                  <a:gd fmla="*/ 39 w 131" name="T46"/>
                  <a:gd fmla="*/ 53 h 166" name="T47"/>
                  <a:gd fmla="*/ 60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30" y="135"/>
                      <a:pt x="126" y="141"/>
                    </a:cubicBezTo>
                    <a:cubicBezTo>
                      <a:pt x="123" y="148"/>
                      <a:pt x="118" y="153"/>
                      <a:pt x="111" y="156"/>
                    </a:cubicBezTo>
                    <a:cubicBezTo>
                      <a:pt x="104" y="160"/>
                      <a:pt x="97" y="162"/>
                      <a:pt x="89" y="163"/>
                    </a:cubicBezTo>
                    <a:cubicBezTo>
                      <a:pt x="81" y="165"/>
                      <a:pt x="71" y="166"/>
                      <a:pt x="60" y="166"/>
                    </a:cubicBezTo>
                    <a:cubicBezTo>
                      <a:pt x="45" y="166"/>
                      <a:pt x="26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1" y="136"/>
                      <a:pt x="50" y="138"/>
                      <a:pt x="61" y="138"/>
                    </a:cubicBezTo>
                    <a:cubicBezTo>
                      <a:pt x="82" y="138"/>
                      <a:pt x="93" y="133"/>
                      <a:pt x="93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3" y="106"/>
                      <a:pt x="91" y="103"/>
                      <a:pt x="89" y="100"/>
                    </a:cubicBezTo>
                    <a:cubicBezTo>
                      <a:pt x="86" y="96"/>
                      <a:pt x="80" y="95"/>
                      <a:pt x="7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18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8" y="10"/>
                    </a:cubicBezTo>
                    <a:cubicBezTo>
                      <a:pt x="29" y="4"/>
                      <a:pt x="48" y="0"/>
                      <a:pt x="73" y="0"/>
                    </a:cubicBezTo>
                    <a:cubicBezTo>
                      <a:pt x="86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2" y="28"/>
                    </a:cubicBezTo>
                    <a:cubicBezTo>
                      <a:pt x="59" y="28"/>
                      <a:pt x="51" y="29"/>
                      <a:pt x="46" y="31"/>
                    </a:cubicBezTo>
                    <a:cubicBezTo>
                      <a:pt x="41" y="33"/>
                      <a:pt x="39" y="37"/>
                      <a:pt x="39" y="42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2"/>
                      <a:pt x="46" y="66"/>
                      <a:pt x="60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8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1" name="Freeform 21"/>
              <p:cNvSpPr>
                <a:spLocks noEditPoints="1"/>
              </p:cNvSpPr>
              <p:nvPr userDrawn="1"/>
            </p:nvSpPr>
            <p:spPr bwMode="auto">
              <a:xfrm>
                <a:off x="3549399" y="767433"/>
                <a:ext cx="458622" cy="499859"/>
              </a:xfrm>
              <a:custGeom>
                <a:avLst/>
                <a:gdLst>
                  <a:gd fmla="*/ 152 w 152" name="T0"/>
                  <a:gd fmla="*/ 49 h 166" name="T1"/>
                  <a:gd fmla="*/ 152 w 152" name="T2"/>
                  <a:gd fmla="*/ 119 h 166" name="T3"/>
                  <a:gd fmla="*/ 145 w 152" name="T4"/>
                  <a:gd fmla="*/ 142 h 166" name="T5"/>
                  <a:gd fmla="*/ 125 w 152" name="T6"/>
                  <a:gd fmla="*/ 157 h 166" name="T7"/>
                  <a:gd fmla="*/ 101 w 152" name="T8"/>
                  <a:gd fmla="*/ 164 h 166" name="T9"/>
                  <a:gd fmla="*/ 75 w 152" name="T10"/>
                  <a:gd fmla="*/ 166 h 166" name="T11"/>
                  <a:gd fmla="*/ 51 w 152" name="T12"/>
                  <a:gd fmla="*/ 164 h 166" name="T13"/>
                  <a:gd fmla="*/ 27 w 152" name="T14"/>
                  <a:gd fmla="*/ 158 h 166" name="T15"/>
                  <a:gd fmla="*/ 7 w 152" name="T16"/>
                  <a:gd fmla="*/ 144 h 166" name="T17"/>
                  <a:gd fmla="*/ 0 w 152" name="T18"/>
                  <a:gd fmla="*/ 119 h 166" name="T19"/>
                  <a:gd fmla="*/ 0 w 152" name="T20"/>
                  <a:gd fmla="*/ 49 h 166" name="T21"/>
                  <a:gd fmla="*/ 5 w 152" name="T22"/>
                  <a:gd fmla="*/ 27 h 166" name="T23"/>
                  <a:gd fmla="*/ 18 w 152" name="T24"/>
                  <a:gd fmla="*/ 13 h 166" name="T25"/>
                  <a:gd fmla="*/ 37 w 152" name="T26"/>
                  <a:gd fmla="*/ 5 h 166" name="T27"/>
                  <a:gd fmla="*/ 57 w 152" name="T28"/>
                  <a:gd fmla="*/ 1 h 166" name="T29"/>
                  <a:gd fmla="*/ 75 w 152" name="T30"/>
                  <a:gd fmla="*/ 0 h 166" name="T31"/>
                  <a:gd fmla="*/ 94 w 152" name="T32"/>
                  <a:gd fmla="*/ 1 h 166" name="T33"/>
                  <a:gd fmla="*/ 114 w 152" name="T34"/>
                  <a:gd fmla="*/ 5 h 166" name="T35"/>
                  <a:gd fmla="*/ 133 w 152" name="T36"/>
                  <a:gd fmla="*/ 13 h 166" name="T37"/>
                  <a:gd fmla="*/ 146 w 152" name="T38"/>
                  <a:gd fmla="*/ 27 h 166" name="T39"/>
                  <a:gd fmla="*/ 152 w 152" name="T40"/>
                  <a:gd fmla="*/ 49 h 166" name="T41"/>
                  <a:gd fmla="*/ 113 w 152" name="T42"/>
                  <a:gd fmla="*/ 119 h 166" name="T43"/>
                  <a:gd fmla="*/ 113 w 152" name="T44"/>
                  <a:gd fmla="*/ 49 h 166" name="T45"/>
                  <a:gd fmla="*/ 104 w 152" name="T46"/>
                  <a:gd fmla="*/ 32 h 166" name="T47"/>
                  <a:gd fmla="*/ 76 w 152" name="T48"/>
                  <a:gd fmla="*/ 28 h 166" name="T49"/>
                  <a:gd fmla="*/ 47 w 152" name="T50"/>
                  <a:gd fmla="*/ 32 h 166" name="T51"/>
                  <a:gd fmla="*/ 38 w 152" name="T52"/>
                  <a:gd fmla="*/ 49 h 166" name="T53"/>
                  <a:gd fmla="*/ 38 w 152" name="T54"/>
                  <a:gd fmla="*/ 119 h 166" name="T55"/>
                  <a:gd fmla="*/ 41 w 152" name="T56"/>
                  <a:gd fmla="*/ 129 h 166" name="T57"/>
                  <a:gd fmla="*/ 51 w 152" name="T58"/>
                  <a:gd fmla="*/ 135 h 166" name="T59"/>
                  <a:gd fmla="*/ 62 w 152" name="T60"/>
                  <a:gd fmla="*/ 138 h 166" name="T61"/>
                  <a:gd fmla="*/ 76 w 152" name="T62"/>
                  <a:gd fmla="*/ 138 h 166" name="T63"/>
                  <a:gd fmla="*/ 90 w 152" name="T64"/>
                  <a:gd fmla="*/ 138 h 166" name="T65"/>
                  <a:gd fmla="*/ 101 w 152" name="T66"/>
                  <a:gd fmla="*/ 135 h 166" name="T67"/>
                  <a:gd fmla="*/ 110 w 152" name="T68"/>
                  <a:gd fmla="*/ 129 h 166" name="T69"/>
                  <a:gd fmla="*/ 113 w 152" name="T70"/>
                  <a:gd fmla="*/ 119 h 166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6" w="152">
                    <a:moveTo>
                      <a:pt x="152" y="49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49" y="136"/>
                      <a:pt x="145" y="142"/>
                    </a:cubicBezTo>
                    <a:cubicBezTo>
                      <a:pt x="140" y="149"/>
                      <a:pt x="133" y="154"/>
                      <a:pt x="125" y="157"/>
                    </a:cubicBezTo>
                    <a:cubicBezTo>
                      <a:pt x="117" y="160"/>
                      <a:pt x="109" y="162"/>
                      <a:pt x="101" y="164"/>
                    </a:cubicBezTo>
                    <a:cubicBezTo>
                      <a:pt x="93" y="165"/>
                      <a:pt x="84" y="166"/>
                      <a:pt x="75" y="166"/>
                    </a:cubicBezTo>
                    <a:cubicBezTo>
                      <a:pt x="67" y="166"/>
                      <a:pt x="59" y="165"/>
                      <a:pt x="51" y="164"/>
                    </a:cubicBezTo>
                    <a:cubicBezTo>
                      <a:pt x="44" y="163"/>
                      <a:pt x="36" y="161"/>
                      <a:pt x="27" y="158"/>
                    </a:cubicBezTo>
                    <a:cubicBezTo>
                      <a:pt x="19" y="155"/>
                      <a:pt x="12" y="150"/>
                      <a:pt x="7" y="144"/>
                    </a:cubicBezTo>
                    <a:cubicBezTo>
                      <a:pt x="2" y="137"/>
                      <a:pt x="0" y="129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1"/>
                      <a:pt x="1" y="34"/>
                      <a:pt x="5" y="27"/>
                    </a:cubicBezTo>
                    <a:cubicBezTo>
                      <a:pt x="9" y="21"/>
                      <a:pt x="13" y="16"/>
                      <a:pt x="18" y="13"/>
                    </a:cubicBezTo>
                    <a:cubicBezTo>
                      <a:pt x="24" y="10"/>
                      <a:pt x="30" y="7"/>
                      <a:pt x="37" y="5"/>
                    </a:cubicBezTo>
                    <a:cubicBezTo>
                      <a:pt x="45" y="3"/>
                      <a:pt x="51" y="2"/>
                      <a:pt x="57" y="1"/>
                    </a:cubicBezTo>
                    <a:cubicBezTo>
                      <a:pt x="63" y="1"/>
                      <a:pt x="69" y="0"/>
                      <a:pt x="75" y="0"/>
                    </a:cubicBezTo>
                    <a:cubicBezTo>
                      <a:pt x="82" y="0"/>
                      <a:pt x="88" y="1"/>
                      <a:pt x="94" y="1"/>
                    </a:cubicBezTo>
                    <a:cubicBezTo>
                      <a:pt x="100" y="2"/>
                      <a:pt x="107" y="3"/>
                      <a:pt x="114" y="5"/>
                    </a:cubicBezTo>
                    <a:cubicBezTo>
                      <a:pt x="121" y="7"/>
                      <a:pt x="128" y="10"/>
                      <a:pt x="133" y="13"/>
                    </a:cubicBezTo>
                    <a:cubicBezTo>
                      <a:pt x="138" y="16"/>
                      <a:pt x="143" y="21"/>
                      <a:pt x="146" y="27"/>
                    </a:cubicBezTo>
                    <a:cubicBezTo>
                      <a:pt x="150" y="33"/>
                      <a:pt x="152" y="41"/>
                      <a:pt x="152" y="49"/>
                    </a:cubicBezTo>
                    <a:close/>
                    <a:moveTo>
                      <a:pt x="113" y="119"/>
                    </a:move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41"/>
                      <a:pt x="110" y="36"/>
                      <a:pt x="104" y="32"/>
                    </a:cubicBezTo>
                    <a:cubicBezTo>
                      <a:pt x="97" y="29"/>
                      <a:pt x="88" y="28"/>
                      <a:pt x="76" y="28"/>
                    </a:cubicBezTo>
                    <a:cubicBezTo>
                      <a:pt x="63" y="28"/>
                      <a:pt x="54" y="29"/>
                      <a:pt x="47" y="32"/>
                    </a:cubicBezTo>
                    <a:cubicBezTo>
                      <a:pt x="41" y="35"/>
                      <a:pt x="38" y="41"/>
                      <a:pt x="38" y="4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3"/>
                      <a:pt x="39" y="127"/>
                      <a:pt x="41" y="129"/>
                    </a:cubicBezTo>
                    <a:cubicBezTo>
                      <a:pt x="43" y="132"/>
                      <a:pt x="47" y="134"/>
                      <a:pt x="51" y="135"/>
                    </a:cubicBezTo>
                    <a:cubicBezTo>
                      <a:pt x="55" y="136"/>
                      <a:pt x="58" y="137"/>
                      <a:pt x="62" y="138"/>
                    </a:cubicBezTo>
                    <a:cubicBezTo>
                      <a:pt x="66" y="138"/>
                      <a:pt x="70" y="138"/>
                      <a:pt x="76" y="138"/>
                    </a:cubicBezTo>
                    <a:cubicBezTo>
                      <a:pt x="81" y="138"/>
                      <a:pt x="86" y="138"/>
                      <a:pt x="90" y="138"/>
                    </a:cubicBezTo>
                    <a:cubicBezTo>
                      <a:pt x="93" y="137"/>
                      <a:pt x="97" y="136"/>
                      <a:pt x="101" y="135"/>
                    </a:cubicBezTo>
                    <a:cubicBezTo>
                      <a:pt x="105" y="134"/>
                      <a:pt x="108" y="132"/>
                      <a:pt x="110" y="129"/>
                    </a:cubicBezTo>
                    <a:cubicBezTo>
                      <a:pt x="112" y="127"/>
                      <a:pt x="113" y="123"/>
                      <a:pt x="113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2" name="Freeform 22"/>
              <p:cNvSpPr>
                <a:spLocks/>
              </p:cNvSpPr>
              <p:nvPr userDrawn="1"/>
            </p:nvSpPr>
            <p:spPr bwMode="auto">
              <a:xfrm>
                <a:off x="4095456" y="776181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6 h 163" name="T3"/>
                  <a:gd fmla="*/ 70 w 139" name="T4"/>
                  <a:gd fmla="*/ 163 h 163" name="T5"/>
                  <a:gd fmla="*/ 0 w 139" name="T6"/>
                  <a:gd fmla="*/ 116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6 h 163" name="T13"/>
                  <a:gd fmla="*/ 46 w 139" name="T14"/>
                  <a:gd fmla="*/ 131 h 163" name="T15"/>
                  <a:gd fmla="*/ 70 w 139" name="T16"/>
                  <a:gd fmla="*/ 135 h 163" name="T17"/>
                  <a:gd fmla="*/ 94 w 139" name="T18"/>
                  <a:gd fmla="*/ 131 h 163" name="T19"/>
                  <a:gd fmla="*/ 101 w 139" name="T20"/>
                  <a:gd fmla="*/ 116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47"/>
                      <a:pt x="116" y="163"/>
                      <a:pt x="70" y="163"/>
                    </a:cubicBezTo>
                    <a:cubicBezTo>
                      <a:pt x="23" y="163"/>
                      <a:pt x="0" y="147"/>
                      <a:pt x="0" y="1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3"/>
                      <a:pt x="41" y="128"/>
                      <a:pt x="46" y="131"/>
                    </a:cubicBezTo>
                    <a:cubicBezTo>
                      <a:pt x="51" y="134"/>
                      <a:pt x="59" y="135"/>
                      <a:pt x="70" y="135"/>
                    </a:cubicBezTo>
                    <a:cubicBezTo>
                      <a:pt x="81" y="135"/>
                      <a:pt x="89" y="134"/>
                      <a:pt x="94" y="131"/>
                    </a:cubicBezTo>
                    <a:cubicBezTo>
                      <a:pt x="99" y="128"/>
                      <a:pt x="101" y="123"/>
                      <a:pt x="101" y="116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3" name="Freeform 23"/>
              <p:cNvSpPr>
                <a:spLocks noEditPoints="1"/>
              </p:cNvSpPr>
              <p:nvPr userDrawn="1"/>
            </p:nvSpPr>
            <p:spPr bwMode="auto">
              <a:xfrm>
                <a:off x="4609545" y="776181"/>
                <a:ext cx="42863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2 w 142" name="T18"/>
                  <a:gd fmla="*/ 34 h 160" name="T19"/>
                  <a:gd fmla="*/ 132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2" y="21"/>
                      <a:pt x="132" y="34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 userDrawn="1"/>
            </p:nvSpPr>
            <p:spPr bwMode="auto">
              <a:xfrm>
                <a:off x="5076396" y="767433"/>
                <a:ext cx="379894" cy="499859"/>
              </a:xfrm>
              <a:custGeom>
                <a:avLst/>
                <a:gdLst>
                  <a:gd fmla="*/ 126 w 126" name="T0"/>
                  <a:gd fmla="*/ 160 h 166" name="T1"/>
                  <a:gd fmla="*/ 74 w 126" name="T2"/>
                  <a:gd fmla="*/ 166 h 166" name="T3"/>
                  <a:gd fmla="*/ 56 w 126" name="T4"/>
                  <a:gd fmla="*/ 165 h 166" name="T5"/>
                  <a:gd fmla="*/ 36 w 126" name="T6"/>
                  <a:gd fmla="*/ 161 h 166" name="T7"/>
                  <a:gd fmla="*/ 18 w 126" name="T8"/>
                  <a:gd fmla="*/ 153 h 166" name="T9"/>
                  <a:gd fmla="*/ 5 w 126" name="T10"/>
                  <a:gd fmla="*/ 140 h 166" name="T11"/>
                  <a:gd fmla="*/ 0 w 126" name="T12"/>
                  <a:gd fmla="*/ 119 h 166" name="T13"/>
                  <a:gd fmla="*/ 0 w 126" name="T14"/>
                  <a:gd fmla="*/ 49 h 166" name="T15"/>
                  <a:gd fmla="*/ 74 w 126" name="T16"/>
                  <a:gd fmla="*/ 0 h 166" name="T17"/>
                  <a:gd fmla="*/ 125 w 126" name="T18"/>
                  <a:gd fmla="*/ 6 h 166" name="T19"/>
                  <a:gd fmla="*/ 125 w 126" name="T20"/>
                  <a:gd fmla="*/ 35 h 166" name="T21"/>
                  <a:gd fmla="*/ 75 w 126" name="T22"/>
                  <a:gd fmla="*/ 28 h 166" name="T23"/>
                  <a:gd fmla="*/ 61 w 126" name="T24"/>
                  <a:gd fmla="*/ 28 h 166" name="T25"/>
                  <a:gd fmla="*/ 50 w 126" name="T26"/>
                  <a:gd fmla="*/ 31 h 166" name="T27"/>
                  <a:gd fmla="*/ 41 w 126" name="T28"/>
                  <a:gd fmla="*/ 37 h 166" name="T29"/>
                  <a:gd fmla="*/ 39 w 126" name="T30"/>
                  <a:gd fmla="*/ 48 h 166" name="T31"/>
                  <a:gd fmla="*/ 39 w 126" name="T32"/>
                  <a:gd fmla="*/ 116 h 166" name="T33"/>
                  <a:gd fmla="*/ 78 w 126" name="T34"/>
                  <a:gd fmla="*/ 138 h 166" name="T35"/>
                  <a:gd fmla="*/ 126 w 126" name="T36"/>
                  <a:gd fmla="*/ 131 h 166" name="T37"/>
                  <a:gd fmla="*/ 126 w 126" name="T38"/>
                  <a:gd fmla="*/ 160 h 166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6" w="126">
                    <a:moveTo>
                      <a:pt x="126" y="160"/>
                    </a:moveTo>
                    <a:cubicBezTo>
                      <a:pt x="108" y="164"/>
                      <a:pt x="91" y="166"/>
                      <a:pt x="74" y="166"/>
                    </a:cubicBezTo>
                    <a:cubicBezTo>
                      <a:pt x="68" y="166"/>
                      <a:pt x="62" y="165"/>
                      <a:pt x="56" y="165"/>
                    </a:cubicBezTo>
                    <a:cubicBezTo>
                      <a:pt x="50" y="164"/>
                      <a:pt x="43" y="163"/>
                      <a:pt x="36" y="161"/>
                    </a:cubicBezTo>
                    <a:cubicBezTo>
                      <a:pt x="29" y="159"/>
                      <a:pt x="23" y="157"/>
                      <a:pt x="18" y="153"/>
                    </a:cubicBezTo>
                    <a:cubicBezTo>
                      <a:pt x="13" y="150"/>
                      <a:pt x="9" y="146"/>
                      <a:pt x="5" y="140"/>
                    </a:cubicBezTo>
                    <a:cubicBezTo>
                      <a:pt x="2" y="134"/>
                      <a:pt x="0" y="127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6"/>
                      <a:pt x="25" y="0"/>
                      <a:pt x="74" y="0"/>
                    </a:cubicBezTo>
                    <a:cubicBezTo>
                      <a:pt x="87" y="0"/>
                      <a:pt x="104" y="2"/>
                      <a:pt x="125" y="6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06" y="30"/>
                      <a:pt x="89" y="28"/>
                      <a:pt x="75" y="28"/>
                    </a:cubicBezTo>
                    <a:cubicBezTo>
                      <a:pt x="69" y="28"/>
                      <a:pt x="65" y="28"/>
                      <a:pt x="61" y="28"/>
                    </a:cubicBezTo>
                    <a:cubicBezTo>
                      <a:pt x="58" y="29"/>
                      <a:pt x="54" y="29"/>
                      <a:pt x="50" y="31"/>
                    </a:cubicBezTo>
                    <a:cubicBezTo>
                      <a:pt x="46" y="32"/>
                      <a:pt x="43" y="34"/>
                      <a:pt x="41" y="37"/>
                    </a:cubicBezTo>
                    <a:cubicBezTo>
                      <a:pt x="40" y="40"/>
                      <a:pt x="39" y="44"/>
                      <a:pt x="39" y="48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31"/>
                      <a:pt x="52" y="138"/>
                      <a:pt x="78" y="138"/>
                    </a:cubicBezTo>
                    <a:cubicBezTo>
                      <a:pt x="90" y="138"/>
                      <a:pt x="106" y="136"/>
                      <a:pt x="126" y="131"/>
                    </a:cubicBezTo>
                    <a:lnTo>
                      <a:pt x="126" y="16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 userDrawn="1"/>
            </p:nvSpPr>
            <p:spPr bwMode="auto">
              <a:xfrm>
                <a:off x="5547605" y="776181"/>
                <a:ext cx="377394" cy="481114"/>
              </a:xfrm>
              <a:custGeom>
                <a:avLst/>
                <a:gdLst>
                  <a:gd fmla="*/ 302 w 302" name="T0"/>
                  <a:gd fmla="*/ 385 h 385" name="T1"/>
                  <a:gd fmla="*/ 0 w 302" name="T2"/>
                  <a:gd fmla="*/ 385 h 385" name="T3"/>
                  <a:gd fmla="*/ 0 w 302" name="T4"/>
                  <a:gd fmla="*/ 0 h 385" name="T5"/>
                  <a:gd fmla="*/ 294 w 302" name="T6"/>
                  <a:gd fmla="*/ 0 h 385" name="T7"/>
                  <a:gd fmla="*/ 294 w 302" name="T8"/>
                  <a:gd fmla="*/ 65 h 385" name="T9"/>
                  <a:gd fmla="*/ 94 w 302" name="T10"/>
                  <a:gd fmla="*/ 65 h 385" name="T11"/>
                  <a:gd fmla="*/ 94 w 302" name="T12"/>
                  <a:gd fmla="*/ 154 h 385" name="T13"/>
                  <a:gd fmla="*/ 275 w 302" name="T14"/>
                  <a:gd fmla="*/ 154 h 385" name="T15"/>
                  <a:gd fmla="*/ 275 w 302" name="T16"/>
                  <a:gd fmla="*/ 219 h 385" name="T17"/>
                  <a:gd fmla="*/ 94 w 302" name="T18"/>
                  <a:gd fmla="*/ 219 h 385" name="T19"/>
                  <a:gd fmla="*/ 94 w 302" name="T20"/>
                  <a:gd fmla="*/ 320 h 385" name="T21"/>
                  <a:gd fmla="*/ 302 w 302" name="T22"/>
                  <a:gd fmla="*/ 320 h 385" name="T23"/>
                  <a:gd fmla="*/ 302 w 302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302">
                    <a:moveTo>
                      <a:pt x="302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4" y="65"/>
                    </a:lnTo>
                    <a:lnTo>
                      <a:pt x="94" y="154"/>
                    </a:lnTo>
                    <a:lnTo>
                      <a:pt x="275" y="154"/>
                    </a:lnTo>
                    <a:lnTo>
                      <a:pt x="275" y="219"/>
                    </a:lnTo>
                    <a:lnTo>
                      <a:pt x="94" y="219"/>
                    </a:lnTo>
                    <a:lnTo>
                      <a:pt x="94" y="320"/>
                    </a:lnTo>
                    <a:lnTo>
                      <a:pt x="302" y="320"/>
                    </a:lnTo>
                    <a:lnTo>
                      <a:pt x="302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 userDrawn="1"/>
            </p:nvSpPr>
            <p:spPr bwMode="auto">
              <a:xfrm>
                <a:off x="5998431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0 w 131" name="T6"/>
                  <a:gd fmla="*/ 156 h 166" name="T7"/>
                  <a:gd fmla="*/ 88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0 w 131" name="T16"/>
                  <a:gd fmla="*/ 138 h 166" name="T17"/>
                  <a:gd fmla="*/ 92 w 131" name="T18"/>
                  <a:gd fmla="*/ 122 h 166" name="T19"/>
                  <a:gd fmla="*/ 92 w 131" name="T20"/>
                  <a:gd fmla="*/ 111 h 166" name="T21"/>
                  <a:gd fmla="*/ 88 w 131" name="T22"/>
                  <a:gd fmla="*/ 100 h 166" name="T23"/>
                  <a:gd fmla="*/ 71 w 131" name="T24"/>
                  <a:gd fmla="*/ 95 h 166" name="T25"/>
                  <a:gd fmla="*/ 52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7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1 w 131" name="T40"/>
                  <a:gd fmla="*/ 28 h 166" name="T41"/>
                  <a:gd fmla="*/ 45 w 131" name="T42"/>
                  <a:gd fmla="*/ 31 h 166" name="T43"/>
                  <a:gd fmla="*/ 38 w 131" name="T44"/>
                  <a:gd fmla="*/ 42 h 166" name="T45"/>
                  <a:gd fmla="*/ 38 w 131" name="T46"/>
                  <a:gd fmla="*/ 53 h 166" name="T47"/>
                  <a:gd fmla="*/ 59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0" y="156"/>
                    </a:cubicBezTo>
                    <a:cubicBezTo>
                      <a:pt x="103" y="160"/>
                      <a:pt x="96" y="162"/>
                      <a:pt x="88" y="163"/>
                    </a:cubicBezTo>
                    <a:cubicBezTo>
                      <a:pt x="80" y="165"/>
                      <a:pt x="71" y="166"/>
                      <a:pt x="60" y="166"/>
                    </a:cubicBezTo>
                    <a:cubicBezTo>
                      <a:pt x="44" y="166"/>
                      <a:pt x="25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1" y="138"/>
                      <a:pt x="92" y="133"/>
                      <a:pt x="92" y="122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3"/>
                      <a:pt x="88" y="100"/>
                    </a:cubicBezTo>
                    <a:cubicBezTo>
                      <a:pt x="85" y="96"/>
                      <a:pt x="80" y="95"/>
                      <a:pt x="71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17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5" y="17"/>
                      <a:pt x="17" y="10"/>
                    </a:cubicBezTo>
                    <a:cubicBezTo>
                      <a:pt x="29" y="4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1" y="28"/>
                    </a:cubicBezTo>
                    <a:cubicBezTo>
                      <a:pt x="59" y="28"/>
                      <a:pt x="50" y="29"/>
                      <a:pt x="45" y="31"/>
                    </a:cubicBezTo>
                    <a:cubicBezTo>
                      <a:pt x="40" y="33"/>
                      <a:pt x="38" y="37"/>
                      <a:pt x="38" y="4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2"/>
                      <a:pt x="45" y="66"/>
                      <a:pt x="5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7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314326" y="1075660"/>
              <a:ext cx="1843867" cy="369143"/>
              <a:chOff x="1146212" y="1396551"/>
              <a:chExt cx="2484309" cy="497360"/>
            </a:xfrm>
            <a:grpFill/>
          </p:grpSpPr>
          <p:sp>
            <p:nvSpPr>
              <p:cNvPr id="73" name="Freeform 27"/>
              <p:cNvSpPr>
                <a:spLocks/>
              </p:cNvSpPr>
              <p:nvPr userDrawn="1"/>
            </p:nvSpPr>
            <p:spPr bwMode="auto">
              <a:xfrm>
                <a:off x="1146212" y="1396551"/>
                <a:ext cx="443627" cy="497359"/>
              </a:xfrm>
              <a:custGeom>
                <a:avLst/>
                <a:gdLst>
                  <a:gd fmla="*/ 147 w 147" name="T0"/>
                  <a:gd fmla="*/ 155 h 165" name="T1"/>
                  <a:gd fmla="*/ 115 w 147" name="T2"/>
                  <a:gd fmla="*/ 162 h 165" name="T3"/>
                  <a:gd fmla="*/ 80 w 147" name="T4"/>
                  <a:gd fmla="*/ 165 h 165" name="T5"/>
                  <a:gd fmla="*/ 56 w 147" name="T6"/>
                  <a:gd fmla="*/ 164 h 165" name="T7"/>
                  <a:gd fmla="*/ 34 w 147" name="T8"/>
                  <a:gd fmla="*/ 160 h 165" name="T9"/>
                  <a:gd fmla="*/ 16 w 147" name="T10"/>
                  <a:gd fmla="*/ 152 h 165" name="T11"/>
                  <a:gd fmla="*/ 5 w 147" name="T12"/>
                  <a:gd fmla="*/ 138 h 165" name="T13"/>
                  <a:gd fmla="*/ 0 w 147" name="T14"/>
                  <a:gd fmla="*/ 119 h 165" name="T15"/>
                  <a:gd fmla="*/ 0 w 147" name="T16"/>
                  <a:gd fmla="*/ 52 h 165" name="T17"/>
                  <a:gd fmla="*/ 5 w 147" name="T18"/>
                  <a:gd fmla="*/ 30 h 165" name="T19"/>
                  <a:gd fmla="*/ 18 w 147" name="T20"/>
                  <a:gd fmla="*/ 15 h 165" name="T21"/>
                  <a:gd fmla="*/ 37 w 147" name="T22"/>
                  <a:gd fmla="*/ 6 h 165" name="T23"/>
                  <a:gd fmla="*/ 59 w 147" name="T24"/>
                  <a:gd fmla="*/ 1 h 165" name="T25"/>
                  <a:gd fmla="*/ 80 w 147" name="T26"/>
                  <a:gd fmla="*/ 0 h 165" name="T27"/>
                  <a:gd fmla="*/ 146 w 147" name="T28"/>
                  <a:gd fmla="*/ 5 h 165" name="T29"/>
                  <a:gd fmla="*/ 146 w 147" name="T30"/>
                  <a:gd fmla="*/ 34 h 165" name="T31"/>
                  <a:gd fmla="*/ 80 w 147" name="T32"/>
                  <a:gd fmla="*/ 27 h 165" name="T33"/>
                  <a:gd fmla="*/ 39 w 147" name="T34"/>
                  <a:gd fmla="*/ 51 h 165" name="T35"/>
                  <a:gd fmla="*/ 39 w 147" name="T36"/>
                  <a:gd fmla="*/ 116 h 165" name="T37"/>
                  <a:gd fmla="*/ 50 w 147" name="T38"/>
                  <a:gd fmla="*/ 133 h 165" name="T39"/>
                  <a:gd fmla="*/ 84 w 147" name="T40"/>
                  <a:gd fmla="*/ 138 h 165" name="T41"/>
                  <a:gd fmla="*/ 110 w 147" name="T42"/>
                  <a:gd fmla="*/ 134 h 165" name="T43"/>
                  <a:gd fmla="*/ 110 w 147" name="T44"/>
                  <a:gd fmla="*/ 97 h 165" name="T45"/>
                  <a:gd fmla="*/ 84 w 147" name="T46"/>
                  <a:gd fmla="*/ 97 h 165" name="T47"/>
                  <a:gd fmla="*/ 84 w 147" name="T48"/>
                  <a:gd fmla="*/ 71 h 165" name="T49"/>
                  <a:gd fmla="*/ 147 w 147" name="T50"/>
                  <a:gd fmla="*/ 71 h 165" name="T51"/>
                  <a:gd fmla="*/ 147 w 147" name="T52"/>
                  <a:gd fmla="*/ 155 h 165" name="T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b="b" l="0" r="r" t="0"/>
                <a:pathLst>
                  <a:path h="165" w="147">
                    <a:moveTo>
                      <a:pt x="147" y="155"/>
                    </a:moveTo>
                    <a:cubicBezTo>
                      <a:pt x="138" y="158"/>
                      <a:pt x="128" y="160"/>
                      <a:pt x="115" y="162"/>
                    </a:cubicBezTo>
                    <a:cubicBezTo>
                      <a:pt x="102" y="164"/>
                      <a:pt x="91" y="165"/>
                      <a:pt x="80" y="165"/>
                    </a:cubicBezTo>
                    <a:cubicBezTo>
                      <a:pt x="71" y="165"/>
                      <a:pt x="63" y="165"/>
                      <a:pt x="56" y="164"/>
                    </a:cubicBezTo>
                    <a:cubicBezTo>
                      <a:pt x="49" y="163"/>
                      <a:pt x="42" y="162"/>
                      <a:pt x="34" y="160"/>
                    </a:cubicBezTo>
                    <a:cubicBezTo>
                      <a:pt x="27" y="158"/>
                      <a:pt x="21" y="155"/>
                      <a:pt x="16" y="152"/>
                    </a:cubicBezTo>
                    <a:cubicBezTo>
                      <a:pt x="11" y="148"/>
                      <a:pt x="8" y="144"/>
                      <a:pt x="5" y="138"/>
                    </a:cubicBezTo>
                    <a:cubicBezTo>
                      <a:pt x="2" y="133"/>
                      <a:pt x="0" y="126"/>
                      <a:pt x="0" y="11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3"/>
                      <a:pt x="2" y="36"/>
                      <a:pt x="5" y="30"/>
                    </a:cubicBezTo>
                    <a:cubicBezTo>
                      <a:pt x="9" y="23"/>
                      <a:pt x="13" y="18"/>
                      <a:pt x="18" y="15"/>
                    </a:cubicBezTo>
                    <a:cubicBezTo>
                      <a:pt x="24" y="11"/>
                      <a:pt x="30" y="8"/>
                      <a:pt x="37" y="6"/>
                    </a:cubicBezTo>
                    <a:cubicBezTo>
                      <a:pt x="45" y="3"/>
                      <a:pt x="52" y="2"/>
                      <a:pt x="59" y="1"/>
                    </a:cubicBezTo>
                    <a:cubicBezTo>
                      <a:pt x="66" y="0"/>
                      <a:pt x="73" y="0"/>
                      <a:pt x="80" y="0"/>
                    </a:cubicBezTo>
                    <a:cubicBezTo>
                      <a:pt x="103" y="0"/>
                      <a:pt x="125" y="1"/>
                      <a:pt x="146" y="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26" y="29"/>
                      <a:pt x="104" y="27"/>
                      <a:pt x="80" y="27"/>
                    </a:cubicBezTo>
                    <a:cubicBezTo>
                      <a:pt x="53" y="27"/>
                      <a:pt x="39" y="35"/>
                      <a:pt x="39" y="51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4"/>
                      <a:pt x="43" y="130"/>
                      <a:pt x="50" y="133"/>
                    </a:cubicBezTo>
                    <a:cubicBezTo>
                      <a:pt x="58" y="136"/>
                      <a:pt x="69" y="138"/>
                      <a:pt x="84" y="138"/>
                    </a:cubicBezTo>
                    <a:cubicBezTo>
                      <a:pt x="92" y="138"/>
                      <a:pt x="101" y="136"/>
                      <a:pt x="110" y="134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147" y="71"/>
                      <a:pt x="147" y="71"/>
                      <a:pt x="147" y="71"/>
                    </a:cubicBezTo>
                    <a:lnTo>
                      <a:pt x="147" y="15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4" name="Freeform 28"/>
              <p:cNvSpPr>
                <a:spLocks noEditPoints="1"/>
              </p:cNvSpPr>
              <p:nvPr userDrawn="1"/>
            </p:nvSpPr>
            <p:spPr bwMode="auto">
              <a:xfrm>
                <a:off x="1697852" y="1402799"/>
                <a:ext cx="431129" cy="484862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1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1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5"/>
                    </a:cubicBezTo>
                    <a:cubicBezTo>
                      <a:pt x="115" y="90"/>
                      <a:pt x="106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1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7" y="71"/>
                      <a:pt x="90" y="69"/>
                    </a:cubicBezTo>
                    <a:cubicBezTo>
                      <a:pt x="93" y="66"/>
                      <a:pt x="95" y="61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5" name="Freeform 29"/>
              <p:cNvSpPr>
                <a:spLocks noEditPoints="1"/>
              </p:cNvSpPr>
              <p:nvPr userDrawn="1"/>
            </p:nvSpPr>
            <p:spPr bwMode="auto">
              <a:xfrm>
                <a:off x="2188536" y="1396552"/>
                <a:ext cx="458622" cy="497359"/>
              </a:xfrm>
              <a:custGeom>
                <a:avLst/>
                <a:gdLst>
                  <a:gd fmla="*/ 152 w 152" name="T0"/>
                  <a:gd fmla="*/ 48 h 165" name="T1"/>
                  <a:gd fmla="*/ 152 w 152" name="T2"/>
                  <a:gd fmla="*/ 119 h 165" name="T3"/>
                  <a:gd fmla="*/ 145 w 152" name="T4"/>
                  <a:gd fmla="*/ 142 h 165" name="T5"/>
                  <a:gd fmla="*/ 126 w 152" name="T6"/>
                  <a:gd fmla="*/ 156 h 165" name="T7"/>
                  <a:gd fmla="*/ 102 w 152" name="T8"/>
                  <a:gd fmla="*/ 163 h 165" name="T9"/>
                  <a:gd fmla="*/ 76 w 152" name="T10"/>
                  <a:gd fmla="*/ 165 h 165" name="T11"/>
                  <a:gd fmla="*/ 52 w 152" name="T12"/>
                  <a:gd fmla="*/ 163 h 165" name="T13"/>
                  <a:gd fmla="*/ 28 w 152" name="T14"/>
                  <a:gd fmla="*/ 157 h 165" name="T15"/>
                  <a:gd fmla="*/ 8 w 152" name="T16"/>
                  <a:gd fmla="*/ 143 h 165" name="T17"/>
                  <a:gd fmla="*/ 0 w 152" name="T18"/>
                  <a:gd fmla="*/ 119 h 165" name="T19"/>
                  <a:gd fmla="*/ 0 w 152" name="T20"/>
                  <a:gd fmla="*/ 48 h 165" name="T21"/>
                  <a:gd fmla="*/ 6 w 152" name="T22"/>
                  <a:gd fmla="*/ 27 h 165" name="T23"/>
                  <a:gd fmla="*/ 19 w 152" name="T24"/>
                  <a:gd fmla="*/ 12 h 165" name="T25"/>
                  <a:gd fmla="*/ 38 w 152" name="T26"/>
                  <a:gd fmla="*/ 4 h 165" name="T27"/>
                  <a:gd fmla="*/ 58 w 152" name="T28"/>
                  <a:gd fmla="*/ 0 h 165" name="T29"/>
                  <a:gd fmla="*/ 76 w 152" name="T30"/>
                  <a:gd fmla="*/ 0 h 165" name="T31"/>
                  <a:gd fmla="*/ 95 w 152" name="T32"/>
                  <a:gd fmla="*/ 0 h 165" name="T33"/>
                  <a:gd fmla="*/ 115 w 152" name="T34"/>
                  <a:gd fmla="*/ 4 h 165" name="T35"/>
                  <a:gd fmla="*/ 134 w 152" name="T36"/>
                  <a:gd fmla="*/ 12 h 165" name="T37"/>
                  <a:gd fmla="*/ 147 w 152" name="T38"/>
                  <a:gd fmla="*/ 27 h 165" name="T39"/>
                  <a:gd fmla="*/ 152 w 152" name="T40"/>
                  <a:gd fmla="*/ 48 h 165" name="T41"/>
                  <a:gd fmla="*/ 114 w 152" name="T42"/>
                  <a:gd fmla="*/ 119 h 165" name="T43"/>
                  <a:gd fmla="*/ 114 w 152" name="T44"/>
                  <a:gd fmla="*/ 48 h 165" name="T45"/>
                  <a:gd fmla="*/ 104 w 152" name="T46"/>
                  <a:gd fmla="*/ 32 h 165" name="T47"/>
                  <a:gd fmla="*/ 76 w 152" name="T48"/>
                  <a:gd fmla="*/ 27 h 165" name="T49"/>
                  <a:gd fmla="*/ 48 w 152" name="T50"/>
                  <a:gd fmla="*/ 32 h 165" name="T51"/>
                  <a:gd fmla="*/ 39 w 152" name="T52"/>
                  <a:gd fmla="*/ 48 h 165" name="T53"/>
                  <a:gd fmla="*/ 39 w 152" name="T54"/>
                  <a:gd fmla="*/ 119 h 165" name="T55"/>
                  <a:gd fmla="*/ 42 w 152" name="T56"/>
                  <a:gd fmla="*/ 129 h 165" name="T57"/>
                  <a:gd fmla="*/ 51 w 152" name="T58"/>
                  <a:gd fmla="*/ 135 h 165" name="T59"/>
                  <a:gd fmla="*/ 63 w 152" name="T60"/>
                  <a:gd fmla="*/ 137 h 165" name="T61"/>
                  <a:gd fmla="*/ 77 w 152" name="T62"/>
                  <a:gd fmla="*/ 138 h 165" name="T63"/>
                  <a:gd fmla="*/ 90 w 152" name="T64"/>
                  <a:gd fmla="*/ 137 h 165" name="T65"/>
                  <a:gd fmla="*/ 102 w 152" name="T66"/>
                  <a:gd fmla="*/ 135 h 165" name="T67"/>
                  <a:gd fmla="*/ 111 w 152" name="T68"/>
                  <a:gd fmla="*/ 129 h 165" name="T69"/>
                  <a:gd fmla="*/ 114 w 152" name="T70"/>
                  <a:gd fmla="*/ 119 h 165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5" w="152">
                    <a:moveTo>
                      <a:pt x="152" y="48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50" y="135"/>
                      <a:pt x="145" y="142"/>
                    </a:cubicBezTo>
                    <a:cubicBezTo>
                      <a:pt x="141" y="148"/>
                      <a:pt x="134" y="153"/>
                      <a:pt x="126" y="156"/>
                    </a:cubicBezTo>
                    <a:cubicBezTo>
                      <a:pt x="118" y="159"/>
                      <a:pt x="110" y="162"/>
                      <a:pt x="102" y="163"/>
                    </a:cubicBezTo>
                    <a:cubicBezTo>
                      <a:pt x="94" y="164"/>
                      <a:pt x="85" y="165"/>
                      <a:pt x="76" y="165"/>
                    </a:cubicBezTo>
                    <a:cubicBezTo>
                      <a:pt x="68" y="165"/>
                      <a:pt x="60" y="164"/>
                      <a:pt x="52" y="163"/>
                    </a:cubicBezTo>
                    <a:cubicBezTo>
                      <a:pt x="45" y="162"/>
                      <a:pt x="37" y="160"/>
                      <a:pt x="28" y="157"/>
                    </a:cubicBezTo>
                    <a:cubicBezTo>
                      <a:pt x="20" y="154"/>
                      <a:pt x="13" y="150"/>
                      <a:pt x="8" y="143"/>
                    </a:cubicBezTo>
                    <a:cubicBezTo>
                      <a:pt x="3" y="136"/>
                      <a:pt x="0" y="128"/>
                      <a:pt x="0" y="1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0"/>
                      <a:pt x="2" y="33"/>
                      <a:pt x="6" y="27"/>
                    </a:cubicBezTo>
                    <a:cubicBezTo>
                      <a:pt x="10" y="20"/>
                      <a:pt x="14" y="16"/>
                      <a:pt x="19" y="12"/>
                    </a:cubicBezTo>
                    <a:cubicBezTo>
                      <a:pt x="24" y="9"/>
                      <a:pt x="31" y="6"/>
                      <a:pt x="38" y="4"/>
                    </a:cubicBezTo>
                    <a:cubicBezTo>
                      <a:pt x="46" y="2"/>
                      <a:pt x="52" y="1"/>
                      <a:pt x="58" y="0"/>
                    </a:cubicBezTo>
                    <a:cubicBezTo>
                      <a:pt x="64" y="0"/>
                      <a:pt x="70" y="0"/>
                      <a:pt x="76" y="0"/>
                    </a:cubicBezTo>
                    <a:cubicBezTo>
                      <a:pt x="83" y="0"/>
                      <a:pt x="89" y="0"/>
                      <a:pt x="95" y="0"/>
                    </a:cubicBezTo>
                    <a:cubicBezTo>
                      <a:pt x="101" y="1"/>
                      <a:pt x="107" y="2"/>
                      <a:pt x="115" y="4"/>
                    </a:cubicBezTo>
                    <a:cubicBezTo>
                      <a:pt x="122" y="6"/>
                      <a:pt x="128" y="9"/>
                      <a:pt x="134" y="12"/>
                    </a:cubicBezTo>
                    <a:cubicBezTo>
                      <a:pt x="139" y="16"/>
                      <a:pt x="143" y="20"/>
                      <a:pt x="147" y="27"/>
                    </a:cubicBezTo>
                    <a:cubicBezTo>
                      <a:pt x="151" y="33"/>
                      <a:pt x="152" y="40"/>
                      <a:pt x="152" y="48"/>
                    </a:cubicBezTo>
                    <a:close/>
                    <a:moveTo>
                      <a:pt x="114" y="119"/>
                    </a:move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0"/>
                      <a:pt x="111" y="35"/>
                      <a:pt x="104" y="32"/>
                    </a:cubicBezTo>
                    <a:cubicBezTo>
                      <a:pt x="98" y="29"/>
                      <a:pt x="89" y="27"/>
                      <a:pt x="76" y="27"/>
                    </a:cubicBezTo>
                    <a:cubicBezTo>
                      <a:pt x="64" y="27"/>
                      <a:pt x="54" y="29"/>
                      <a:pt x="48" y="32"/>
                    </a:cubicBezTo>
                    <a:cubicBezTo>
                      <a:pt x="42" y="35"/>
                      <a:pt x="39" y="40"/>
                      <a:pt x="39" y="48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3"/>
                      <a:pt x="40" y="126"/>
                      <a:pt x="42" y="129"/>
                    </a:cubicBezTo>
                    <a:cubicBezTo>
                      <a:pt x="44" y="132"/>
                      <a:pt x="47" y="133"/>
                      <a:pt x="51" y="135"/>
                    </a:cubicBezTo>
                    <a:cubicBezTo>
                      <a:pt x="55" y="136"/>
                      <a:pt x="59" y="137"/>
                      <a:pt x="63" y="137"/>
                    </a:cubicBezTo>
                    <a:cubicBezTo>
                      <a:pt x="67" y="137"/>
                      <a:pt x="71" y="138"/>
                      <a:pt x="77" y="138"/>
                    </a:cubicBezTo>
                    <a:cubicBezTo>
                      <a:pt x="82" y="138"/>
                      <a:pt x="87" y="137"/>
                      <a:pt x="90" y="137"/>
                    </a:cubicBezTo>
                    <a:cubicBezTo>
                      <a:pt x="94" y="137"/>
                      <a:pt x="98" y="136"/>
                      <a:pt x="102" y="135"/>
                    </a:cubicBezTo>
                    <a:cubicBezTo>
                      <a:pt x="106" y="133"/>
                      <a:pt x="109" y="132"/>
                      <a:pt x="111" y="129"/>
                    </a:cubicBezTo>
                    <a:cubicBezTo>
                      <a:pt x="113" y="126"/>
                      <a:pt x="114" y="123"/>
                      <a:pt x="114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6" name="Freeform 30"/>
              <p:cNvSpPr>
                <a:spLocks/>
              </p:cNvSpPr>
              <p:nvPr userDrawn="1"/>
            </p:nvSpPr>
            <p:spPr bwMode="auto">
              <a:xfrm>
                <a:off x="2736993" y="1402799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70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4 w 139" name="T18"/>
                  <a:gd fmla="*/ 132 h 163" name="T19"/>
                  <a:gd fmla="*/ 101 w 139" name="T20"/>
                  <a:gd fmla="*/ 117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70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24"/>
                      <a:pt x="41" y="129"/>
                      <a:pt x="46" y="132"/>
                    </a:cubicBezTo>
                    <a:cubicBezTo>
                      <a:pt x="51" y="134"/>
                      <a:pt x="59" y="136"/>
                      <a:pt x="70" y="136"/>
                    </a:cubicBezTo>
                    <a:cubicBezTo>
                      <a:pt x="81" y="136"/>
                      <a:pt x="89" y="134"/>
                      <a:pt x="94" y="132"/>
                    </a:cubicBezTo>
                    <a:cubicBezTo>
                      <a:pt x="98" y="129"/>
                      <a:pt x="101" y="124"/>
                      <a:pt x="101" y="117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7" name="Freeform 31"/>
              <p:cNvSpPr>
                <a:spLocks noEditPoints="1"/>
              </p:cNvSpPr>
              <p:nvPr userDrawn="1"/>
            </p:nvSpPr>
            <p:spPr bwMode="auto">
              <a:xfrm>
                <a:off x="3244380" y="1402797"/>
                <a:ext cx="386141" cy="484862"/>
              </a:xfrm>
              <a:custGeom>
                <a:avLst/>
                <a:gdLst>
                  <a:gd fmla="*/ 128 w 128" name="T0"/>
                  <a:gd fmla="*/ 37 h 161" name="T1"/>
                  <a:gd fmla="*/ 128 w 128" name="T2"/>
                  <a:gd fmla="*/ 67 h 161" name="T3"/>
                  <a:gd fmla="*/ 112 w 128" name="T4"/>
                  <a:gd fmla="*/ 100 h 161" name="T5"/>
                  <a:gd fmla="*/ 60 w 128" name="T6"/>
                  <a:gd fmla="*/ 108 h 161" name="T7"/>
                  <a:gd fmla="*/ 39 w 128" name="T8"/>
                  <a:gd fmla="*/ 108 h 161" name="T9"/>
                  <a:gd fmla="*/ 39 w 128" name="T10"/>
                  <a:gd fmla="*/ 161 h 161" name="T11"/>
                  <a:gd fmla="*/ 0 w 128" name="T12"/>
                  <a:gd fmla="*/ 161 h 161" name="T13"/>
                  <a:gd fmla="*/ 0 w 128" name="T14"/>
                  <a:gd fmla="*/ 0 h 161" name="T15"/>
                  <a:gd fmla="*/ 65 w 128" name="T16"/>
                  <a:gd fmla="*/ 0 h 161" name="T17"/>
                  <a:gd fmla="*/ 113 w 128" name="T18"/>
                  <a:gd fmla="*/ 8 h 161" name="T19"/>
                  <a:gd fmla="*/ 128 w 128" name="T20"/>
                  <a:gd fmla="*/ 37 h 161" name="T21"/>
                  <a:gd fmla="*/ 91 w 128" name="T22"/>
                  <a:gd fmla="*/ 66 h 161" name="T23"/>
                  <a:gd fmla="*/ 91 w 128" name="T24"/>
                  <a:gd fmla="*/ 40 h 161" name="T25"/>
                  <a:gd fmla="*/ 85 w 128" name="T26"/>
                  <a:gd fmla="*/ 30 h 161" name="T27"/>
                  <a:gd fmla="*/ 63 w 128" name="T28"/>
                  <a:gd fmla="*/ 28 h 161" name="T29"/>
                  <a:gd fmla="*/ 39 w 128" name="T30"/>
                  <a:gd fmla="*/ 28 h 161" name="T31"/>
                  <a:gd fmla="*/ 39 w 128" name="T32"/>
                  <a:gd fmla="*/ 82 h 161" name="T33"/>
                  <a:gd fmla="*/ 63 w 128" name="T34"/>
                  <a:gd fmla="*/ 82 h 161" name="T35"/>
                  <a:gd fmla="*/ 85 w 128" name="T36"/>
                  <a:gd fmla="*/ 78 h 161" name="T37"/>
                  <a:gd fmla="*/ 91 w 128" name="T38"/>
                  <a:gd fmla="*/ 66 h 161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1" w="128">
                    <a:moveTo>
                      <a:pt x="128" y="37"/>
                    </a:move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83"/>
                      <a:pt x="123" y="94"/>
                      <a:pt x="112" y="100"/>
                    </a:cubicBezTo>
                    <a:cubicBezTo>
                      <a:pt x="102" y="106"/>
                      <a:pt x="84" y="108"/>
                      <a:pt x="60" y="108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61"/>
                      <a:pt x="39" y="161"/>
                      <a:pt x="39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7" y="0"/>
                      <a:pt x="103" y="3"/>
                      <a:pt x="113" y="8"/>
                    </a:cubicBezTo>
                    <a:cubicBezTo>
                      <a:pt x="123" y="13"/>
                      <a:pt x="128" y="23"/>
                      <a:pt x="128" y="37"/>
                    </a:cubicBezTo>
                    <a:close/>
                    <a:moveTo>
                      <a:pt x="91" y="66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5"/>
                      <a:pt x="89" y="32"/>
                      <a:pt x="85" y="30"/>
                    </a:cubicBezTo>
                    <a:cubicBezTo>
                      <a:pt x="81" y="29"/>
                      <a:pt x="73" y="28"/>
                      <a:pt x="63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73" y="82"/>
                      <a:pt x="80" y="81"/>
                      <a:pt x="85" y="78"/>
                    </a:cubicBezTo>
                    <a:cubicBezTo>
                      <a:pt x="89" y="76"/>
                      <a:pt x="91" y="72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 userDrawn="1"/>
          </p:nvGrpSpPr>
          <p:grpSpPr>
            <a:xfrm>
              <a:off x="314326" y="209071"/>
              <a:ext cx="2791230" cy="369145"/>
              <a:chOff x="314326" y="326116"/>
              <a:chExt cx="3760726" cy="497363"/>
            </a:xfrm>
            <a:grpFill/>
          </p:grpSpPr>
          <p:sp>
            <p:nvSpPr>
              <p:cNvPr id="41" name="Freeform 10"/>
              <p:cNvSpPr>
                <a:spLocks/>
              </p:cNvSpPr>
              <p:nvPr userDrawn="1"/>
            </p:nvSpPr>
            <p:spPr bwMode="auto">
              <a:xfrm>
                <a:off x="314326" y="332366"/>
                <a:ext cx="373645" cy="484863"/>
              </a:xfrm>
              <a:custGeom>
                <a:avLst/>
                <a:gdLst>
                  <a:gd fmla="*/ 299 w 299" name="T0"/>
                  <a:gd fmla="*/ 388 h 388" name="T1"/>
                  <a:gd fmla="*/ 0 w 299" name="T2"/>
                  <a:gd fmla="*/ 388 h 388" name="T3"/>
                  <a:gd fmla="*/ 0 w 299" name="T4"/>
                  <a:gd fmla="*/ 0 h 388" name="T5"/>
                  <a:gd fmla="*/ 294 w 299" name="T6"/>
                  <a:gd fmla="*/ 0 h 388" name="T7"/>
                  <a:gd fmla="*/ 294 w 299" name="T8"/>
                  <a:gd fmla="*/ 68 h 388" name="T9"/>
                  <a:gd fmla="*/ 92 w 299" name="T10"/>
                  <a:gd fmla="*/ 68 h 388" name="T11"/>
                  <a:gd fmla="*/ 92 w 299" name="T12"/>
                  <a:gd fmla="*/ 157 h 388" name="T13"/>
                  <a:gd fmla="*/ 275 w 299" name="T14"/>
                  <a:gd fmla="*/ 157 h 388" name="T15"/>
                  <a:gd fmla="*/ 275 w 299" name="T16"/>
                  <a:gd fmla="*/ 222 h 388" name="T17"/>
                  <a:gd fmla="*/ 92 w 299" name="T18"/>
                  <a:gd fmla="*/ 222 h 388" name="T19"/>
                  <a:gd fmla="*/ 92 w 299" name="T20"/>
                  <a:gd fmla="*/ 321 h 388" name="T21"/>
                  <a:gd fmla="*/ 299 w 299" name="T22"/>
                  <a:gd fmla="*/ 321 h 388" name="T23"/>
                  <a:gd fmla="*/ 299 w 299" name="T24"/>
                  <a:gd fmla="*/ 388 h 388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8" w="299">
                    <a:moveTo>
                      <a:pt x="299" y="388"/>
                    </a:moveTo>
                    <a:lnTo>
                      <a:pt x="0" y="388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8"/>
                    </a:lnTo>
                    <a:lnTo>
                      <a:pt x="92" y="68"/>
                    </a:lnTo>
                    <a:lnTo>
                      <a:pt x="92" y="157"/>
                    </a:lnTo>
                    <a:lnTo>
                      <a:pt x="275" y="157"/>
                    </a:lnTo>
                    <a:lnTo>
                      <a:pt x="275" y="222"/>
                    </a:lnTo>
                    <a:lnTo>
                      <a:pt x="92" y="222"/>
                    </a:lnTo>
                    <a:lnTo>
                      <a:pt x="92" y="321"/>
                    </a:lnTo>
                    <a:lnTo>
                      <a:pt x="299" y="321"/>
                    </a:lnTo>
                    <a:lnTo>
                      <a:pt x="299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 userDrawn="1"/>
            </p:nvSpPr>
            <p:spPr bwMode="auto">
              <a:xfrm>
                <a:off x="787838" y="332366"/>
                <a:ext cx="418634" cy="491113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69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8 w 139" name="T10"/>
                  <a:gd fmla="*/ 0 h 163" name="T11"/>
                  <a:gd fmla="*/ 38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3 w 139" name="T18"/>
                  <a:gd fmla="*/ 132 h 163" name="T19"/>
                  <a:gd fmla="*/ 100 w 139" name="T20"/>
                  <a:gd fmla="*/ 117 h 163" name="T21"/>
                  <a:gd fmla="*/ 100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69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24"/>
                      <a:pt x="41" y="129"/>
                      <a:pt x="46" y="132"/>
                    </a:cubicBezTo>
                    <a:cubicBezTo>
                      <a:pt x="50" y="134"/>
                      <a:pt x="58" y="136"/>
                      <a:pt x="70" y="136"/>
                    </a:cubicBezTo>
                    <a:cubicBezTo>
                      <a:pt x="81" y="136"/>
                      <a:pt x="89" y="134"/>
                      <a:pt x="93" y="132"/>
                    </a:cubicBezTo>
                    <a:cubicBezTo>
                      <a:pt x="98" y="129"/>
                      <a:pt x="100" y="124"/>
                      <a:pt x="100" y="117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6" name="Freeform 12"/>
              <p:cNvSpPr>
                <a:spLocks noEditPoints="1"/>
              </p:cNvSpPr>
              <p:nvPr userDrawn="1"/>
            </p:nvSpPr>
            <p:spPr bwMode="auto">
              <a:xfrm>
                <a:off x="1311898" y="332366"/>
                <a:ext cx="431129" cy="484863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2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2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9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80"/>
                      <a:pt x="122" y="85"/>
                    </a:cubicBezTo>
                    <a:cubicBezTo>
                      <a:pt x="115" y="90"/>
                      <a:pt x="107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2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81" y="72"/>
                      <a:pt x="87" y="71"/>
                      <a:pt x="90" y="69"/>
                    </a:cubicBezTo>
                    <a:cubicBezTo>
                      <a:pt x="93" y="66"/>
                      <a:pt x="95" y="62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7" name="Freeform 13"/>
              <p:cNvSpPr>
                <a:spLocks noEditPoints="1"/>
              </p:cNvSpPr>
              <p:nvPr userDrawn="1"/>
            </p:nvSpPr>
            <p:spPr bwMode="auto">
              <a:xfrm>
                <a:off x="1800735" y="332366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auto">
              <a:xfrm>
                <a:off x="2349541" y="326116"/>
                <a:ext cx="394889" cy="497359"/>
              </a:xfrm>
              <a:custGeom>
                <a:avLst/>
                <a:gdLst>
                  <a:gd fmla="*/ 131 w 131" name="T0"/>
                  <a:gd fmla="*/ 106 h 165" name="T1"/>
                  <a:gd fmla="*/ 131 w 131" name="T2"/>
                  <a:gd fmla="*/ 117 h 165" name="T3"/>
                  <a:gd fmla="*/ 126 w 131" name="T4"/>
                  <a:gd fmla="*/ 141 h 165" name="T5"/>
                  <a:gd fmla="*/ 111 w 131" name="T6"/>
                  <a:gd fmla="*/ 156 h 165" name="T7"/>
                  <a:gd fmla="*/ 88 w 131" name="T8"/>
                  <a:gd fmla="*/ 163 h 165" name="T9"/>
                  <a:gd fmla="*/ 60 w 131" name="T10"/>
                  <a:gd fmla="*/ 165 h 165" name="T11"/>
                  <a:gd fmla="*/ 3 w 131" name="T12"/>
                  <a:gd fmla="*/ 161 h 165" name="T13"/>
                  <a:gd fmla="*/ 3 w 131" name="T14"/>
                  <a:gd fmla="*/ 131 h 165" name="T15"/>
                  <a:gd fmla="*/ 60 w 131" name="T16"/>
                  <a:gd fmla="*/ 138 h 165" name="T17"/>
                  <a:gd fmla="*/ 92 w 131" name="T18"/>
                  <a:gd fmla="*/ 121 h 165" name="T19"/>
                  <a:gd fmla="*/ 92 w 131" name="T20"/>
                  <a:gd fmla="*/ 111 h 165" name="T21"/>
                  <a:gd fmla="*/ 88 w 131" name="T22"/>
                  <a:gd fmla="*/ 99 h 165" name="T23"/>
                  <a:gd fmla="*/ 71 w 131" name="T24"/>
                  <a:gd fmla="*/ 94 h 165" name="T25"/>
                  <a:gd fmla="*/ 53 w 131" name="T26"/>
                  <a:gd fmla="*/ 94 h 165" name="T27"/>
                  <a:gd fmla="*/ 0 w 131" name="T28"/>
                  <a:gd fmla="*/ 53 h 165" name="T29"/>
                  <a:gd fmla="*/ 0 w 131" name="T30"/>
                  <a:gd fmla="*/ 41 h 165" name="T31"/>
                  <a:gd fmla="*/ 17 w 131" name="T32"/>
                  <a:gd fmla="*/ 10 h 165" name="T33"/>
                  <a:gd fmla="*/ 73 w 131" name="T34"/>
                  <a:gd fmla="*/ 0 h 165" name="T35"/>
                  <a:gd fmla="*/ 123 w 131" name="T36"/>
                  <a:gd fmla="*/ 3 h 165" name="T37"/>
                  <a:gd fmla="*/ 123 w 131" name="T38"/>
                  <a:gd fmla="*/ 32 h 165" name="T39"/>
                  <a:gd fmla="*/ 72 w 131" name="T40"/>
                  <a:gd fmla="*/ 27 h 165" name="T41"/>
                  <a:gd fmla="*/ 46 w 131" name="T42"/>
                  <a:gd fmla="*/ 31 h 165" name="T43"/>
                  <a:gd fmla="*/ 38 w 131" name="T44"/>
                  <a:gd fmla="*/ 41 h 165" name="T45"/>
                  <a:gd fmla="*/ 38 w 131" name="T46"/>
                  <a:gd fmla="*/ 53 h 165" name="T47"/>
                  <a:gd fmla="*/ 60 w 131" name="T48"/>
                  <a:gd fmla="*/ 65 h 165" name="T49"/>
                  <a:gd fmla="*/ 79 w 131" name="T50"/>
                  <a:gd fmla="*/ 65 h 165" name="T51"/>
                  <a:gd fmla="*/ 119 w 131" name="T52"/>
                  <a:gd fmla="*/ 76 h 165" name="T53"/>
                  <a:gd fmla="*/ 131 w 131" name="T54"/>
                  <a:gd fmla="*/ 106 h 16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5" w="131">
                    <a:moveTo>
                      <a:pt x="131" y="106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1" y="156"/>
                    </a:cubicBezTo>
                    <a:cubicBezTo>
                      <a:pt x="104" y="159"/>
                      <a:pt x="96" y="162"/>
                      <a:pt x="88" y="163"/>
                    </a:cubicBezTo>
                    <a:cubicBezTo>
                      <a:pt x="80" y="164"/>
                      <a:pt x="71" y="165"/>
                      <a:pt x="60" y="165"/>
                    </a:cubicBezTo>
                    <a:cubicBezTo>
                      <a:pt x="45" y="165"/>
                      <a:pt x="26" y="164"/>
                      <a:pt x="3" y="16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2" y="138"/>
                      <a:pt x="92" y="132"/>
                      <a:pt x="92" y="121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2"/>
                      <a:pt x="88" y="99"/>
                    </a:cubicBezTo>
                    <a:cubicBezTo>
                      <a:pt x="85" y="96"/>
                      <a:pt x="80" y="94"/>
                      <a:pt x="71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7" y="94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7" y="10"/>
                    </a:cubicBezTo>
                    <a:cubicBezTo>
                      <a:pt x="29" y="3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3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7"/>
                      <a:pt x="72" y="27"/>
                    </a:cubicBezTo>
                    <a:cubicBezTo>
                      <a:pt x="59" y="27"/>
                      <a:pt x="50" y="28"/>
                      <a:pt x="46" y="31"/>
                    </a:cubicBezTo>
                    <a:cubicBezTo>
                      <a:pt x="41" y="33"/>
                      <a:pt x="38" y="36"/>
                      <a:pt x="38" y="41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1"/>
                      <a:pt x="45" y="65"/>
                      <a:pt x="60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98" y="65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0" name="Rectangle 15"/>
              <p:cNvSpPr>
                <a:spLocks noChangeArrowheads="1"/>
              </p:cNvSpPr>
              <p:nvPr userDrawn="1"/>
            </p:nvSpPr>
            <p:spPr bwMode="auto">
              <a:xfrm>
                <a:off x="2854100" y="332365"/>
                <a:ext cx="114968" cy="484863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1" name="Freeform 16"/>
              <p:cNvSpPr>
                <a:spLocks noEditPoints="1"/>
              </p:cNvSpPr>
              <p:nvPr userDrawn="1"/>
            </p:nvSpPr>
            <p:spPr bwMode="auto">
              <a:xfrm>
                <a:off x="3049957" y="332365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auto">
              <a:xfrm>
                <a:off x="3620180" y="332365"/>
                <a:ext cx="454872" cy="484863"/>
              </a:xfrm>
              <a:custGeom>
                <a:avLst/>
                <a:gdLst>
                  <a:gd fmla="*/ 364 w 364" name="T0"/>
                  <a:gd fmla="*/ 388 h 388" name="T1"/>
                  <a:gd fmla="*/ 270 w 364" name="T2"/>
                  <a:gd fmla="*/ 388 h 388" name="T3"/>
                  <a:gd fmla="*/ 82 w 364" name="T4"/>
                  <a:gd fmla="*/ 121 h 388" name="T5"/>
                  <a:gd fmla="*/ 82 w 364" name="T6"/>
                  <a:gd fmla="*/ 388 h 388" name="T7"/>
                  <a:gd fmla="*/ 0 w 364" name="T8"/>
                  <a:gd fmla="*/ 388 h 388" name="T9"/>
                  <a:gd fmla="*/ 0 w 364" name="T10"/>
                  <a:gd fmla="*/ 0 h 388" name="T11"/>
                  <a:gd fmla="*/ 94 w 364" name="T12"/>
                  <a:gd fmla="*/ 0 h 388" name="T13"/>
                  <a:gd fmla="*/ 279 w 364" name="T14"/>
                  <a:gd fmla="*/ 265 h 388" name="T15"/>
                  <a:gd fmla="*/ 279 w 364" name="T16"/>
                  <a:gd fmla="*/ 0 h 388" name="T17"/>
                  <a:gd fmla="*/ 364 w 364" name="T18"/>
                  <a:gd fmla="*/ 0 h 388" name="T19"/>
                  <a:gd fmla="*/ 364 w 364" name="T20"/>
                  <a:gd fmla="*/ 388 h 388" name="T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b="b" l="0" r="r" t="0"/>
                <a:pathLst>
                  <a:path h="388" w="364">
                    <a:moveTo>
                      <a:pt x="364" y="388"/>
                    </a:moveTo>
                    <a:lnTo>
                      <a:pt x="270" y="388"/>
                    </a:lnTo>
                    <a:lnTo>
                      <a:pt x="82" y="121"/>
                    </a:lnTo>
                    <a:lnTo>
                      <a:pt x="82" y="388"/>
                    </a:lnTo>
                    <a:lnTo>
                      <a:pt x="0" y="388"/>
                    </a:lnTo>
                    <a:lnTo>
                      <a:pt x="0" y="0"/>
                    </a:lnTo>
                    <a:lnTo>
                      <a:pt x="94" y="0"/>
                    </a:lnTo>
                    <a:lnTo>
                      <a:pt x="279" y="265"/>
                    </a:lnTo>
                    <a:lnTo>
                      <a:pt x="279" y="0"/>
                    </a:lnTo>
                    <a:lnTo>
                      <a:pt x="364" y="0"/>
                    </a:lnTo>
                    <a:lnTo>
                      <a:pt x="364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</p:grpSp>
      </p:grpSp>
      <p:pic>
        <p:nvPicPr>
          <p:cNvPr id="87" name="Picture 86"/>
          <p:cNvPicPr>
            <a:picLocks noChangeAspect="1"/>
          </p:cNvPicPr>
          <p:nvPr userDrawn="1"/>
        </p:nvPicPr>
        <p:blipFill rotWithShape="1">
          <a:blip cstate="screen"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1113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58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31984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35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581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4209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6" name="Text Placeholder 5"/>
          <p:cNvSpPr>
            <a:spLocks noGrp="1"/>
          </p:cNvSpPr>
          <p:nvPr>
            <p:ph hasCustomPrompt="1" idx="10" sz="quarter" type="body"/>
          </p:nvPr>
        </p:nvSpPr>
        <p:spPr>
          <a:xfrm>
            <a:off x="317500" y="6438901"/>
            <a:ext cx="10584209" cy="292100"/>
          </a:xfrm>
          <a:prstGeom prst="rect">
            <a:avLst/>
          </a:prstGeom>
        </p:spPr>
        <p:txBody>
          <a:bodyPr anchor="b" anchorCtr="0" bIns="0" lIns="0" rIns="0" tIns="0"/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indent="0" marL="291586">
              <a:buNone/>
              <a:defRPr/>
            </a:lvl2pPr>
            <a:lvl3pPr indent="0" marL="583171">
              <a:buNone/>
              <a:defRPr/>
            </a:lvl3pPr>
            <a:lvl4pPr indent="0" marL="874756">
              <a:buNone/>
              <a:defRPr/>
            </a:lvl4pPr>
            <a:lvl5pPr indent="0" marL="1166341">
              <a:buNone/>
              <a:defRPr/>
            </a:lvl5pPr>
          </a:lstStyle>
          <a:p>
            <a:pPr lvl="0"/>
            <a:r>
              <a:rPr dirty="0" lang="en-US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8276111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4325" y="1614488"/>
            <a:ext cx="11563350" cy="362902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4873447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14534081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4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7503608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500" y="1614488"/>
            <a:ext cx="3752850" cy="453707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3244467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11560173" cy="166693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684829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407035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7"/>
            <a:ext cx="11560173" cy="1665287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8" y="3425825"/>
            <a:ext cx="375761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hasCustomPrompt="1" idx="14" sz="quarter" type="pic"/>
          </p:nvPr>
        </p:nvSpPr>
        <p:spPr>
          <a:xfrm>
            <a:off x="8123238" y="3425825"/>
            <a:ext cx="406876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80156636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5705475" cy="453707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81911299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5360553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3812" y="1614488"/>
            <a:ext cx="1800225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hasCustomPrompt="1" idx="14" sz="quarter" type="body"/>
          </p:nvPr>
        </p:nvSpPr>
        <p:spPr>
          <a:xfrm>
            <a:off x="4219046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hasCustomPrompt="1" idx="15" sz="quarter" type="pic"/>
          </p:nvPr>
        </p:nvSpPr>
        <p:spPr>
          <a:xfrm>
            <a:off x="3243263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71140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hasCustomPrompt="1" idx="18" sz="quarter" type="body"/>
          </p:nvPr>
        </p:nvSpPr>
        <p:spPr>
          <a:xfrm>
            <a:off x="10066298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hasCustomPrompt="1" idx="19" sz="quarter" type="pic"/>
          </p:nvPr>
        </p:nvSpPr>
        <p:spPr>
          <a:xfrm>
            <a:off x="90900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3812" y="3425825"/>
            <a:ext cx="1800225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hasCustomPrompt="1" idx="22" sz="quarter" type="body"/>
          </p:nvPr>
        </p:nvSpPr>
        <p:spPr>
          <a:xfrm>
            <a:off x="4219046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hasCustomPrompt="1" idx="23" sz="quarter" type="pic"/>
          </p:nvPr>
        </p:nvSpPr>
        <p:spPr>
          <a:xfrm>
            <a:off x="32432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71140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hasCustomPrompt="1" idx="26" sz="quarter" type="body"/>
          </p:nvPr>
        </p:nvSpPr>
        <p:spPr>
          <a:xfrm>
            <a:off x="10066298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hasCustomPrompt="1" idx="27" sz="quarter" type="pic"/>
          </p:nvPr>
        </p:nvSpPr>
        <p:spPr>
          <a:xfrm>
            <a:off x="9090025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215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97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453213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7515" y="1614488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67438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7515" y="3429792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9792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67438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17500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7500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8123400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CA3F0-3C44-476E-94BB-ACB15BB674DC}" type="datetimeFigureOut">
              <a:rPr lang="ru-RU"/>
              <a:pPr>
                <a:defRPr/>
              </a:pPr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A4AAF-BF80-499C-B392-4C9781EE22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2265617"/>
      </p:ext>
    </p:extLst>
  </p:cSld>
  <p:clrMapOvr>
    <a:masterClrMapping/>
  </p:clrMapOvr>
</p:sldLayout>
</file>

<file path=ppt/slideLayouts/slideLayout5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7" name="Rectangle 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none">
            <a:prstTxWarp prst="textNoShape">
              <a:avLst/>
            </a:prstTxWarp>
            <a:noAutofit/>
          </a:bodyPr>
          <a:lstStyle/>
          <a:p>
            <a:pPr algn="ctr"/>
            <a:endParaRPr dirty="0" lang="en-US">
              <a:solidFill>
                <a:srgbClr val="32373C"/>
              </a:solidFill>
              <a:sym charset="0" panose="020B0604020202020204" pitchFamily="34"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80225"/>
          </a:xfrm>
          <a:prstGeom prst="rect">
            <a:avLst/>
          </a:prstGeom>
        </p:spPr>
      </p:pic>
      <p:sp>
        <p:nvSpPr>
          <p:cNvPr id="38" name="Rectangle 37"/>
          <p:cNvSpPr/>
          <p:nvPr userDrawn="1"/>
        </p:nvSpPr>
        <p:spPr>
          <a:xfrm>
            <a:off x="0" y="0"/>
            <a:ext cx="12192000" cy="6880225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58000"/>
                </a:srgbClr>
              </a:gs>
              <a:gs pos="44000">
                <a:srgbClr val="000000">
                  <a:alpha val="0"/>
                </a:srgbClr>
              </a:gs>
            </a:gsLst>
            <a:lin ang="189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 userDrawn="1">
            <p:ph hasCustomPrompt="1" idx="13" sz="quarter" type="body"/>
          </p:nvPr>
        </p:nvSpPr>
        <p:spPr>
          <a:xfrm>
            <a:off x="323033" y="5243514"/>
            <a:ext cx="5701529" cy="908050"/>
          </a:xfrm>
          <a:prstGeom prst="rect">
            <a:avLst/>
          </a:prstGeom>
        </p:spPr>
        <p:txBody>
          <a:bodyPr anchor="b" anchorCtr="0"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sz="18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name</a:t>
            </a:r>
          </a:p>
        </p:txBody>
      </p:sp>
      <p:sp>
        <p:nvSpPr>
          <p:cNvPr id="4" name="Text Placeholder 3"/>
          <p:cNvSpPr>
            <a:spLocks noGrp="1"/>
          </p:cNvSpPr>
          <p:nvPr userDrawn="1">
            <p:ph hasCustomPrompt="1" idx="12" sz="quarter" type="body"/>
          </p:nvPr>
        </p:nvSpPr>
        <p:spPr>
          <a:xfrm>
            <a:off x="323033" y="1614489"/>
            <a:ext cx="5701529" cy="1811336"/>
          </a:xfrm>
          <a:prstGeom prst="rect">
            <a:avLst/>
          </a:prstGeom>
        </p:spPr>
        <p:txBody>
          <a:bodyPr bIns="0" lIns="0" rIns="0" tIns="0"/>
          <a:lstStyle>
            <a:lvl1pPr algn="l" defTabSz="583170" eaLnBrk="1" fontAlgn="auto" hangingPunct="1" indent="0" latinLnBrk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1" baseline="0" sz="2400">
                <a:solidFill>
                  <a:schemeClr val="bg1"/>
                </a:solidFill>
              </a:defRPr>
            </a:lvl1pPr>
            <a:lvl2pPr indent="0" marL="291586">
              <a:buNone/>
              <a:defRPr>
                <a:solidFill>
                  <a:schemeClr val="bg1"/>
                </a:solidFill>
              </a:defRPr>
            </a:lvl2pPr>
            <a:lvl3pPr indent="0" marL="583171">
              <a:buNone/>
              <a:defRPr>
                <a:solidFill>
                  <a:schemeClr val="bg1"/>
                </a:solidFill>
              </a:defRPr>
            </a:lvl3pPr>
            <a:lvl4pPr indent="0" marL="874756">
              <a:buNone/>
              <a:defRPr>
                <a:solidFill>
                  <a:schemeClr val="bg1"/>
                </a:solidFill>
              </a:defRPr>
            </a:lvl4pPr>
            <a:lvl5pPr indent="0" marL="1166341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presentation title</a:t>
            </a:r>
          </a:p>
        </p:txBody>
      </p:sp>
      <p:grpSp>
        <p:nvGrpSpPr>
          <p:cNvPr id="34" name="Group 33"/>
          <p:cNvGrpSpPr/>
          <p:nvPr userDrawn="1"/>
        </p:nvGrpSpPr>
        <p:grpSpPr>
          <a:xfrm>
            <a:off x="323034" y="191783"/>
            <a:ext cx="2920832" cy="1139078"/>
            <a:chOff x="314326" y="209071"/>
            <a:chExt cx="3168670" cy="1235732"/>
          </a:xfrm>
          <a:solidFill>
            <a:schemeClr val="bg1"/>
          </a:solidFill>
        </p:grpSpPr>
        <p:grpSp>
          <p:nvGrpSpPr>
            <p:cNvPr id="35" name="Group 34"/>
            <p:cNvGrpSpPr/>
            <p:nvPr userDrawn="1"/>
          </p:nvGrpSpPr>
          <p:grpSpPr>
            <a:xfrm>
              <a:off x="314326" y="641439"/>
              <a:ext cx="3168670" cy="370998"/>
              <a:chOff x="2124054" y="767433"/>
              <a:chExt cx="4269265" cy="499859"/>
            </a:xfrm>
            <a:grpFill/>
          </p:grpSpPr>
          <p:sp>
            <p:nvSpPr>
              <p:cNvPr id="78" name="Freeform 18"/>
              <p:cNvSpPr>
                <a:spLocks noEditPoints="1"/>
              </p:cNvSpPr>
              <p:nvPr userDrawn="1"/>
            </p:nvSpPr>
            <p:spPr bwMode="auto">
              <a:xfrm>
                <a:off x="2124054" y="776181"/>
                <a:ext cx="42738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3 w 142" name="T18"/>
                  <a:gd fmla="*/ 34 h 160" name="T19"/>
                  <a:gd fmla="*/ 133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3" y="21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9" name="Freeform 19"/>
              <p:cNvSpPr>
                <a:spLocks/>
              </p:cNvSpPr>
              <p:nvPr userDrawn="1"/>
            </p:nvSpPr>
            <p:spPr bwMode="auto">
              <a:xfrm>
                <a:off x="2622907" y="776181"/>
                <a:ext cx="372396" cy="481114"/>
              </a:xfrm>
              <a:custGeom>
                <a:avLst/>
                <a:gdLst>
                  <a:gd fmla="*/ 298 w 298" name="T0"/>
                  <a:gd fmla="*/ 385 h 385" name="T1"/>
                  <a:gd fmla="*/ 0 w 298" name="T2"/>
                  <a:gd fmla="*/ 385 h 385" name="T3"/>
                  <a:gd fmla="*/ 0 w 298" name="T4"/>
                  <a:gd fmla="*/ 0 h 385" name="T5"/>
                  <a:gd fmla="*/ 294 w 298" name="T6"/>
                  <a:gd fmla="*/ 0 h 385" name="T7"/>
                  <a:gd fmla="*/ 294 w 298" name="T8"/>
                  <a:gd fmla="*/ 65 h 385" name="T9"/>
                  <a:gd fmla="*/ 91 w 298" name="T10"/>
                  <a:gd fmla="*/ 65 h 385" name="T11"/>
                  <a:gd fmla="*/ 91 w 298" name="T12"/>
                  <a:gd fmla="*/ 154 h 385" name="T13"/>
                  <a:gd fmla="*/ 274 w 298" name="T14"/>
                  <a:gd fmla="*/ 154 h 385" name="T15"/>
                  <a:gd fmla="*/ 274 w 298" name="T16"/>
                  <a:gd fmla="*/ 219 h 385" name="T17"/>
                  <a:gd fmla="*/ 91 w 298" name="T18"/>
                  <a:gd fmla="*/ 219 h 385" name="T19"/>
                  <a:gd fmla="*/ 91 w 298" name="T20"/>
                  <a:gd fmla="*/ 320 h 385" name="T21"/>
                  <a:gd fmla="*/ 298 w 298" name="T22"/>
                  <a:gd fmla="*/ 320 h 385" name="T23"/>
                  <a:gd fmla="*/ 298 w 298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298">
                    <a:moveTo>
                      <a:pt x="298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1" y="65"/>
                    </a:lnTo>
                    <a:lnTo>
                      <a:pt x="91" y="154"/>
                    </a:lnTo>
                    <a:lnTo>
                      <a:pt x="274" y="154"/>
                    </a:lnTo>
                    <a:lnTo>
                      <a:pt x="274" y="219"/>
                    </a:lnTo>
                    <a:lnTo>
                      <a:pt x="91" y="219"/>
                    </a:lnTo>
                    <a:lnTo>
                      <a:pt x="91" y="320"/>
                    </a:lnTo>
                    <a:lnTo>
                      <a:pt x="298" y="320"/>
                    </a:lnTo>
                    <a:lnTo>
                      <a:pt x="298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0" name="Freeform 20"/>
              <p:cNvSpPr>
                <a:spLocks/>
              </p:cNvSpPr>
              <p:nvPr userDrawn="1"/>
            </p:nvSpPr>
            <p:spPr bwMode="auto">
              <a:xfrm>
                <a:off x="3076292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1 w 131" name="T6"/>
                  <a:gd fmla="*/ 156 h 166" name="T7"/>
                  <a:gd fmla="*/ 89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1 w 131" name="T16"/>
                  <a:gd fmla="*/ 138 h 166" name="T17"/>
                  <a:gd fmla="*/ 93 w 131" name="T18"/>
                  <a:gd fmla="*/ 122 h 166" name="T19"/>
                  <a:gd fmla="*/ 93 w 131" name="T20"/>
                  <a:gd fmla="*/ 111 h 166" name="T21"/>
                  <a:gd fmla="*/ 89 w 131" name="T22"/>
                  <a:gd fmla="*/ 100 h 166" name="T23"/>
                  <a:gd fmla="*/ 72 w 131" name="T24"/>
                  <a:gd fmla="*/ 95 h 166" name="T25"/>
                  <a:gd fmla="*/ 53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8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2 w 131" name="T40"/>
                  <a:gd fmla="*/ 28 h 166" name="T41"/>
                  <a:gd fmla="*/ 46 w 131" name="T42"/>
                  <a:gd fmla="*/ 31 h 166" name="T43"/>
                  <a:gd fmla="*/ 39 w 131" name="T44"/>
                  <a:gd fmla="*/ 42 h 166" name="T45"/>
                  <a:gd fmla="*/ 39 w 131" name="T46"/>
                  <a:gd fmla="*/ 53 h 166" name="T47"/>
                  <a:gd fmla="*/ 60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30" y="135"/>
                      <a:pt x="126" y="141"/>
                    </a:cubicBezTo>
                    <a:cubicBezTo>
                      <a:pt x="123" y="148"/>
                      <a:pt x="118" y="153"/>
                      <a:pt x="111" y="156"/>
                    </a:cubicBezTo>
                    <a:cubicBezTo>
                      <a:pt x="104" y="160"/>
                      <a:pt x="97" y="162"/>
                      <a:pt x="89" y="163"/>
                    </a:cubicBezTo>
                    <a:cubicBezTo>
                      <a:pt x="81" y="165"/>
                      <a:pt x="71" y="166"/>
                      <a:pt x="60" y="166"/>
                    </a:cubicBezTo>
                    <a:cubicBezTo>
                      <a:pt x="45" y="166"/>
                      <a:pt x="26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1" y="136"/>
                      <a:pt x="50" y="138"/>
                      <a:pt x="61" y="138"/>
                    </a:cubicBezTo>
                    <a:cubicBezTo>
                      <a:pt x="82" y="138"/>
                      <a:pt x="93" y="133"/>
                      <a:pt x="93" y="122"/>
                    </a:cubicBezTo>
                    <a:cubicBezTo>
                      <a:pt x="93" y="111"/>
                      <a:pt x="93" y="111"/>
                      <a:pt x="93" y="111"/>
                    </a:cubicBezTo>
                    <a:cubicBezTo>
                      <a:pt x="93" y="106"/>
                      <a:pt x="91" y="103"/>
                      <a:pt x="89" y="100"/>
                    </a:cubicBezTo>
                    <a:cubicBezTo>
                      <a:pt x="86" y="96"/>
                      <a:pt x="80" y="95"/>
                      <a:pt x="72" y="95"/>
                    </a:cubicBezTo>
                    <a:cubicBezTo>
                      <a:pt x="53" y="95"/>
                      <a:pt x="53" y="95"/>
                      <a:pt x="53" y="95"/>
                    </a:cubicBezTo>
                    <a:cubicBezTo>
                      <a:pt x="18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8" y="10"/>
                    </a:cubicBezTo>
                    <a:cubicBezTo>
                      <a:pt x="29" y="4"/>
                      <a:pt x="48" y="0"/>
                      <a:pt x="73" y="0"/>
                    </a:cubicBezTo>
                    <a:cubicBezTo>
                      <a:pt x="86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2" y="28"/>
                    </a:cubicBezTo>
                    <a:cubicBezTo>
                      <a:pt x="59" y="28"/>
                      <a:pt x="51" y="29"/>
                      <a:pt x="46" y="31"/>
                    </a:cubicBezTo>
                    <a:cubicBezTo>
                      <a:pt x="41" y="33"/>
                      <a:pt x="39" y="37"/>
                      <a:pt x="39" y="42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2"/>
                      <a:pt x="46" y="66"/>
                      <a:pt x="60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8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1" name="Freeform 21"/>
              <p:cNvSpPr>
                <a:spLocks noEditPoints="1"/>
              </p:cNvSpPr>
              <p:nvPr userDrawn="1"/>
            </p:nvSpPr>
            <p:spPr bwMode="auto">
              <a:xfrm>
                <a:off x="3549399" y="767433"/>
                <a:ext cx="458622" cy="499859"/>
              </a:xfrm>
              <a:custGeom>
                <a:avLst/>
                <a:gdLst>
                  <a:gd fmla="*/ 152 w 152" name="T0"/>
                  <a:gd fmla="*/ 49 h 166" name="T1"/>
                  <a:gd fmla="*/ 152 w 152" name="T2"/>
                  <a:gd fmla="*/ 119 h 166" name="T3"/>
                  <a:gd fmla="*/ 145 w 152" name="T4"/>
                  <a:gd fmla="*/ 142 h 166" name="T5"/>
                  <a:gd fmla="*/ 125 w 152" name="T6"/>
                  <a:gd fmla="*/ 157 h 166" name="T7"/>
                  <a:gd fmla="*/ 101 w 152" name="T8"/>
                  <a:gd fmla="*/ 164 h 166" name="T9"/>
                  <a:gd fmla="*/ 75 w 152" name="T10"/>
                  <a:gd fmla="*/ 166 h 166" name="T11"/>
                  <a:gd fmla="*/ 51 w 152" name="T12"/>
                  <a:gd fmla="*/ 164 h 166" name="T13"/>
                  <a:gd fmla="*/ 27 w 152" name="T14"/>
                  <a:gd fmla="*/ 158 h 166" name="T15"/>
                  <a:gd fmla="*/ 7 w 152" name="T16"/>
                  <a:gd fmla="*/ 144 h 166" name="T17"/>
                  <a:gd fmla="*/ 0 w 152" name="T18"/>
                  <a:gd fmla="*/ 119 h 166" name="T19"/>
                  <a:gd fmla="*/ 0 w 152" name="T20"/>
                  <a:gd fmla="*/ 49 h 166" name="T21"/>
                  <a:gd fmla="*/ 5 w 152" name="T22"/>
                  <a:gd fmla="*/ 27 h 166" name="T23"/>
                  <a:gd fmla="*/ 18 w 152" name="T24"/>
                  <a:gd fmla="*/ 13 h 166" name="T25"/>
                  <a:gd fmla="*/ 37 w 152" name="T26"/>
                  <a:gd fmla="*/ 5 h 166" name="T27"/>
                  <a:gd fmla="*/ 57 w 152" name="T28"/>
                  <a:gd fmla="*/ 1 h 166" name="T29"/>
                  <a:gd fmla="*/ 75 w 152" name="T30"/>
                  <a:gd fmla="*/ 0 h 166" name="T31"/>
                  <a:gd fmla="*/ 94 w 152" name="T32"/>
                  <a:gd fmla="*/ 1 h 166" name="T33"/>
                  <a:gd fmla="*/ 114 w 152" name="T34"/>
                  <a:gd fmla="*/ 5 h 166" name="T35"/>
                  <a:gd fmla="*/ 133 w 152" name="T36"/>
                  <a:gd fmla="*/ 13 h 166" name="T37"/>
                  <a:gd fmla="*/ 146 w 152" name="T38"/>
                  <a:gd fmla="*/ 27 h 166" name="T39"/>
                  <a:gd fmla="*/ 152 w 152" name="T40"/>
                  <a:gd fmla="*/ 49 h 166" name="T41"/>
                  <a:gd fmla="*/ 113 w 152" name="T42"/>
                  <a:gd fmla="*/ 119 h 166" name="T43"/>
                  <a:gd fmla="*/ 113 w 152" name="T44"/>
                  <a:gd fmla="*/ 49 h 166" name="T45"/>
                  <a:gd fmla="*/ 104 w 152" name="T46"/>
                  <a:gd fmla="*/ 32 h 166" name="T47"/>
                  <a:gd fmla="*/ 76 w 152" name="T48"/>
                  <a:gd fmla="*/ 28 h 166" name="T49"/>
                  <a:gd fmla="*/ 47 w 152" name="T50"/>
                  <a:gd fmla="*/ 32 h 166" name="T51"/>
                  <a:gd fmla="*/ 38 w 152" name="T52"/>
                  <a:gd fmla="*/ 49 h 166" name="T53"/>
                  <a:gd fmla="*/ 38 w 152" name="T54"/>
                  <a:gd fmla="*/ 119 h 166" name="T55"/>
                  <a:gd fmla="*/ 41 w 152" name="T56"/>
                  <a:gd fmla="*/ 129 h 166" name="T57"/>
                  <a:gd fmla="*/ 51 w 152" name="T58"/>
                  <a:gd fmla="*/ 135 h 166" name="T59"/>
                  <a:gd fmla="*/ 62 w 152" name="T60"/>
                  <a:gd fmla="*/ 138 h 166" name="T61"/>
                  <a:gd fmla="*/ 76 w 152" name="T62"/>
                  <a:gd fmla="*/ 138 h 166" name="T63"/>
                  <a:gd fmla="*/ 90 w 152" name="T64"/>
                  <a:gd fmla="*/ 138 h 166" name="T65"/>
                  <a:gd fmla="*/ 101 w 152" name="T66"/>
                  <a:gd fmla="*/ 135 h 166" name="T67"/>
                  <a:gd fmla="*/ 110 w 152" name="T68"/>
                  <a:gd fmla="*/ 129 h 166" name="T69"/>
                  <a:gd fmla="*/ 113 w 152" name="T70"/>
                  <a:gd fmla="*/ 119 h 166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6" w="152">
                    <a:moveTo>
                      <a:pt x="152" y="49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49" y="136"/>
                      <a:pt x="145" y="142"/>
                    </a:cubicBezTo>
                    <a:cubicBezTo>
                      <a:pt x="140" y="149"/>
                      <a:pt x="133" y="154"/>
                      <a:pt x="125" y="157"/>
                    </a:cubicBezTo>
                    <a:cubicBezTo>
                      <a:pt x="117" y="160"/>
                      <a:pt x="109" y="162"/>
                      <a:pt x="101" y="164"/>
                    </a:cubicBezTo>
                    <a:cubicBezTo>
                      <a:pt x="93" y="165"/>
                      <a:pt x="84" y="166"/>
                      <a:pt x="75" y="166"/>
                    </a:cubicBezTo>
                    <a:cubicBezTo>
                      <a:pt x="67" y="166"/>
                      <a:pt x="59" y="165"/>
                      <a:pt x="51" y="164"/>
                    </a:cubicBezTo>
                    <a:cubicBezTo>
                      <a:pt x="44" y="163"/>
                      <a:pt x="36" y="161"/>
                      <a:pt x="27" y="158"/>
                    </a:cubicBezTo>
                    <a:cubicBezTo>
                      <a:pt x="19" y="155"/>
                      <a:pt x="12" y="150"/>
                      <a:pt x="7" y="144"/>
                    </a:cubicBezTo>
                    <a:cubicBezTo>
                      <a:pt x="2" y="137"/>
                      <a:pt x="0" y="129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1"/>
                      <a:pt x="1" y="34"/>
                      <a:pt x="5" y="27"/>
                    </a:cubicBezTo>
                    <a:cubicBezTo>
                      <a:pt x="9" y="21"/>
                      <a:pt x="13" y="16"/>
                      <a:pt x="18" y="13"/>
                    </a:cubicBezTo>
                    <a:cubicBezTo>
                      <a:pt x="24" y="10"/>
                      <a:pt x="30" y="7"/>
                      <a:pt x="37" y="5"/>
                    </a:cubicBezTo>
                    <a:cubicBezTo>
                      <a:pt x="45" y="3"/>
                      <a:pt x="51" y="2"/>
                      <a:pt x="57" y="1"/>
                    </a:cubicBezTo>
                    <a:cubicBezTo>
                      <a:pt x="63" y="1"/>
                      <a:pt x="69" y="0"/>
                      <a:pt x="75" y="0"/>
                    </a:cubicBezTo>
                    <a:cubicBezTo>
                      <a:pt x="82" y="0"/>
                      <a:pt x="88" y="1"/>
                      <a:pt x="94" y="1"/>
                    </a:cubicBezTo>
                    <a:cubicBezTo>
                      <a:pt x="100" y="2"/>
                      <a:pt x="107" y="3"/>
                      <a:pt x="114" y="5"/>
                    </a:cubicBezTo>
                    <a:cubicBezTo>
                      <a:pt x="121" y="7"/>
                      <a:pt x="128" y="10"/>
                      <a:pt x="133" y="13"/>
                    </a:cubicBezTo>
                    <a:cubicBezTo>
                      <a:pt x="138" y="16"/>
                      <a:pt x="143" y="21"/>
                      <a:pt x="146" y="27"/>
                    </a:cubicBezTo>
                    <a:cubicBezTo>
                      <a:pt x="150" y="33"/>
                      <a:pt x="152" y="41"/>
                      <a:pt x="152" y="49"/>
                    </a:cubicBezTo>
                    <a:close/>
                    <a:moveTo>
                      <a:pt x="113" y="119"/>
                    </a:move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41"/>
                      <a:pt x="110" y="36"/>
                      <a:pt x="104" y="32"/>
                    </a:cubicBezTo>
                    <a:cubicBezTo>
                      <a:pt x="97" y="29"/>
                      <a:pt x="88" y="28"/>
                      <a:pt x="76" y="28"/>
                    </a:cubicBezTo>
                    <a:cubicBezTo>
                      <a:pt x="63" y="28"/>
                      <a:pt x="54" y="29"/>
                      <a:pt x="47" y="32"/>
                    </a:cubicBezTo>
                    <a:cubicBezTo>
                      <a:pt x="41" y="35"/>
                      <a:pt x="38" y="41"/>
                      <a:pt x="38" y="4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23"/>
                      <a:pt x="39" y="127"/>
                      <a:pt x="41" y="129"/>
                    </a:cubicBezTo>
                    <a:cubicBezTo>
                      <a:pt x="43" y="132"/>
                      <a:pt x="47" y="134"/>
                      <a:pt x="51" y="135"/>
                    </a:cubicBezTo>
                    <a:cubicBezTo>
                      <a:pt x="55" y="136"/>
                      <a:pt x="58" y="137"/>
                      <a:pt x="62" y="138"/>
                    </a:cubicBezTo>
                    <a:cubicBezTo>
                      <a:pt x="66" y="138"/>
                      <a:pt x="70" y="138"/>
                      <a:pt x="76" y="138"/>
                    </a:cubicBezTo>
                    <a:cubicBezTo>
                      <a:pt x="81" y="138"/>
                      <a:pt x="86" y="138"/>
                      <a:pt x="90" y="138"/>
                    </a:cubicBezTo>
                    <a:cubicBezTo>
                      <a:pt x="93" y="137"/>
                      <a:pt x="97" y="136"/>
                      <a:pt x="101" y="135"/>
                    </a:cubicBezTo>
                    <a:cubicBezTo>
                      <a:pt x="105" y="134"/>
                      <a:pt x="108" y="132"/>
                      <a:pt x="110" y="129"/>
                    </a:cubicBezTo>
                    <a:cubicBezTo>
                      <a:pt x="112" y="127"/>
                      <a:pt x="113" y="123"/>
                      <a:pt x="113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2" name="Freeform 22"/>
              <p:cNvSpPr>
                <a:spLocks/>
              </p:cNvSpPr>
              <p:nvPr userDrawn="1"/>
            </p:nvSpPr>
            <p:spPr bwMode="auto">
              <a:xfrm>
                <a:off x="4095456" y="776181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6 h 163" name="T3"/>
                  <a:gd fmla="*/ 70 w 139" name="T4"/>
                  <a:gd fmla="*/ 163 h 163" name="T5"/>
                  <a:gd fmla="*/ 0 w 139" name="T6"/>
                  <a:gd fmla="*/ 116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6 h 163" name="T13"/>
                  <a:gd fmla="*/ 46 w 139" name="T14"/>
                  <a:gd fmla="*/ 131 h 163" name="T15"/>
                  <a:gd fmla="*/ 70 w 139" name="T16"/>
                  <a:gd fmla="*/ 135 h 163" name="T17"/>
                  <a:gd fmla="*/ 94 w 139" name="T18"/>
                  <a:gd fmla="*/ 131 h 163" name="T19"/>
                  <a:gd fmla="*/ 101 w 139" name="T20"/>
                  <a:gd fmla="*/ 116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39" y="147"/>
                      <a:pt x="116" y="163"/>
                      <a:pt x="70" y="163"/>
                    </a:cubicBezTo>
                    <a:cubicBezTo>
                      <a:pt x="23" y="163"/>
                      <a:pt x="0" y="147"/>
                      <a:pt x="0" y="1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3"/>
                      <a:pt x="41" y="128"/>
                      <a:pt x="46" y="131"/>
                    </a:cubicBezTo>
                    <a:cubicBezTo>
                      <a:pt x="51" y="134"/>
                      <a:pt x="59" y="135"/>
                      <a:pt x="70" y="135"/>
                    </a:cubicBezTo>
                    <a:cubicBezTo>
                      <a:pt x="81" y="135"/>
                      <a:pt x="89" y="134"/>
                      <a:pt x="94" y="131"/>
                    </a:cubicBezTo>
                    <a:cubicBezTo>
                      <a:pt x="99" y="128"/>
                      <a:pt x="101" y="123"/>
                      <a:pt x="101" y="116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3" name="Freeform 23"/>
              <p:cNvSpPr>
                <a:spLocks noEditPoints="1"/>
              </p:cNvSpPr>
              <p:nvPr userDrawn="1"/>
            </p:nvSpPr>
            <p:spPr bwMode="auto">
              <a:xfrm>
                <a:off x="4609545" y="776181"/>
                <a:ext cx="428631" cy="481114"/>
              </a:xfrm>
              <a:custGeom>
                <a:avLst/>
                <a:gdLst>
                  <a:gd fmla="*/ 142 w 142" name="T0"/>
                  <a:gd fmla="*/ 160 h 160" name="T1"/>
                  <a:gd fmla="*/ 98 w 142" name="T2"/>
                  <a:gd fmla="*/ 160 h 160" name="T3"/>
                  <a:gd fmla="*/ 56 w 142" name="T4"/>
                  <a:gd fmla="*/ 97 h 160" name="T5"/>
                  <a:gd fmla="*/ 38 w 142" name="T6"/>
                  <a:gd fmla="*/ 97 h 160" name="T7"/>
                  <a:gd fmla="*/ 38 w 142" name="T8"/>
                  <a:gd fmla="*/ 160 h 160" name="T9"/>
                  <a:gd fmla="*/ 0 w 142" name="T10"/>
                  <a:gd fmla="*/ 160 h 160" name="T11"/>
                  <a:gd fmla="*/ 0 w 142" name="T12"/>
                  <a:gd fmla="*/ 0 h 160" name="T13"/>
                  <a:gd fmla="*/ 72 w 142" name="T14"/>
                  <a:gd fmla="*/ 0 h 160" name="T15"/>
                  <a:gd fmla="*/ 118 w 142" name="T16"/>
                  <a:gd fmla="*/ 7 h 160" name="T17"/>
                  <a:gd fmla="*/ 132 w 142" name="T18"/>
                  <a:gd fmla="*/ 34 h 160" name="T19"/>
                  <a:gd fmla="*/ 132 w 142" name="T20"/>
                  <a:gd fmla="*/ 62 h 160" name="T21"/>
                  <a:gd fmla="*/ 122 w 142" name="T22"/>
                  <a:gd fmla="*/ 84 h 160" name="T23"/>
                  <a:gd fmla="*/ 96 w 142" name="T24"/>
                  <a:gd fmla="*/ 94 h 160" name="T25"/>
                  <a:gd fmla="*/ 142 w 142" name="T26"/>
                  <a:gd fmla="*/ 160 h 160" name="T27"/>
                  <a:gd fmla="*/ 95 w 142" name="T28"/>
                  <a:gd fmla="*/ 54 h 160" name="T29"/>
                  <a:gd fmla="*/ 95 w 142" name="T30"/>
                  <a:gd fmla="*/ 43 h 160" name="T31"/>
                  <a:gd fmla="*/ 89 w 142" name="T32"/>
                  <a:gd fmla="*/ 31 h 160" name="T33"/>
                  <a:gd fmla="*/ 71 w 142" name="T34"/>
                  <a:gd fmla="*/ 27 h 160" name="T35"/>
                  <a:gd fmla="*/ 38 w 142" name="T36"/>
                  <a:gd fmla="*/ 27 h 160" name="T37"/>
                  <a:gd fmla="*/ 38 w 142" name="T38"/>
                  <a:gd fmla="*/ 72 h 160" name="T39"/>
                  <a:gd fmla="*/ 71 w 142" name="T40"/>
                  <a:gd fmla="*/ 72 h 160" name="T41"/>
                  <a:gd fmla="*/ 90 w 142" name="T42"/>
                  <a:gd fmla="*/ 68 h 160" name="T43"/>
                  <a:gd fmla="*/ 95 w 142" name="T44"/>
                  <a:gd fmla="*/ 54 h 160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0" w="142">
                    <a:moveTo>
                      <a:pt x="142" y="160"/>
                    </a:moveTo>
                    <a:cubicBezTo>
                      <a:pt x="98" y="160"/>
                      <a:pt x="98" y="160"/>
                      <a:pt x="98" y="160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160"/>
                      <a:pt x="38" y="160"/>
                      <a:pt x="38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2"/>
                      <a:pt x="118" y="7"/>
                    </a:cubicBezTo>
                    <a:cubicBezTo>
                      <a:pt x="128" y="13"/>
                      <a:pt x="132" y="21"/>
                      <a:pt x="132" y="34"/>
                    </a:cubicBezTo>
                    <a:cubicBezTo>
                      <a:pt x="132" y="62"/>
                      <a:pt x="132" y="62"/>
                      <a:pt x="132" y="62"/>
                    </a:cubicBezTo>
                    <a:cubicBezTo>
                      <a:pt x="132" y="72"/>
                      <a:pt x="129" y="79"/>
                      <a:pt x="122" y="84"/>
                    </a:cubicBezTo>
                    <a:cubicBezTo>
                      <a:pt x="115" y="90"/>
                      <a:pt x="106" y="93"/>
                      <a:pt x="96" y="94"/>
                    </a:cubicBezTo>
                    <a:lnTo>
                      <a:pt x="142" y="160"/>
                    </a:lnTo>
                    <a:close/>
                    <a:moveTo>
                      <a:pt x="95" y="54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89" y="31"/>
                    </a:cubicBezTo>
                    <a:cubicBezTo>
                      <a:pt x="86" y="28"/>
                      <a:pt x="80" y="27"/>
                      <a:pt x="71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6" y="70"/>
                      <a:pt x="90" y="68"/>
                    </a:cubicBezTo>
                    <a:cubicBezTo>
                      <a:pt x="93" y="66"/>
                      <a:pt x="95" y="61"/>
                      <a:pt x="95" y="54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4" name="Freeform 24"/>
              <p:cNvSpPr>
                <a:spLocks/>
              </p:cNvSpPr>
              <p:nvPr userDrawn="1"/>
            </p:nvSpPr>
            <p:spPr bwMode="auto">
              <a:xfrm>
                <a:off x="5076396" y="767433"/>
                <a:ext cx="379894" cy="499859"/>
              </a:xfrm>
              <a:custGeom>
                <a:avLst/>
                <a:gdLst>
                  <a:gd fmla="*/ 126 w 126" name="T0"/>
                  <a:gd fmla="*/ 160 h 166" name="T1"/>
                  <a:gd fmla="*/ 74 w 126" name="T2"/>
                  <a:gd fmla="*/ 166 h 166" name="T3"/>
                  <a:gd fmla="*/ 56 w 126" name="T4"/>
                  <a:gd fmla="*/ 165 h 166" name="T5"/>
                  <a:gd fmla="*/ 36 w 126" name="T6"/>
                  <a:gd fmla="*/ 161 h 166" name="T7"/>
                  <a:gd fmla="*/ 18 w 126" name="T8"/>
                  <a:gd fmla="*/ 153 h 166" name="T9"/>
                  <a:gd fmla="*/ 5 w 126" name="T10"/>
                  <a:gd fmla="*/ 140 h 166" name="T11"/>
                  <a:gd fmla="*/ 0 w 126" name="T12"/>
                  <a:gd fmla="*/ 119 h 166" name="T13"/>
                  <a:gd fmla="*/ 0 w 126" name="T14"/>
                  <a:gd fmla="*/ 49 h 166" name="T15"/>
                  <a:gd fmla="*/ 74 w 126" name="T16"/>
                  <a:gd fmla="*/ 0 h 166" name="T17"/>
                  <a:gd fmla="*/ 125 w 126" name="T18"/>
                  <a:gd fmla="*/ 6 h 166" name="T19"/>
                  <a:gd fmla="*/ 125 w 126" name="T20"/>
                  <a:gd fmla="*/ 35 h 166" name="T21"/>
                  <a:gd fmla="*/ 75 w 126" name="T22"/>
                  <a:gd fmla="*/ 28 h 166" name="T23"/>
                  <a:gd fmla="*/ 61 w 126" name="T24"/>
                  <a:gd fmla="*/ 28 h 166" name="T25"/>
                  <a:gd fmla="*/ 50 w 126" name="T26"/>
                  <a:gd fmla="*/ 31 h 166" name="T27"/>
                  <a:gd fmla="*/ 41 w 126" name="T28"/>
                  <a:gd fmla="*/ 37 h 166" name="T29"/>
                  <a:gd fmla="*/ 39 w 126" name="T30"/>
                  <a:gd fmla="*/ 48 h 166" name="T31"/>
                  <a:gd fmla="*/ 39 w 126" name="T32"/>
                  <a:gd fmla="*/ 116 h 166" name="T33"/>
                  <a:gd fmla="*/ 78 w 126" name="T34"/>
                  <a:gd fmla="*/ 138 h 166" name="T35"/>
                  <a:gd fmla="*/ 126 w 126" name="T36"/>
                  <a:gd fmla="*/ 131 h 166" name="T37"/>
                  <a:gd fmla="*/ 126 w 126" name="T38"/>
                  <a:gd fmla="*/ 160 h 166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6" w="126">
                    <a:moveTo>
                      <a:pt x="126" y="160"/>
                    </a:moveTo>
                    <a:cubicBezTo>
                      <a:pt x="108" y="164"/>
                      <a:pt x="91" y="166"/>
                      <a:pt x="74" y="166"/>
                    </a:cubicBezTo>
                    <a:cubicBezTo>
                      <a:pt x="68" y="166"/>
                      <a:pt x="62" y="165"/>
                      <a:pt x="56" y="165"/>
                    </a:cubicBezTo>
                    <a:cubicBezTo>
                      <a:pt x="50" y="164"/>
                      <a:pt x="43" y="163"/>
                      <a:pt x="36" y="161"/>
                    </a:cubicBezTo>
                    <a:cubicBezTo>
                      <a:pt x="29" y="159"/>
                      <a:pt x="23" y="157"/>
                      <a:pt x="18" y="153"/>
                    </a:cubicBezTo>
                    <a:cubicBezTo>
                      <a:pt x="13" y="150"/>
                      <a:pt x="9" y="146"/>
                      <a:pt x="5" y="140"/>
                    </a:cubicBezTo>
                    <a:cubicBezTo>
                      <a:pt x="2" y="134"/>
                      <a:pt x="0" y="127"/>
                      <a:pt x="0" y="11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6"/>
                      <a:pt x="25" y="0"/>
                      <a:pt x="74" y="0"/>
                    </a:cubicBezTo>
                    <a:cubicBezTo>
                      <a:pt x="87" y="0"/>
                      <a:pt x="104" y="2"/>
                      <a:pt x="125" y="6"/>
                    </a:cubicBezTo>
                    <a:cubicBezTo>
                      <a:pt x="125" y="35"/>
                      <a:pt x="125" y="35"/>
                      <a:pt x="125" y="35"/>
                    </a:cubicBezTo>
                    <a:cubicBezTo>
                      <a:pt x="106" y="30"/>
                      <a:pt x="89" y="28"/>
                      <a:pt x="75" y="28"/>
                    </a:cubicBezTo>
                    <a:cubicBezTo>
                      <a:pt x="69" y="28"/>
                      <a:pt x="65" y="28"/>
                      <a:pt x="61" y="28"/>
                    </a:cubicBezTo>
                    <a:cubicBezTo>
                      <a:pt x="58" y="29"/>
                      <a:pt x="54" y="29"/>
                      <a:pt x="50" y="31"/>
                    </a:cubicBezTo>
                    <a:cubicBezTo>
                      <a:pt x="46" y="32"/>
                      <a:pt x="43" y="34"/>
                      <a:pt x="41" y="37"/>
                    </a:cubicBezTo>
                    <a:cubicBezTo>
                      <a:pt x="40" y="40"/>
                      <a:pt x="39" y="44"/>
                      <a:pt x="39" y="48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31"/>
                      <a:pt x="52" y="138"/>
                      <a:pt x="78" y="138"/>
                    </a:cubicBezTo>
                    <a:cubicBezTo>
                      <a:pt x="90" y="138"/>
                      <a:pt x="106" y="136"/>
                      <a:pt x="126" y="131"/>
                    </a:cubicBezTo>
                    <a:lnTo>
                      <a:pt x="126" y="16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5" name="Freeform 25"/>
              <p:cNvSpPr>
                <a:spLocks/>
              </p:cNvSpPr>
              <p:nvPr userDrawn="1"/>
            </p:nvSpPr>
            <p:spPr bwMode="auto">
              <a:xfrm>
                <a:off x="5547605" y="776181"/>
                <a:ext cx="377394" cy="481114"/>
              </a:xfrm>
              <a:custGeom>
                <a:avLst/>
                <a:gdLst>
                  <a:gd fmla="*/ 302 w 302" name="T0"/>
                  <a:gd fmla="*/ 385 h 385" name="T1"/>
                  <a:gd fmla="*/ 0 w 302" name="T2"/>
                  <a:gd fmla="*/ 385 h 385" name="T3"/>
                  <a:gd fmla="*/ 0 w 302" name="T4"/>
                  <a:gd fmla="*/ 0 h 385" name="T5"/>
                  <a:gd fmla="*/ 294 w 302" name="T6"/>
                  <a:gd fmla="*/ 0 h 385" name="T7"/>
                  <a:gd fmla="*/ 294 w 302" name="T8"/>
                  <a:gd fmla="*/ 65 h 385" name="T9"/>
                  <a:gd fmla="*/ 94 w 302" name="T10"/>
                  <a:gd fmla="*/ 65 h 385" name="T11"/>
                  <a:gd fmla="*/ 94 w 302" name="T12"/>
                  <a:gd fmla="*/ 154 h 385" name="T13"/>
                  <a:gd fmla="*/ 275 w 302" name="T14"/>
                  <a:gd fmla="*/ 154 h 385" name="T15"/>
                  <a:gd fmla="*/ 275 w 302" name="T16"/>
                  <a:gd fmla="*/ 219 h 385" name="T17"/>
                  <a:gd fmla="*/ 94 w 302" name="T18"/>
                  <a:gd fmla="*/ 219 h 385" name="T19"/>
                  <a:gd fmla="*/ 94 w 302" name="T20"/>
                  <a:gd fmla="*/ 320 h 385" name="T21"/>
                  <a:gd fmla="*/ 302 w 302" name="T22"/>
                  <a:gd fmla="*/ 320 h 385" name="T23"/>
                  <a:gd fmla="*/ 302 w 302" name="T24"/>
                  <a:gd fmla="*/ 385 h 385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5" w="302">
                    <a:moveTo>
                      <a:pt x="302" y="385"/>
                    </a:moveTo>
                    <a:lnTo>
                      <a:pt x="0" y="385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5"/>
                    </a:lnTo>
                    <a:lnTo>
                      <a:pt x="94" y="65"/>
                    </a:lnTo>
                    <a:lnTo>
                      <a:pt x="94" y="154"/>
                    </a:lnTo>
                    <a:lnTo>
                      <a:pt x="275" y="154"/>
                    </a:lnTo>
                    <a:lnTo>
                      <a:pt x="275" y="219"/>
                    </a:lnTo>
                    <a:lnTo>
                      <a:pt x="94" y="219"/>
                    </a:lnTo>
                    <a:lnTo>
                      <a:pt x="94" y="320"/>
                    </a:lnTo>
                    <a:lnTo>
                      <a:pt x="302" y="320"/>
                    </a:lnTo>
                    <a:lnTo>
                      <a:pt x="302" y="38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86" name="Freeform 26"/>
              <p:cNvSpPr>
                <a:spLocks/>
              </p:cNvSpPr>
              <p:nvPr userDrawn="1"/>
            </p:nvSpPr>
            <p:spPr bwMode="auto">
              <a:xfrm>
                <a:off x="5998431" y="767433"/>
                <a:ext cx="394888" cy="499859"/>
              </a:xfrm>
              <a:custGeom>
                <a:avLst/>
                <a:gdLst>
                  <a:gd fmla="*/ 131 w 131" name="T0"/>
                  <a:gd fmla="*/ 107 h 166" name="T1"/>
                  <a:gd fmla="*/ 131 w 131" name="T2"/>
                  <a:gd fmla="*/ 117 h 166" name="T3"/>
                  <a:gd fmla="*/ 126 w 131" name="T4"/>
                  <a:gd fmla="*/ 141 h 166" name="T5"/>
                  <a:gd fmla="*/ 110 w 131" name="T6"/>
                  <a:gd fmla="*/ 156 h 166" name="T7"/>
                  <a:gd fmla="*/ 88 w 131" name="T8"/>
                  <a:gd fmla="*/ 163 h 166" name="T9"/>
                  <a:gd fmla="*/ 60 w 131" name="T10"/>
                  <a:gd fmla="*/ 166 h 166" name="T11"/>
                  <a:gd fmla="*/ 3 w 131" name="T12"/>
                  <a:gd fmla="*/ 161 h 166" name="T13"/>
                  <a:gd fmla="*/ 3 w 131" name="T14"/>
                  <a:gd fmla="*/ 132 h 166" name="T15"/>
                  <a:gd fmla="*/ 60 w 131" name="T16"/>
                  <a:gd fmla="*/ 138 h 166" name="T17"/>
                  <a:gd fmla="*/ 92 w 131" name="T18"/>
                  <a:gd fmla="*/ 122 h 166" name="T19"/>
                  <a:gd fmla="*/ 92 w 131" name="T20"/>
                  <a:gd fmla="*/ 111 h 166" name="T21"/>
                  <a:gd fmla="*/ 88 w 131" name="T22"/>
                  <a:gd fmla="*/ 100 h 166" name="T23"/>
                  <a:gd fmla="*/ 71 w 131" name="T24"/>
                  <a:gd fmla="*/ 95 h 166" name="T25"/>
                  <a:gd fmla="*/ 52 w 131" name="T26"/>
                  <a:gd fmla="*/ 95 h 166" name="T27"/>
                  <a:gd fmla="*/ 0 w 131" name="T28"/>
                  <a:gd fmla="*/ 53 h 166" name="T29"/>
                  <a:gd fmla="*/ 0 w 131" name="T30"/>
                  <a:gd fmla="*/ 41 h 166" name="T31"/>
                  <a:gd fmla="*/ 17 w 131" name="T32"/>
                  <a:gd fmla="*/ 10 h 166" name="T33"/>
                  <a:gd fmla="*/ 73 w 131" name="T34"/>
                  <a:gd fmla="*/ 0 h 166" name="T35"/>
                  <a:gd fmla="*/ 123 w 131" name="T36"/>
                  <a:gd fmla="*/ 4 h 166" name="T37"/>
                  <a:gd fmla="*/ 123 w 131" name="T38"/>
                  <a:gd fmla="*/ 32 h 166" name="T39"/>
                  <a:gd fmla="*/ 71 w 131" name="T40"/>
                  <a:gd fmla="*/ 28 h 166" name="T41"/>
                  <a:gd fmla="*/ 45 w 131" name="T42"/>
                  <a:gd fmla="*/ 31 h 166" name="T43"/>
                  <a:gd fmla="*/ 38 w 131" name="T44"/>
                  <a:gd fmla="*/ 42 h 166" name="T45"/>
                  <a:gd fmla="*/ 38 w 131" name="T46"/>
                  <a:gd fmla="*/ 53 h 166" name="T47"/>
                  <a:gd fmla="*/ 59 w 131" name="T48"/>
                  <a:gd fmla="*/ 66 h 166" name="T49"/>
                  <a:gd fmla="*/ 79 w 131" name="T50"/>
                  <a:gd fmla="*/ 66 h 166" name="T51"/>
                  <a:gd fmla="*/ 119 w 131" name="T52"/>
                  <a:gd fmla="*/ 76 h 166" name="T53"/>
                  <a:gd fmla="*/ 131 w 131" name="T54"/>
                  <a:gd fmla="*/ 107 h 166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6" w="131">
                    <a:moveTo>
                      <a:pt x="131" y="107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0" y="156"/>
                    </a:cubicBezTo>
                    <a:cubicBezTo>
                      <a:pt x="103" y="160"/>
                      <a:pt x="96" y="162"/>
                      <a:pt x="88" y="163"/>
                    </a:cubicBezTo>
                    <a:cubicBezTo>
                      <a:pt x="80" y="165"/>
                      <a:pt x="71" y="166"/>
                      <a:pt x="60" y="166"/>
                    </a:cubicBezTo>
                    <a:cubicBezTo>
                      <a:pt x="44" y="166"/>
                      <a:pt x="25" y="164"/>
                      <a:pt x="3" y="161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1" y="138"/>
                      <a:pt x="92" y="133"/>
                      <a:pt x="92" y="122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3"/>
                      <a:pt x="88" y="100"/>
                    </a:cubicBezTo>
                    <a:cubicBezTo>
                      <a:pt x="85" y="96"/>
                      <a:pt x="80" y="95"/>
                      <a:pt x="71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17" y="95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5" y="17"/>
                      <a:pt x="17" y="10"/>
                    </a:cubicBezTo>
                    <a:cubicBezTo>
                      <a:pt x="29" y="4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4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8"/>
                      <a:pt x="71" y="28"/>
                    </a:cubicBezTo>
                    <a:cubicBezTo>
                      <a:pt x="59" y="28"/>
                      <a:pt x="50" y="29"/>
                      <a:pt x="45" y="31"/>
                    </a:cubicBezTo>
                    <a:cubicBezTo>
                      <a:pt x="40" y="33"/>
                      <a:pt x="38" y="37"/>
                      <a:pt x="38" y="42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2"/>
                      <a:pt x="45" y="66"/>
                      <a:pt x="5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97" y="66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7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 userDrawn="1"/>
          </p:nvGrpSpPr>
          <p:grpSpPr>
            <a:xfrm>
              <a:off x="314326" y="1075660"/>
              <a:ext cx="1843867" cy="369143"/>
              <a:chOff x="1146212" y="1396551"/>
              <a:chExt cx="2484309" cy="497360"/>
            </a:xfrm>
            <a:grpFill/>
          </p:grpSpPr>
          <p:sp>
            <p:nvSpPr>
              <p:cNvPr id="73" name="Freeform 27"/>
              <p:cNvSpPr>
                <a:spLocks/>
              </p:cNvSpPr>
              <p:nvPr userDrawn="1"/>
            </p:nvSpPr>
            <p:spPr bwMode="auto">
              <a:xfrm>
                <a:off x="1146212" y="1396551"/>
                <a:ext cx="443627" cy="497359"/>
              </a:xfrm>
              <a:custGeom>
                <a:avLst/>
                <a:gdLst>
                  <a:gd fmla="*/ 147 w 147" name="T0"/>
                  <a:gd fmla="*/ 155 h 165" name="T1"/>
                  <a:gd fmla="*/ 115 w 147" name="T2"/>
                  <a:gd fmla="*/ 162 h 165" name="T3"/>
                  <a:gd fmla="*/ 80 w 147" name="T4"/>
                  <a:gd fmla="*/ 165 h 165" name="T5"/>
                  <a:gd fmla="*/ 56 w 147" name="T6"/>
                  <a:gd fmla="*/ 164 h 165" name="T7"/>
                  <a:gd fmla="*/ 34 w 147" name="T8"/>
                  <a:gd fmla="*/ 160 h 165" name="T9"/>
                  <a:gd fmla="*/ 16 w 147" name="T10"/>
                  <a:gd fmla="*/ 152 h 165" name="T11"/>
                  <a:gd fmla="*/ 5 w 147" name="T12"/>
                  <a:gd fmla="*/ 138 h 165" name="T13"/>
                  <a:gd fmla="*/ 0 w 147" name="T14"/>
                  <a:gd fmla="*/ 119 h 165" name="T15"/>
                  <a:gd fmla="*/ 0 w 147" name="T16"/>
                  <a:gd fmla="*/ 52 h 165" name="T17"/>
                  <a:gd fmla="*/ 5 w 147" name="T18"/>
                  <a:gd fmla="*/ 30 h 165" name="T19"/>
                  <a:gd fmla="*/ 18 w 147" name="T20"/>
                  <a:gd fmla="*/ 15 h 165" name="T21"/>
                  <a:gd fmla="*/ 37 w 147" name="T22"/>
                  <a:gd fmla="*/ 6 h 165" name="T23"/>
                  <a:gd fmla="*/ 59 w 147" name="T24"/>
                  <a:gd fmla="*/ 1 h 165" name="T25"/>
                  <a:gd fmla="*/ 80 w 147" name="T26"/>
                  <a:gd fmla="*/ 0 h 165" name="T27"/>
                  <a:gd fmla="*/ 146 w 147" name="T28"/>
                  <a:gd fmla="*/ 5 h 165" name="T29"/>
                  <a:gd fmla="*/ 146 w 147" name="T30"/>
                  <a:gd fmla="*/ 34 h 165" name="T31"/>
                  <a:gd fmla="*/ 80 w 147" name="T32"/>
                  <a:gd fmla="*/ 27 h 165" name="T33"/>
                  <a:gd fmla="*/ 39 w 147" name="T34"/>
                  <a:gd fmla="*/ 51 h 165" name="T35"/>
                  <a:gd fmla="*/ 39 w 147" name="T36"/>
                  <a:gd fmla="*/ 116 h 165" name="T37"/>
                  <a:gd fmla="*/ 50 w 147" name="T38"/>
                  <a:gd fmla="*/ 133 h 165" name="T39"/>
                  <a:gd fmla="*/ 84 w 147" name="T40"/>
                  <a:gd fmla="*/ 138 h 165" name="T41"/>
                  <a:gd fmla="*/ 110 w 147" name="T42"/>
                  <a:gd fmla="*/ 134 h 165" name="T43"/>
                  <a:gd fmla="*/ 110 w 147" name="T44"/>
                  <a:gd fmla="*/ 97 h 165" name="T45"/>
                  <a:gd fmla="*/ 84 w 147" name="T46"/>
                  <a:gd fmla="*/ 97 h 165" name="T47"/>
                  <a:gd fmla="*/ 84 w 147" name="T48"/>
                  <a:gd fmla="*/ 71 h 165" name="T49"/>
                  <a:gd fmla="*/ 147 w 147" name="T50"/>
                  <a:gd fmla="*/ 71 h 165" name="T51"/>
                  <a:gd fmla="*/ 147 w 147" name="T52"/>
                  <a:gd fmla="*/ 155 h 165" name="T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b="b" l="0" r="r" t="0"/>
                <a:pathLst>
                  <a:path h="165" w="147">
                    <a:moveTo>
                      <a:pt x="147" y="155"/>
                    </a:moveTo>
                    <a:cubicBezTo>
                      <a:pt x="138" y="158"/>
                      <a:pt x="128" y="160"/>
                      <a:pt x="115" y="162"/>
                    </a:cubicBezTo>
                    <a:cubicBezTo>
                      <a:pt x="102" y="164"/>
                      <a:pt x="91" y="165"/>
                      <a:pt x="80" y="165"/>
                    </a:cubicBezTo>
                    <a:cubicBezTo>
                      <a:pt x="71" y="165"/>
                      <a:pt x="63" y="165"/>
                      <a:pt x="56" y="164"/>
                    </a:cubicBezTo>
                    <a:cubicBezTo>
                      <a:pt x="49" y="163"/>
                      <a:pt x="42" y="162"/>
                      <a:pt x="34" y="160"/>
                    </a:cubicBezTo>
                    <a:cubicBezTo>
                      <a:pt x="27" y="158"/>
                      <a:pt x="21" y="155"/>
                      <a:pt x="16" y="152"/>
                    </a:cubicBezTo>
                    <a:cubicBezTo>
                      <a:pt x="11" y="148"/>
                      <a:pt x="8" y="144"/>
                      <a:pt x="5" y="138"/>
                    </a:cubicBezTo>
                    <a:cubicBezTo>
                      <a:pt x="2" y="133"/>
                      <a:pt x="0" y="126"/>
                      <a:pt x="0" y="119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3"/>
                      <a:pt x="2" y="36"/>
                      <a:pt x="5" y="30"/>
                    </a:cubicBezTo>
                    <a:cubicBezTo>
                      <a:pt x="9" y="23"/>
                      <a:pt x="13" y="18"/>
                      <a:pt x="18" y="15"/>
                    </a:cubicBezTo>
                    <a:cubicBezTo>
                      <a:pt x="24" y="11"/>
                      <a:pt x="30" y="8"/>
                      <a:pt x="37" y="6"/>
                    </a:cubicBezTo>
                    <a:cubicBezTo>
                      <a:pt x="45" y="3"/>
                      <a:pt x="52" y="2"/>
                      <a:pt x="59" y="1"/>
                    </a:cubicBezTo>
                    <a:cubicBezTo>
                      <a:pt x="66" y="0"/>
                      <a:pt x="73" y="0"/>
                      <a:pt x="80" y="0"/>
                    </a:cubicBezTo>
                    <a:cubicBezTo>
                      <a:pt x="103" y="0"/>
                      <a:pt x="125" y="1"/>
                      <a:pt x="146" y="5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26" y="29"/>
                      <a:pt x="104" y="27"/>
                      <a:pt x="80" y="27"/>
                    </a:cubicBezTo>
                    <a:cubicBezTo>
                      <a:pt x="53" y="27"/>
                      <a:pt x="39" y="35"/>
                      <a:pt x="39" y="51"/>
                    </a:cubicBezTo>
                    <a:cubicBezTo>
                      <a:pt x="39" y="116"/>
                      <a:pt x="39" y="116"/>
                      <a:pt x="39" y="116"/>
                    </a:cubicBezTo>
                    <a:cubicBezTo>
                      <a:pt x="39" y="124"/>
                      <a:pt x="43" y="130"/>
                      <a:pt x="50" y="133"/>
                    </a:cubicBezTo>
                    <a:cubicBezTo>
                      <a:pt x="58" y="136"/>
                      <a:pt x="69" y="138"/>
                      <a:pt x="84" y="138"/>
                    </a:cubicBezTo>
                    <a:cubicBezTo>
                      <a:pt x="92" y="138"/>
                      <a:pt x="101" y="136"/>
                      <a:pt x="110" y="134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147" y="71"/>
                      <a:pt x="147" y="71"/>
                      <a:pt x="147" y="71"/>
                    </a:cubicBezTo>
                    <a:lnTo>
                      <a:pt x="147" y="155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4" name="Freeform 28"/>
              <p:cNvSpPr>
                <a:spLocks noEditPoints="1"/>
              </p:cNvSpPr>
              <p:nvPr userDrawn="1"/>
            </p:nvSpPr>
            <p:spPr bwMode="auto">
              <a:xfrm>
                <a:off x="1697852" y="1402799"/>
                <a:ext cx="431129" cy="484862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1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1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8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79"/>
                      <a:pt x="122" y="85"/>
                    </a:cubicBezTo>
                    <a:cubicBezTo>
                      <a:pt x="115" y="90"/>
                      <a:pt x="106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1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80" y="72"/>
                      <a:pt x="87" y="71"/>
                      <a:pt x="90" y="69"/>
                    </a:cubicBezTo>
                    <a:cubicBezTo>
                      <a:pt x="93" y="66"/>
                      <a:pt x="95" y="61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5" name="Freeform 29"/>
              <p:cNvSpPr>
                <a:spLocks noEditPoints="1"/>
              </p:cNvSpPr>
              <p:nvPr userDrawn="1"/>
            </p:nvSpPr>
            <p:spPr bwMode="auto">
              <a:xfrm>
                <a:off x="2188536" y="1396552"/>
                <a:ext cx="458622" cy="497359"/>
              </a:xfrm>
              <a:custGeom>
                <a:avLst/>
                <a:gdLst>
                  <a:gd fmla="*/ 152 w 152" name="T0"/>
                  <a:gd fmla="*/ 48 h 165" name="T1"/>
                  <a:gd fmla="*/ 152 w 152" name="T2"/>
                  <a:gd fmla="*/ 119 h 165" name="T3"/>
                  <a:gd fmla="*/ 145 w 152" name="T4"/>
                  <a:gd fmla="*/ 142 h 165" name="T5"/>
                  <a:gd fmla="*/ 126 w 152" name="T6"/>
                  <a:gd fmla="*/ 156 h 165" name="T7"/>
                  <a:gd fmla="*/ 102 w 152" name="T8"/>
                  <a:gd fmla="*/ 163 h 165" name="T9"/>
                  <a:gd fmla="*/ 76 w 152" name="T10"/>
                  <a:gd fmla="*/ 165 h 165" name="T11"/>
                  <a:gd fmla="*/ 52 w 152" name="T12"/>
                  <a:gd fmla="*/ 163 h 165" name="T13"/>
                  <a:gd fmla="*/ 28 w 152" name="T14"/>
                  <a:gd fmla="*/ 157 h 165" name="T15"/>
                  <a:gd fmla="*/ 8 w 152" name="T16"/>
                  <a:gd fmla="*/ 143 h 165" name="T17"/>
                  <a:gd fmla="*/ 0 w 152" name="T18"/>
                  <a:gd fmla="*/ 119 h 165" name="T19"/>
                  <a:gd fmla="*/ 0 w 152" name="T20"/>
                  <a:gd fmla="*/ 48 h 165" name="T21"/>
                  <a:gd fmla="*/ 6 w 152" name="T22"/>
                  <a:gd fmla="*/ 27 h 165" name="T23"/>
                  <a:gd fmla="*/ 19 w 152" name="T24"/>
                  <a:gd fmla="*/ 12 h 165" name="T25"/>
                  <a:gd fmla="*/ 38 w 152" name="T26"/>
                  <a:gd fmla="*/ 4 h 165" name="T27"/>
                  <a:gd fmla="*/ 58 w 152" name="T28"/>
                  <a:gd fmla="*/ 0 h 165" name="T29"/>
                  <a:gd fmla="*/ 76 w 152" name="T30"/>
                  <a:gd fmla="*/ 0 h 165" name="T31"/>
                  <a:gd fmla="*/ 95 w 152" name="T32"/>
                  <a:gd fmla="*/ 0 h 165" name="T33"/>
                  <a:gd fmla="*/ 115 w 152" name="T34"/>
                  <a:gd fmla="*/ 4 h 165" name="T35"/>
                  <a:gd fmla="*/ 134 w 152" name="T36"/>
                  <a:gd fmla="*/ 12 h 165" name="T37"/>
                  <a:gd fmla="*/ 147 w 152" name="T38"/>
                  <a:gd fmla="*/ 27 h 165" name="T39"/>
                  <a:gd fmla="*/ 152 w 152" name="T40"/>
                  <a:gd fmla="*/ 48 h 165" name="T41"/>
                  <a:gd fmla="*/ 114 w 152" name="T42"/>
                  <a:gd fmla="*/ 119 h 165" name="T43"/>
                  <a:gd fmla="*/ 114 w 152" name="T44"/>
                  <a:gd fmla="*/ 48 h 165" name="T45"/>
                  <a:gd fmla="*/ 104 w 152" name="T46"/>
                  <a:gd fmla="*/ 32 h 165" name="T47"/>
                  <a:gd fmla="*/ 76 w 152" name="T48"/>
                  <a:gd fmla="*/ 27 h 165" name="T49"/>
                  <a:gd fmla="*/ 48 w 152" name="T50"/>
                  <a:gd fmla="*/ 32 h 165" name="T51"/>
                  <a:gd fmla="*/ 39 w 152" name="T52"/>
                  <a:gd fmla="*/ 48 h 165" name="T53"/>
                  <a:gd fmla="*/ 39 w 152" name="T54"/>
                  <a:gd fmla="*/ 119 h 165" name="T55"/>
                  <a:gd fmla="*/ 42 w 152" name="T56"/>
                  <a:gd fmla="*/ 129 h 165" name="T57"/>
                  <a:gd fmla="*/ 51 w 152" name="T58"/>
                  <a:gd fmla="*/ 135 h 165" name="T59"/>
                  <a:gd fmla="*/ 63 w 152" name="T60"/>
                  <a:gd fmla="*/ 137 h 165" name="T61"/>
                  <a:gd fmla="*/ 77 w 152" name="T62"/>
                  <a:gd fmla="*/ 138 h 165" name="T63"/>
                  <a:gd fmla="*/ 90 w 152" name="T64"/>
                  <a:gd fmla="*/ 137 h 165" name="T65"/>
                  <a:gd fmla="*/ 102 w 152" name="T66"/>
                  <a:gd fmla="*/ 135 h 165" name="T67"/>
                  <a:gd fmla="*/ 111 w 152" name="T68"/>
                  <a:gd fmla="*/ 129 h 165" name="T69"/>
                  <a:gd fmla="*/ 114 w 152" name="T70"/>
                  <a:gd fmla="*/ 119 h 165" name="T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b="b" l="0" r="r" t="0"/>
                <a:pathLst>
                  <a:path h="165" w="152">
                    <a:moveTo>
                      <a:pt x="152" y="48"/>
                    </a:moveTo>
                    <a:cubicBezTo>
                      <a:pt x="152" y="119"/>
                      <a:pt x="152" y="119"/>
                      <a:pt x="152" y="119"/>
                    </a:cubicBezTo>
                    <a:cubicBezTo>
                      <a:pt x="152" y="128"/>
                      <a:pt x="150" y="135"/>
                      <a:pt x="145" y="142"/>
                    </a:cubicBezTo>
                    <a:cubicBezTo>
                      <a:pt x="141" y="148"/>
                      <a:pt x="134" y="153"/>
                      <a:pt x="126" y="156"/>
                    </a:cubicBezTo>
                    <a:cubicBezTo>
                      <a:pt x="118" y="159"/>
                      <a:pt x="110" y="162"/>
                      <a:pt x="102" y="163"/>
                    </a:cubicBezTo>
                    <a:cubicBezTo>
                      <a:pt x="94" y="164"/>
                      <a:pt x="85" y="165"/>
                      <a:pt x="76" y="165"/>
                    </a:cubicBezTo>
                    <a:cubicBezTo>
                      <a:pt x="68" y="165"/>
                      <a:pt x="60" y="164"/>
                      <a:pt x="52" y="163"/>
                    </a:cubicBezTo>
                    <a:cubicBezTo>
                      <a:pt x="45" y="162"/>
                      <a:pt x="37" y="160"/>
                      <a:pt x="28" y="157"/>
                    </a:cubicBezTo>
                    <a:cubicBezTo>
                      <a:pt x="20" y="154"/>
                      <a:pt x="13" y="150"/>
                      <a:pt x="8" y="143"/>
                    </a:cubicBezTo>
                    <a:cubicBezTo>
                      <a:pt x="3" y="136"/>
                      <a:pt x="0" y="128"/>
                      <a:pt x="0" y="11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0"/>
                      <a:pt x="2" y="33"/>
                      <a:pt x="6" y="27"/>
                    </a:cubicBezTo>
                    <a:cubicBezTo>
                      <a:pt x="10" y="20"/>
                      <a:pt x="14" y="16"/>
                      <a:pt x="19" y="12"/>
                    </a:cubicBezTo>
                    <a:cubicBezTo>
                      <a:pt x="24" y="9"/>
                      <a:pt x="31" y="6"/>
                      <a:pt x="38" y="4"/>
                    </a:cubicBezTo>
                    <a:cubicBezTo>
                      <a:pt x="46" y="2"/>
                      <a:pt x="52" y="1"/>
                      <a:pt x="58" y="0"/>
                    </a:cubicBezTo>
                    <a:cubicBezTo>
                      <a:pt x="64" y="0"/>
                      <a:pt x="70" y="0"/>
                      <a:pt x="76" y="0"/>
                    </a:cubicBezTo>
                    <a:cubicBezTo>
                      <a:pt x="83" y="0"/>
                      <a:pt x="89" y="0"/>
                      <a:pt x="95" y="0"/>
                    </a:cubicBezTo>
                    <a:cubicBezTo>
                      <a:pt x="101" y="1"/>
                      <a:pt x="107" y="2"/>
                      <a:pt x="115" y="4"/>
                    </a:cubicBezTo>
                    <a:cubicBezTo>
                      <a:pt x="122" y="6"/>
                      <a:pt x="128" y="9"/>
                      <a:pt x="134" y="12"/>
                    </a:cubicBezTo>
                    <a:cubicBezTo>
                      <a:pt x="139" y="16"/>
                      <a:pt x="143" y="20"/>
                      <a:pt x="147" y="27"/>
                    </a:cubicBezTo>
                    <a:cubicBezTo>
                      <a:pt x="151" y="33"/>
                      <a:pt x="152" y="40"/>
                      <a:pt x="152" y="48"/>
                    </a:cubicBezTo>
                    <a:close/>
                    <a:moveTo>
                      <a:pt x="114" y="119"/>
                    </a:moveTo>
                    <a:cubicBezTo>
                      <a:pt x="114" y="48"/>
                      <a:pt x="114" y="48"/>
                      <a:pt x="114" y="48"/>
                    </a:cubicBezTo>
                    <a:cubicBezTo>
                      <a:pt x="114" y="40"/>
                      <a:pt x="111" y="35"/>
                      <a:pt x="104" y="32"/>
                    </a:cubicBezTo>
                    <a:cubicBezTo>
                      <a:pt x="98" y="29"/>
                      <a:pt x="89" y="27"/>
                      <a:pt x="76" y="27"/>
                    </a:cubicBezTo>
                    <a:cubicBezTo>
                      <a:pt x="64" y="27"/>
                      <a:pt x="54" y="29"/>
                      <a:pt x="48" y="32"/>
                    </a:cubicBezTo>
                    <a:cubicBezTo>
                      <a:pt x="42" y="35"/>
                      <a:pt x="39" y="40"/>
                      <a:pt x="39" y="48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9" y="123"/>
                      <a:pt x="40" y="126"/>
                      <a:pt x="42" y="129"/>
                    </a:cubicBezTo>
                    <a:cubicBezTo>
                      <a:pt x="44" y="132"/>
                      <a:pt x="47" y="133"/>
                      <a:pt x="51" y="135"/>
                    </a:cubicBezTo>
                    <a:cubicBezTo>
                      <a:pt x="55" y="136"/>
                      <a:pt x="59" y="137"/>
                      <a:pt x="63" y="137"/>
                    </a:cubicBezTo>
                    <a:cubicBezTo>
                      <a:pt x="67" y="137"/>
                      <a:pt x="71" y="138"/>
                      <a:pt x="77" y="138"/>
                    </a:cubicBezTo>
                    <a:cubicBezTo>
                      <a:pt x="82" y="138"/>
                      <a:pt x="87" y="137"/>
                      <a:pt x="90" y="137"/>
                    </a:cubicBezTo>
                    <a:cubicBezTo>
                      <a:pt x="94" y="137"/>
                      <a:pt x="98" y="136"/>
                      <a:pt x="102" y="135"/>
                    </a:cubicBezTo>
                    <a:cubicBezTo>
                      <a:pt x="106" y="133"/>
                      <a:pt x="109" y="132"/>
                      <a:pt x="111" y="129"/>
                    </a:cubicBezTo>
                    <a:cubicBezTo>
                      <a:pt x="113" y="126"/>
                      <a:pt x="114" y="123"/>
                      <a:pt x="114" y="119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6" name="Freeform 30"/>
              <p:cNvSpPr>
                <a:spLocks/>
              </p:cNvSpPr>
              <p:nvPr userDrawn="1"/>
            </p:nvSpPr>
            <p:spPr bwMode="auto">
              <a:xfrm>
                <a:off x="2736993" y="1402799"/>
                <a:ext cx="418634" cy="491111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70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9 w 139" name="T10"/>
                  <a:gd fmla="*/ 0 h 163" name="T11"/>
                  <a:gd fmla="*/ 39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4 w 139" name="T18"/>
                  <a:gd fmla="*/ 132 h 163" name="T19"/>
                  <a:gd fmla="*/ 101 w 139" name="T20"/>
                  <a:gd fmla="*/ 117 h 163" name="T21"/>
                  <a:gd fmla="*/ 101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70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39" y="124"/>
                      <a:pt x="41" y="129"/>
                      <a:pt x="46" y="132"/>
                    </a:cubicBezTo>
                    <a:cubicBezTo>
                      <a:pt x="51" y="134"/>
                      <a:pt x="59" y="136"/>
                      <a:pt x="70" y="136"/>
                    </a:cubicBezTo>
                    <a:cubicBezTo>
                      <a:pt x="81" y="136"/>
                      <a:pt x="89" y="134"/>
                      <a:pt x="94" y="132"/>
                    </a:cubicBezTo>
                    <a:cubicBezTo>
                      <a:pt x="98" y="129"/>
                      <a:pt x="101" y="124"/>
                      <a:pt x="101" y="117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7" name="Freeform 31"/>
              <p:cNvSpPr>
                <a:spLocks noEditPoints="1"/>
              </p:cNvSpPr>
              <p:nvPr userDrawn="1"/>
            </p:nvSpPr>
            <p:spPr bwMode="auto">
              <a:xfrm>
                <a:off x="3244380" y="1402797"/>
                <a:ext cx="386141" cy="484862"/>
              </a:xfrm>
              <a:custGeom>
                <a:avLst/>
                <a:gdLst>
                  <a:gd fmla="*/ 128 w 128" name="T0"/>
                  <a:gd fmla="*/ 37 h 161" name="T1"/>
                  <a:gd fmla="*/ 128 w 128" name="T2"/>
                  <a:gd fmla="*/ 67 h 161" name="T3"/>
                  <a:gd fmla="*/ 112 w 128" name="T4"/>
                  <a:gd fmla="*/ 100 h 161" name="T5"/>
                  <a:gd fmla="*/ 60 w 128" name="T6"/>
                  <a:gd fmla="*/ 108 h 161" name="T7"/>
                  <a:gd fmla="*/ 39 w 128" name="T8"/>
                  <a:gd fmla="*/ 108 h 161" name="T9"/>
                  <a:gd fmla="*/ 39 w 128" name="T10"/>
                  <a:gd fmla="*/ 161 h 161" name="T11"/>
                  <a:gd fmla="*/ 0 w 128" name="T12"/>
                  <a:gd fmla="*/ 161 h 161" name="T13"/>
                  <a:gd fmla="*/ 0 w 128" name="T14"/>
                  <a:gd fmla="*/ 0 h 161" name="T15"/>
                  <a:gd fmla="*/ 65 w 128" name="T16"/>
                  <a:gd fmla="*/ 0 h 161" name="T17"/>
                  <a:gd fmla="*/ 113 w 128" name="T18"/>
                  <a:gd fmla="*/ 8 h 161" name="T19"/>
                  <a:gd fmla="*/ 128 w 128" name="T20"/>
                  <a:gd fmla="*/ 37 h 161" name="T21"/>
                  <a:gd fmla="*/ 91 w 128" name="T22"/>
                  <a:gd fmla="*/ 66 h 161" name="T23"/>
                  <a:gd fmla="*/ 91 w 128" name="T24"/>
                  <a:gd fmla="*/ 40 h 161" name="T25"/>
                  <a:gd fmla="*/ 85 w 128" name="T26"/>
                  <a:gd fmla="*/ 30 h 161" name="T27"/>
                  <a:gd fmla="*/ 63 w 128" name="T28"/>
                  <a:gd fmla="*/ 28 h 161" name="T29"/>
                  <a:gd fmla="*/ 39 w 128" name="T30"/>
                  <a:gd fmla="*/ 28 h 161" name="T31"/>
                  <a:gd fmla="*/ 39 w 128" name="T32"/>
                  <a:gd fmla="*/ 82 h 161" name="T33"/>
                  <a:gd fmla="*/ 63 w 128" name="T34"/>
                  <a:gd fmla="*/ 82 h 161" name="T35"/>
                  <a:gd fmla="*/ 85 w 128" name="T36"/>
                  <a:gd fmla="*/ 78 h 161" name="T37"/>
                  <a:gd fmla="*/ 91 w 128" name="T38"/>
                  <a:gd fmla="*/ 66 h 161" name="T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b="b" l="0" r="r" t="0"/>
                <a:pathLst>
                  <a:path h="161" w="128">
                    <a:moveTo>
                      <a:pt x="128" y="37"/>
                    </a:moveTo>
                    <a:cubicBezTo>
                      <a:pt x="128" y="67"/>
                      <a:pt x="128" y="67"/>
                      <a:pt x="128" y="67"/>
                    </a:cubicBezTo>
                    <a:cubicBezTo>
                      <a:pt x="128" y="83"/>
                      <a:pt x="123" y="94"/>
                      <a:pt x="112" y="100"/>
                    </a:cubicBezTo>
                    <a:cubicBezTo>
                      <a:pt x="102" y="106"/>
                      <a:pt x="84" y="108"/>
                      <a:pt x="60" y="108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9" y="161"/>
                      <a:pt x="39" y="161"/>
                      <a:pt x="39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7" y="0"/>
                      <a:pt x="103" y="3"/>
                      <a:pt x="113" y="8"/>
                    </a:cubicBezTo>
                    <a:cubicBezTo>
                      <a:pt x="123" y="13"/>
                      <a:pt x="128" y="23"/>
                      <a:pt x="128" y="37"/>
                    </a:cubicBezTo>
                    <a:close/>
                    <a:moveTo>
                      <a:pt x="91" y="66"/>
                    </a:moveTo>
                    <a:cubicBezTo>
                      <a:pt x="91" y="40"/>
                      <a:pt x="91" y="40"/>
                      <a:pt x="91" y="40"/>
                    </a:cubicBezTo>
                    <a:cubicBezTo>
                      <a:pt x="91" y="35"/>
                      <a:pt x="89" y="32"/>
                      <a:pt x="85" y="30"/>
                    </a:cubicBezTo>
                    <a:cubicBezTo>
                      <a:pt x="81" y="29"/>
                      <a:pt x="73" y="28"/>
                      <a:pt x="63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39" y="82"/>
                      <a:pt x="39" y="82"/>
                      <a:pt x="39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73" y="82"/>
                      <a:pt x="80" y="81"/>
                      <a:pt x="85" y="78"/>
                    </a:cubicBezTo>
                    <a:cubicBezTo>
                      <a:pt x="89" y="76"/>
                      <a:pt x="91" y="72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rgbClr val="EF7F1A"/>
                  </a:solidFill>
                </a:endParaRPr>
              </a:p>
            </p:txBody>
          </p:sp>
        </p:grpSp>
        <p:grpSp>
          <p:nvGrpSpPr>
            <p:cNvPr id="37" name="Group 36"/>
            <p:cNvGrpSpPr/>
            <p:nvPr userDrawn="1"/>
          </p:nvGrpSpPr>
          <p:grpSpPr>
            <a:xfrm>
              <a:off x="314326" y="209071"/>
              <a:ext cx="2791230" cy="369145"/>
              <a:chOff x="314326" y="326116"/>
              <a:chExt cx="3760726" cy="497363"/>
            </a:xfrm>
            <a:grpFill/>
          </p:grpSpPr>
          <p:sp>
            <p:nvSpPr>
              <p:cNvPr id="41" name="Freeform 10"/>
              <p:cNvSpPr>
                <a:spLocks/>
              </p:cNvSpPr>
              <p:nvPr userDrawn="1"/>
            </p:nvSpPr>
            <p:spPr bwMode="auto">
              <a:xfrm>
                <a:off x="314326" y="332366"/>
                <a:ext cx="373645" cy="484863"/>
              </a:xfrm>
              <a:custGeom>
                <a:avLst/>
                <a:gdLst>
                  <a:gd fmla="*/ 299 w 299" name="T0"/>
                  <a:gd fmla="*/ 388 h 388" name="T1"/>
                  <a:gd fmla="*/ 0 w 299" name="T2"/>
                  <a:gd fmla="*/ 388 h 388" name="T3"/>
                  <a:gd fmla="*/ 0 w 299" name="T4"/>
                  <a:gd fmla="*/ 0 h 388" name="T5"/>
                  <a:gd fmla="*/ 294 w 299" name="T6"/>
                  <a:gd fmla="*/ 0 h 388" name="T7"/>
                  <a:gd fmla="*/ 294 w 299" name="T8"/>
                  <a:gd fmla="*/ 68 h 388" name="T9"/>
                  <a:gd fmla="*/ 92 w 299" name="T10"/>
                  <a:gd fmla="*/ 68 h 388" name="T11"/>
                  <a:gd fmla="*/ 92 w 299" name="T12"/>
                  <a:gd fmla="*/ 157 h 388" name="T13"/>
                  <a:gd fmla="*/ 275 w 299" name="T14"/>
                  <a:gd fmla="*/ 157 h 388" name="T15"/>
                  <a:gd fmla="*/ 275 w 299" name="T16"/>
                  <a:gd fmla="*/ 222 h 388" name="T17"/>
                  <a:gd fmla="*/ 92 w 299" name="T18"/>
                  <a:gd fmla="*/ 222 h 388" name="T19"/>
                  <a:gd fmla="*/ 92 w 299" name="T20"/>
                  <a:gd fmla="*/ 321 h 388" name="T21"/>
                  <a:gd fmla="*/ 299 w 299" name="T22"/>
                  <a:gd fmla="*/ 321 h 388" name="T23"/>
                  <a:gd fmla="*/ 299 w 299" name="T24"/>
                  <a:gd fmla="*/ 388 h 388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388" w="299">
                    <a:moveTo>
                      <a:pt x="299" y="388"/>
                    </a:moveTo>
                    <a:lnTo>
                      <a:pt x="0" y="388"/>
                    </a:lnTo>
                    <a:lnTo>
                      <a:pt x="0" y="0"/>
                    </a:lnTo>
                    <a:lnTo>
                      <a:pt x="294" y="0"/>
                    </a:lnTo>
                    <a:lnTo>
                      <a:pt x="294" y="68"/>
                    </a:lnTo>
                    <a:lnTo>
                      <a:pt x="92" y="68"/>
                    </a:lnTo>
                    <a:lnTo>
                      <a:pt x="92" y="157"/>
                    </a:lnTo>
                    <a:lnTo>
                      <a:pt x="275" y="157"/>
                    </a:lnTo>
                    <a:lnTo>
                      <a:pt x="275" y="222"/>
                    </a:lnTo>
                    <a:lnTo>
                      <a:pt x="92" y="222"/>
                    </a:lnTo>
                    <a:lnTo>
                      <a:pt x="92" y="321"/>
                    </a:lnTo>
                    <a:lnTo>
                      <a:pt x="299" y="321"/>
                    </a:lnTo>
                    <a:lnTo>
                      <a:pt x="299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47" name="Freeform 11"/>
              <p:cNvSpPr>
                <a:spLocks/>
              </p:cNvSpPr>
              <p:nvPr userDrawn="1"/>
            </p:nvSpPr>
            <p:spPr bwMode="auto">
              <a:xfrm>
                <a:off x="787838" y="332366"/>
                <a:ext cx="418634" cy="491113"/>
              </a:xfrm>
              <a:custGeom>
                <a:avLst/>
                <a:gdLst>
                  <a:gd fmla="*/ 139 w 139" name="T0"/>
                  <a:gd fmla="*/ 0 h 163" name="T1"/>
                  <a:gd fmla="*/ 139 w 139" name="T2"/>
                  <a:gd fmla="*/ 117 h 163" name="T3"/>
                  <a:gd fmla="*/ 69 w 139" name="T4"/>
                  <a:gd fmla="*/ 163 h 163" name="T5"/>
                  <a:gd fmla="*/ 0 w 139" name="T6"/>
                  <a:gd fmla="*/ 117 h 163" name="T7"/>
                  <a:gd fmla="*/ 0 w 139" name="T8"/>
                  <a:gd fmla="*/ 0 h 163" name="T9"/>
                  <a:gd fmla="*/ 38 w 139" name="T10"/>
                  <a:gd fmla="*/ 0 h 163" name="T11"/>
                  <a:gd fmla="*/ 38 w 139" name="T12"/>
                  <a:gd fmla="*/ 117 h 163" name="T13"/>
                  <a:gd fmla="*/ 46 w 139" name="T14"/>
                  <a:gd fmla="*/ 132 h 163" name="T15"/>
                  <a:gd fmla="*/ 70 w 139" name="T16"/>
                  <a:gd fmla="*/ 136 h 163" name="T17"/>
                  <a:gd fmla="*/ 93 w 139" name="T18"/>
                  <a:gd fmla="*/ 132 h 163" name="T19"/>
                  <a:gd fmla="*/ 100 w 139" name="T20"/>
                  <a:gd fmla="*/ 117 h 163" name="T21"/>
                  <a:gd fmla="*/ 100 w 139" name="T22"/>
                  <a:gd fmla="*/ 0 h 163" name="T23"/>
                  <a:gd fmla="*/ 139 w 139" name="T24"/>
                  <a:gd fmla="*/ 0 h 163" name="T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b="b" l="0" r="r" t="0"/>
                <a:pathLst>
                  <a:path h="163" w="139">
                    <a:moveTo>
                      <a:pt x="139" y="0"/>
                    </a:moveTo>
                    <a:cubicBezTo>
                      <a:pt x="139" y="117"/>
                      <a:pt x="139" y="117"/>
                      <a:pt x="139" y="117"/>
                    </a:cubicBezTo>
                    <a:cubicBezTo>
                      <a:pt x="139" y="148"/>
                      <a:pt x="116" y="163"/>
                      <a:pt x="69" y="163"/>
                    </a:cubicBezTo>
                    <a:cubicBezTo>
                      <a:pt x="23" y="163"/>
                      <a:pt x="0" y="148"/>
                      <a:pt x="0" y="1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24"/>
                      <a:pt x="41" y="129"/>
                      <a:pt x="46" y="132"/>
                    </a:cubicBezTo>
                    <a:cubicBezTo>
                      <a:pt x="50" y="134"/>
                      <a:pt x="58" y="136"/>
                      <a:pt x="70" y="136"/>
                    </a:cubicBezTo>
                    <a:cubicBezTo>
                      <a:pt x="81" y="136"/>
                      <a:pt x="89" y="134"/>
                      <a:pt x="93" y="132"/>
                    </a:cubicBezTo>
                    <a:cubicBezTo>
                      <a:pt x="98" y="129"/>
                      <a:pt x="100" y="124"/>
                      <a:pt x="100" y="117"/>
                    </a:cubicBezTo>
                    <a:cubicBezTo>
                      <a:pt x="100" y="0"/>
                      <a:pt x="100" y="0"/>
                      <a:pt x="100" y="0"/>
                    </a:cubicBezTo>
                    <a:lnTo>
                      <a:pt x="139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6" name="Freeform 12"/>
              <p:cNvSpPr>
                <a:spLocks noEditPoints="1"/>
              </p:cNvSpPr>
              <p:nvPr userDrawn="1"/>
            </p:nvSpPr>
            <p:spPr bwMode="auto">
              <a:xfrm>
                <a:off x="1311898" y="332366"/>
                <a:ext cx="431129" cy="484863"/>
              </a:xfrm>
              <a:custGeom>
                <a:avLst/>
                <a:gdLst>
                  <a:gd fmla="*/ 143 w 143" name="T0"/>
                  <a:gd fmla="*/ 161 h 161" name="T1"/>
                  <a:gd fmla="*/ 98 w 143" name="T2"/>
                  <a:gd fmla="*/ 161 h 161" name="T3"/>
                  <a:gd fmla="*/ 56 w 143" name="T4"/>
                  <a:gd fmla="*/ 98 h 161" name="T5"/>
                  <a:gd fmla="*/ 38 w 143" name="T6"/>
                  <a:gd fmla="*/ 98 h 161" name="T7"/>
                  <a:gd fmla="*/ 38 w 143" name="T8"/>
                  <a:gd fmla="*/ 161 h 161" name="T9"/>
                  <a:gd fmla="*/ 0 w 143" name="T10"/>
                  <a:gd fmla="*/ 161 h 161" name="T11"/>
                  <a:gd fmla="*/ 0 w 143" name="T12"/>
                  <a:gd fmla="*/ 0 h 161" name="T13"/>
                  <a:gd fmla="*/ 72 w 143" name="T14"/>
                  <a:gd fmla="*/ 0 h 161" name="T15"/>
                  <a:gd fmla="*/ 118 w 143" name="T16"/>
                  <a:gd fmla="*/ 8 h 161" name="T17"/>
                  <a:gd fmla="*/ 133 w 143" name="T18"/>
                  <a:gd fmla="*/ 34 h 161" name="T19"/>
                  <a:gd fmla="*/ 133 w 143" name="T20"/>
                  <a:gd fmla="*/ 62 h 161" name="T21"/>
                  <a:gd fmla="*/ 122 w 143" name="T22"/>
                  <a:gd fmla="*/ 85 h 161" name="T23"/>
                  <a:gd fmla="*/ 96 w 143" name="T24"/>
                  <a:gd fmla="*/ 95 h 161" name="T25"/>
                  <a:gd fmla="*/ 143 w 143" name="T26"/>
                  <a:gd fmla="*/ 161 h 161" name="T27"/>
                  <a:gd fmla="*/ 95 w 143" name="T28"/>
                  <a:gd fmla="*/ 55 h 161" name="T29"/>
                  <a:gd fmla="*/ 95 w 143" name="T30"/>
                  <a:gd fmla="*/ 43 h 161" name="T31"/>
                  <a:gd fmla="*/ 90 w 143" name="T32"/>
                  <a:gd fmla="*/ 31 h 161" name="T33"/>
                  <a:gd fmla="*/ 72 w 143" name="T34"/>
                  <a:gd fmla="*/ 28 h 161" name="T35"/>
                  <a:gd fmla="*/ 38 w 143" name="T36"/>
                  <a:gd fmla="*/ 28 h 161" name="T37"/>
                  <a:gd fmla="*/ 38 w 143" name="T38"/>
                  <a:gd fmla="*/ 72 h 161" name="T39"/>
                  <a:gd fmla="*/ 72 w 143" name="T40"/>
                  <a:gd fmla="*/ 72 h 161" name="T41"/>
                  <a:gd fmla="*/ 90 w 143" name="T42"/>
                  <a:gd fmla="*/ 69 h 161" name="T43"/>
                  <a:gd fmla="*/ 95 w 143" name="T44"/>
                  <a:gd fmla="*/ 55 h 161" name="T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b="b" l="0" r="r" t="0"/>
                <a:pathLst>
                  <a:path h="161" w="143">
                    <a:moveTo>
                      <a:pt x="143" y="161"/>
                    </a:moveTo>
                    <a:cubicBezTo>
                      <a:pt x="98" y="161"/>
                      <a:pt x="98" y="161"/>
                      <a:pt x="98" y="161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93" y="0"/>
                      <a:pt x="109" y="3"/>
                      <a:pt x="118" y="8"/>
                    </a:cubicBezTo>
                    <a:cubicBezTo>
                      <a:pt x="128" y="13"/>
                      <a:pt x="133" y="22"/>
                      <a:pt x="133" y="34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72"/>
                      <a:pt x="129" y="80"/>
                      <a:pt x="122" y="85"/>
                    </a:cubicBezTo>
                    <a:cubicBezTo>
                      <a:pt x="115" y="90"/>
                      <a:pt x="107" y="93"/>
                      <a:pt x="96" y="95"/>
                    </a:cubicBezTo>
                    <a:lnTo>
                      <a:pt x="143" y="161"/>
                    </a:lnTo>
                    <a:close/>
                    <a:moveTo>
                      <a:pt x="95" y="55"/>
                    </a:move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37"/>
                      <a:pt x="93" y="33"/>
                      <a:pt x="90" y="31"/>
                    </a:cubicBezTo>
                    <a:cubicBezTo>
                      <a:pt x="86" y="29"/>
                      <a:pt x="80" y="28"/>
                      <a:pt x="72" y="28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81" y="72"/>
                      <a:pt x="87" y="71"/>
                      <a:pt x="90" y="69"/>
                    </a:cubicBezTo>
                    <a:cubicBezTo>
                      <a:pt x="93" y="66"/>
                      <a:pt x="95" y="62"/>
                      <a:pt x="95" y="55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7" name="Freeform 13"/>
              <p:cNvSpPr>
                <a:spLocks noEditPoints="1"/>
              </p:cNvSpPr>
              <p:nvPr userDrawn="1"/>
            </p:nvSpPr>
            <p:spPr bwMode="auto">
              <a:xfrm>
                <a:off x="1800735" y="332366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69" name="Freeform 14"/>
              <p:cNvSpPr>
                <a:spLocks/>
              </p:cNvSpPr>
              <p:nvPr userDrawn="1"/>
            </p:nvSpPr>
            <p:spPr bwMode="auto">
              <a:xfrm>
                <a:off x="2349541" y="326116"/>
                <a:ext cx="394889" cy="497359"/>
              </a:xfrm>
              <a:custGeom>
                <a:avLst/>
                <a:gdLst>
                  <a:gd fmla="*/ 131 w 131" name="T0"/>
                  <a:gd fmla="*/ 106 h 165" name="T1"/>
                  <a:gd fmla="*/ 131 w 131" name="T2"/>
                  <a:gd fmla="*/ 117 h 165" name="T3"/>
                  <a:gd fmla="*/ 126 w 131" name="T4"/>
                  <a:gd fmla="*/ 141 h 165" name="T5"/>
                  <a:gd fmla="*/ 111 w 131" name="T6"/>
                  <a:gd fmla="*/ 156 h 165" name="T7"/>
                  <a:gd fmla="*/ 88 w 131" name="T8"/>
                  <a:gd fmla="*/ 163 h 165" name="T9"/>
                  <a:gd fmla="*/ 60 w 131" name="T10"/>
                  <a:gd fmla="*/ 165 h 165" name="T11"/>
                  <a:gd fmla="*/ 3 w 131" name="T12"/>
                  <a:gd fmla="*/ 161 h 165" name="T13"/>
                  <a:gd fmla="*/ 3 w 131" name="T14"/>
                  <a:gd fmla="*/ 131 h 165" name="T15"/>
                  <a:gd fmla="*/ 60 w 131" name="T16"/>
                  <a:gd fmla="*/ 138 h 165" name="T17"/>
                  <a:gd fmla="*/ 92 w 131" name="T18"/>
                  <a:gd fmla="*/ 121 h 165" name="T19"/>
                  <a:gd fmla="*/ 92 w 131" name="T20"/>
                  <a:gd fmla="*/ 111 h 165" name="T21"/>
                  <a:gd fmla="*/ 88 w 131" name="T22"/>
                  <a:gd fmla="*/ 99 h 165" name="T23"/>
                  <a:gd fmla="*/ 71 w 131" name="T24"/>
                  <a:gd fmla="*/ 94 h 165" name="T25"/>
                  <a:gd fmla="*/ 53 w 131" name="T26"/>
                  <a:gd fmla="*/ 94 h 165" name="T27"/>
                  <a:gd fmla="*/ 0 w 131" name="T28"/>
                  <a:gd fmla="*/ 53 h 165" name="T29"/>
                  <a:gd fmla="*/ 0 w 131" name="T30"/>
                  <a:gd fmla="*/ 41 h 165" name="T31"/>
                  <a:gd fmla="*/ 17 w 131" name="T32"/>
                  <a:gd fmla="*/ 10 h 165" name="T33"/>
                  <a:gd fmla="*/ 73 w 131" name="T34"/>
                  <a:gd fmla="*/ 0 h 165" name="T35"/>
                  <a:gd fmla="*/ 123 w 131" name="T36"/>
                  <a:gd fmla="*/ 3 h 165" name="T37"/>
                  <a:gd fmla="*/ 123 w 131" name="T38"/>
                  <a:gd fmla="*/ 32 h 165" name="T39"/>
                  <a:gd fmla="*/ 72 w 131" name="T40"/>
                  <a:gd fmla="*/ 27 h 165" name="T41"/>
                  <a:gd fmla="*/ 46 w 131" name="T42"/>
                  <a:gd fmla="*/ 31 h 165" name="T43"/>
                  <a:gd fmla="*/ 38 w 131" name="T44"/>
                  <a:gd fmla="*/ 41 h 165" name="T45"/>
                  <a:gd fmla="*/ 38 w 131" name="T46"/>
                  <a:gd fmla="*/ 53 h 165" name="T47"/>
                  <a:gd fmla="*/ 60 w 131" name="T48"/>
                  <a:gd fmla="*/ 65 h 165" name="T49"/>
                  <a:gd fmla="*/ 79 w 131" name="T50"/>
                  <a:gd fmla="*/ 65 h 165" name="T51"/>
                  <a:gd fmla="*/ 119 w 131" name="T52"/>
                  <a:gd fmla="*/ 76 h 165" name="T53"/>
                  <a:gd fmla="*/ 131 w 131" name="T54"/>
                  <a:gd fmla="*/ 106 h 165" name="T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b="b" l="0" r="r" t="0"/>
                <a:pathLst>
                  <a:path h="165" w="131">
                    <a:moveTo>
                      <a:pt x="131" y="106"/>
                    </a:move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1" y="127"/>
                      <a:pt x="129" y="135"/>
                      <a:pt x="126" y="141"/>
                    </a:cubicBezTo>
                    <a:cubicBezTo>
                      <a:pt x="122" y="148"/>
                      <a:pt x="117" y="153"/>
                      <a:pt x="111" y="156"/>
                    </a:cubicBezTo>
                    <a:cubicBezTo>
                      <a:pt x="104" y="159"/>
                      <a:pt x="96" y="162"/>
                      <a:pt x="88" y="163"/>
                    </a:cubicBezTo>
                    <a:cubicBezTo>
                      <a:pt x="80" y="164"/>
                      <a:pt x="71" y="165"/>
                      <a:pt x="60" y="165"/>
                    </a:cubicBezTo>
                    <a:cubicBezTo>
                      <a:pt x="45" y="165"/>
                      <a:pt x="26" y="164"/>
                      <a:pt x="3" y="16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30" y="136"/>
                      <a:pt x="49" y="138"/>
                      <a:pt x="60" y="138"/>
                    </a:cubicBezTo>
                    <a:cubicBezTo>
                      <a:pt x="82" y="138"/>
                      <a:pt x="92" y="132"/>
                      <a:pt x="92" y="121"/>
                    </a:cubicBezTo>
                    <a:cubicBezTo>
                      <a:pt x="92" y="111"/>
                      <a:pt x="92" y="111"/>
                      <a:pt x="92" y="111"/>
                    </a:cubicBezTo>
                    <a:cubicBezTo>
                      <a:pt x="92" y="106"/>
                      <a:pt x="91" y="102"/>
                      <a:pt x="88" y="99"/>
                    </a:cubicBezTo>
                    <a:cubicBezTo>
                      <a:pt x="85" y="96"/>
                      <a:pt x="80" y="94"/>
                      <a:pt x="71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7" y="94"/>
                      <a:pt x="0" y="81"/>
                      <a:pt x="0" y="53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27"/>
                      <a:pt x="6" y="17"/>
                      <a:pt x="17" y="10"/>
                    </a:cubicBezTo>
                    <a:cubicBezTo>
                      <a:pt x="29" y="3"/>
                      <a:pt x="47" y="0"/>
                      <a:pt x="73" y="0"/>
                    </a:cubicBezTo>
                    <a:cubicBezTo>
                      <a:pt x="85" y="0"/>
                      <a:pt x="102" y="1"/>
                      <a:pt x="123" y="3"/>
                    </a:cubicBezTo>
                    <a:cubicBezTo>
                      <a:pt x="123" y="32"/>
                      <a:pt x="123" y="32"/>
                      <a:pt x="123" y="32"/>
                    </a:cubicBezTo>
                    <a:cubicBezTo>
                      <a:pt x="98" y="29"/>
                      <a:pt x="81" y="27"/>
                      <a:pt x="72" y="27"/>
                    </a:cubicBezTo>
                    <a:cubicBezTo>
                      <a:pt x="59" y="27"/>
                      <a:pt x="50" y="28"/>
                      <a:pt x="46" y="31"/>
                    </a:cubicBezTo>
                    <a:cubicBezTo>
                      <a:pt x="41" y="33"/>
                      <a:pt x="38" y="36"/>
                      <a:pt x="38" y="41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61"/>
                      <a:pt x="45" y="65"/>
                      <a:pt x="60" y="65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98" y="65"/>
                      <a:pt x="111" y="69"/>
                      <a:pt x="119" y="76"/>
                    </a:cubicBezTo>
                    <a:cubicBezTo>
                      <a:pt x="127" y="83"/>
                      <a:pt x="131" y="93"/>
                      <a:pt x="131" y="106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0" name="Rectangle 15"/>
              <p:cNvSpPr>
                <a:spLocks noChangeArrowheads="1"/>
              </p:cNvSpPr>
              <p:nvPr userDrawn="1"/>
            </p:nvSpPr>
            <p:spPr bwMode="auto">
              <a:xfrm>
                <a:off x="2854100" y="332365"/>
                <a:ext cx="114968" cy="484863"/>
              </a:xfrm>
              <a:prstGeom prst="rect">
                <a:avLst/>
              </a:pr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1" name="Freeform 16"/>
              <p:cNvSpPr>
                <a:spLocks noEditPoints="1"/>
              </p:cNvSpPr>
              <p:nvPr userDrawn="1"/>
            </p:nvSpPr>
            <p:spPr bwMode="auto">
              <a:xfrm>
                <a:off x="3049957" y="332365"/>
                <a:ext cx="493611" cy="484863"/>
              </a:xfrm>
              <a:custGeom>
                <a:avLst/>
                <a:gdLst>
                  <a:gd fmla="*/ 395 w 395" name="T0"/>
                  <a:gd fmla="*/ 388 h 388" name="T1"/>
                  <a:gd fmla="*/ 301 w 395" name="T2"/>
                  <a:gd fmla="*/ 388 h 388" name="T3"/>
                  <a:gd fmla="*/ 268 w 395" name="T4"/>
                  <a:gd fmla="*/ 285 h 388" name="T5"/>
                  <a:gd fmla="*/ 125 w 395" name="T6"/>
                  <a:gd fmla="*/ 285 h 388" name="T7"/>
                  <a:gd fmla="*/ 92 w 395" name="T8"/>
                  <a:gd fmla="*/ 388 h 388" name="T9"/>
                  <a:gd fmla="*/ 0 w 395" name="T10"/>
                  <a:gd fmla="*/ 388 h 388" name="T11"/>
                  <a:gd fmla="*/ 142 w 395" name="T12"/>
                  <a:gd fmla="*/ 0 h 388" name="T13"/>
                  <a:gd fmla="*/ 256 w 395" name="T14"/>
                  <a:gd fmla="*/ 0 h 388" name="T15"/>
                  <a:gd fmla="*/ 395 w 395" name="T16"/>
                  <a:gd fmla="*/ 388 h 388" name="T17"/>
                  <a:gd fmla="*/ 246 w 395" name="T18"/>
                  <a:gd fmla="*/ 224 h 388" name="T19"/>
                  <a:gd fmla="*/ 198 w 395" name="T20"/>
                  <a:gd fmla="*/ 77 h 388" name="T21"/>
                  <a:gd fmla="*/ 195 w 395" name="T22"/>
                  <a:gd fmla="*/ 77 h 388" name="T23"/>
                  <a:gd fmla="*/ 147 w 395" name="T24"/>
                  <a:gd fmla="*/ 224 h 388" name="T25"/>
                  <a:gd fmla="*/ 246 w 395" name="T26"/>
                  <a:gd fmla="*/ 224 h 388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388" w="395">
                    <a:moveTo>
                      <a:pt x="395" y="388"/>
                    </a:moveTo>
                    <a:lnTo>
                      <a:pt x="301" y="388"/>
                    </a:lnTo>
                    <a:lnTo>
                      <a:pt x="268" y="285"/>
                    </a:lnTo>
                    <a:lnTo>
                      <a:pt x="125" y="285"/>
                    </a:lnTo>
                    <a:lnTo>
                      <a:pt x="92" y="388"/>
                    </a:lnTo>
                    <a:lnTo>
                      <a:pt x="0" y="388"/>
                    </a:lnTo>
                    <a:lnTo>
                      <a:pt x="142" y="0"/>
                    </a:lnTo>
                    <a:lnTo>
                      <a:pt x="256" y="0"/>
                    </a:lnTo>
                    <a:lnTo>
                      <a:pt x="395" y="388"/>
                    </a:lnTo>
                    <a:close/>
                    <a:moveTo>
                      <a:pt x="246" y="224"/>
                    </a:moveTo>
                    <a:lnTo>
                      <a:pt x="198" y="77"/>
                    </a:lnTo>
                    <a:lnTo>
                      <a:pt x="195" y="77"/>
                    </a:lnTo>
                    <a:lnTo>
                      <a:pt x="147" y="224"/>
                    </a:lnTo>
                    <a:lnTo>
                      <a:pt x="246" y="224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  <p:sp>
            <p:nvSpPr>
              <p:cNvPr id="72" name="Freeform 17"/>
              <p:cNvSpPr>
                <a:spLocks/>
              </p:cNvSpPr>
              <p:nvPr userDrawn="1"/>
            </p:nvSpPr>
            <p:spPr bwMode="auto">
              <a:xfrm>
                <a:off x="3620180" y="332365"/>
                <a:ext cx="454872" cy="484863"/>
              </a:xfrm>
              <a:custGeom>
                <a:avLst/>
                <a:gdLst>
                  <a:gd fmla="*/ 364 w 364" name="T0"/>
                  <a:gd fmla="*/ 388 h 388" name="T1"/>
                  <a:gd fmla="*/ 270 w 364" name="T2"/>
                  <a:gd fmla="*/ 388 h 388" name="T3"/>
                  <a:gd fmla="*/ 82 w 364" name="T4"/>
                  <a:gd fmla="*/ 121 h 388" name="T5"/>
                  <a:gd fmla="*/ 82 w 364" name="T6"/>
                  <a:gd fmla="*/ 388 h 388" name="T7"/>
                  <a:gd fmla="*/ 0 w 364" name="T8"/>
                  <a:gd fmla="*/ 388 h 388" name="T9"/>
                  <a:gd fmla="*/ 0 w 364" name="T10"/>
                  <a:gd fmla="*/ 0 h 388" name="T11"/>
                  <a:gd fmla="*/ 94 w 364" name="T12"/>
                  <a:gd fmla="*/ 0 h 388" name="T13"/>
                  <a:gd fmla="*/ 279 w 364" name="T14"/>
                  <a:gd fmla="*/ 265 h 388" name="T15"/>
                  <a:gd fmla="*/ 279 w 364" name="T16"/>
                  <a:gd fmla="*/ 0 h 388" name="T17"/>
                  <a:gd fmla="*/ 364 w 364" name="T18"/>
                  <a:gd fmla="*/ 0 h 388" name="T19"/>
                  <a:gd fmla="*/ 364 w 364" name="T20"/>
                  <a:gd fmla="*/ 388 h 388" name="T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b="b" l="0" r="r" t="0"/>
                <a:pathLst>
                  <a:path h="388" w="364">
                    <a:moveTo>
                      <a:pt x="364" y="388"/>
                    </a:moveTo>
                    <a:lnTo>
                      <a:pt x="270" y="388"/>
                    </a:lnTo>
                    <a:lnTo>
                      <a:pt x="82" y="121"/>
                    </a:lnTo>
                    <a:lnTo>
                      <a:pt x="82" y="388"/>
                    </a:lnTo>
                    <a:lnTo>
                      <a:pt x="0" y="388"/>
                    </a:lnTo>
                    <a:lnTo>
                      <a:pt x="0" y="0"/>
                    </a:lnTo>
                    <a:lnTo>
                      <a:pt x="94" y="0"/>
                    </a:lnTo>
                    <a:lnTo>
                      <a:pt x="279" y="265"/>
                    </a:lnTo>
                    <a:lnTo>
                      <a:pt x="279" y="0"/>
                    </a:lnTo>
                    <a:lnTo>
                      <a:pt x="364" y="0"/>
                    </a:lnTo>
                    <a:lnTo>
                      <a:pt x="364" y="388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>
                  <a:solidFill>
                    <a:srgbClr val="EF7F1A"/>
                  </a:solidFill>
                </a:endParaRPr>
              </a:p>
            </p:txBody>
          </p:sp>
        </p:grpSp>
      </p:grpSp>
      <p:pic>
        <p:nvPicPr>
          <p:cNvPr id="87" name="Picture 86"/>
          <p:cNvPicPr>
            <a:picLocks noChangeAspect="1"/>
          </p:cNvPicPr>
          <p:nvPr userDrawn="1"/>
        </p:nvPicPr>
        <p:blipFill rotWithShape="1">
          <a:blip cstate="screen"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88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589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7434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cstate="screen"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524351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524351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rgbClr val="000000">
                  <a:alpha val="70000"/>
                </a:srgbClr>
              </a:gs>
              <a:gs pos="47000">
                <a:srgbClr val="000000">
                  <a:alpha val="0"/>
                </a:srgbClr>
              </a:gs>
            </a:gsLst>
            <a:lin ang="8100000" scaled="1"/>
            <a:tileRect/>
          </a:gradFill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>
              <a:avLst/>
            </a:prstTxWarp>
          </a:bodyPr>
          <a:lstStyle/>
          <a:p>
            <a:endParaRPr lang="en-US">
              <a:solidFill>
                <a:srgbClr val="32373C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hasCustomPrompt="1" idx="11" sz="quarter" type="body"/>
          </p:nvPr>
        </p:nvSpPr>
        <p:spPr>
          <a:xfrm>
            <a:off x="314325" y="5243512"/>
            <a:ext cx="11557000" cy="1614487"/>
          </a:xfrm>
          <a:prstGeom prst="rect">
            <a:avLst/>
          </a:prstGeom>
        </p:spPr>
        <p:txBody>
          <a:bodyPr anchor="ctr" bIns="0" lIns="0" rIns="0" tIns="0"/>
          <a:lstStyle>
            <a:lvl1pPr indent="0" marL="0">
              <a:buNone/>
              <a:defRPr b="1" sz="2400">
                <a:solidFill>
                  <a:schemeClr val="tx1"/>
                </a:solidFill>
              </a:defRPr>
            </a:lvl1pPr>
            <a:lvl2pPr indent="0" marL="291586">
              <a:buNone/>
              <a:defRPr sz="2400">
                <a:solidFill>
                  <a:schemeClr val="bg1"/>
                </a:solidFill>
              </a:defRPr>
            </a:lvl2pPr>
            <a:lvl3pPr indent="0" marL="583171">
              <a:buNone/>
              <a:defRPr sz="2400">
                <a:solidFill>
                  <a:schemeClr val="bg1"/>
                </a:solidFill>
              </a:defRPr>
            </a:lvl3pPr>
            <a:lvl4pPr indent="0" marL="874756">
              <a:buNone/>
              <a:defRPr sz="2400">
                <a:solidFill>
                  <a:schemeClr val="bg1"/>
                </a:solidFill>
              </a:defRPr>
            </a:lvl4pPr>
            <a:lvl5pPr indent="0" marL="1166341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insert text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cstate="screen"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" t="187"/>
          <a:stretch/>
        </p:blipFill>
        <p:spPr>
          <a:xfrm>
            <a:off x="10439402" y="240387"/>
            <a:ext cx="1530890" cy="104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9268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4209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6" name="Text Placeholder 5"/>
          <p:cNvSpPr>
            <a:spLocks noGrp="1"/>
          </p:cNvSpPr>
          <p:nvPr>
            <p:ph hasCustomPrompt="1" idx="10" sz="quarter" type="body"/>
          </p:nvPr>
        </p:nvSpPr>
        <p:spPr>
          <a:xfrm>
            <a:off x="317500" y="6438901"/>
            <a:ext cx="10584209" cy="292100"/>
          </a:xfrm>
          <a:prstGeom prst="rect">
            <a:avLst/>
          </a:prstGeom>
        </p:spPr>
        <p:txBody>
          <a:bodyPr anchor="b" anchorCtr="0" bIns="0" lIns="0" rIns="0" tIns="0"/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  <a:lvl2pPr indent="0" marL="291586">
              <a:buNone/>
              <a:defRPr/>
            </a:lvl2pPr>
            <a:lvl3pPr indent="0" marL="583171">
              <a:buNone/>
              <a:defRPr/>
            </a:lvl3pPr>
            <a:lvl4pPr indent="0" marL="874756">
              <a:buNone/>
              <a:defRPr/>
            </a:lvl4pPr>
            <a:lvl5pPr indent="0" marL="1166341">
              <a:buNone/>
              <a:defRPr/>
            </a:lvl5pPr>
          </a:lstStyle>
          <a:p>
            <a:pPr lvl="0"/>
            <a:r>
              <a:rPr dirty="0" lang="en-US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12057004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2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4325" y="1614488"/>
            <a:ext cx="11563350" cy="362902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74673109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3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</p:spTree>
    <p:extLst>
      <p:ext uri="{BB962C8B-B14F-4D97-AF65-F5344CB8AC3E}">
        <p14:creationId xmlns:p14="http://schemas.microsoft.com/office/powerpoint/2010/main" val="28643959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4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24952918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5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83863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500" y="1614488"/>
            <a:ext cx="3752850" cy="453707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9" y="1614488"/>
            <a:ext cx="7974012" cy="4537075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4101650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6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1219200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/>
          <a:lstStyle>
            <a:lvl1pPr>
              <a:defRPr sz="1800"/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11560173" cy="166693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4123823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7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0" y="3425825"/>
            <a:ext cx="4070350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7"/>
            <a:ext cx="11560173" cy="1665287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4217988" y="3425825"/>
            <a:ext cx="375761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hasCustomPrompt="1" idx="14" sz="quarter" type="pic"/>
          </p:nvPr>
        </p:nvSpPr>
        <p:spPr>
          <a:xfrm>
            <a:off x="8123238" y="3425825"/>
            <a:ext cx="4068762" cy="2725738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59007978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8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4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317499" y="1614488"/>
            <a:ext cx="5705475" cy="4537076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spcAft>
                <a:spcPts val="300"/>
              </a:spcAft>
              <a:buNone/>
              <a:defRPr b="0" dirty="0" lang="en-US" sz="1600">
                <a:solidFill>
                  <a:schemeClr val="tx1"/>
                </a:solidFill>
              </a:defRPr>
            </a:lvl1pPr>
          </a:lstStyle>
          <a:p>
            <a:pPr indent="-145792" lvl="0" marL="145792">
              <a:lnSpc>
                <a:spcPct val="100000"/>
              </a:lnSpc>
              <a:spcBef>
                <a:spcPts val="0"/>
              </a:spcBef>
            </a:pPr>
            <a:r>
              <a:rPr dirty="0" lang="en-US"/>
              <a:t>Click to insert text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22906967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9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1_Text + pictur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hasCustomPrompt="1" idx="11" sz="quarter" type="pic"/>
          </p:nvPr>
        </p:nvSpPr>
        <p:spPr>
          <a:xfrm>
            <a:off x="9099550" y="1614488"/>
            <a:ext cx="3092450" cy="4537076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 anchor="ctr" bIns="0" lIns="0" rIns="0" rtlCol="0" tIns="0" vert="horz">
            <a:noAutofit/>
          </a:bodyPr>
          <a:lstStyle>
            <a:lvl1pPr indent="0" marL="0">
              <a:buFont charset="0" panose="020B0604020202020204" pitchFamily="34" typeface="Arial"/>
              <a:buNone/>
              <a:defRPr dirty="0" lang="ru-RU"/>
            </a:lvl1pPr>
          </a:lstStyle>
          <a:p>
            <a:pPr lvl="0"/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8" name="Picture Placeholder 8"/>
          <p:cNvSpPr>
            <a:spLocks noGrp="1"/>
          </p:cNvSpPr>
          <p:nvPr>
            <p:ph hasCustomPrompt="1" idx="13" sz="quarter" type="pic"/>
          </p:nvPr>
        </p:nvSpPr>
        <p:spPr>
          <a:xfrm>
            <a:off x="6170612" y="2522538"/>
            <a:ext cx="2778125" cy="4335462"/>
          </a:xfrm>
          <a:prstGeom prst="rect">
            <a:avLst/>
          </a:prstGeom>
        </p:spPr>
        <p:txBody>
          <a:bodyPr anchor="ctr" bIns="0" lIns="0" rIns="0" tIns="0"/>
          <a:lstStyle>
            <a:lvl1pPr algn="ctr" indent="0" marL="0">
              <a:buNone/>
              <a:defRPr b="0" dirty="0" lang="en-US" sz="1800">
                <a:solidFill>
                  <a:schemeClr val="tx1"/>
                </a:solidFill>
              </a:defRPr>
            </a:lvl1pPr>
          </a:lstStyle>
          <a:p>
            <a:pPr indent="-145792" lvl="0" marL="145792"/>
            <a:r>
              <a:rPr dirty="0" lang="en-US"/>
              <a:t>Click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2917462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70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3812" y="1614488"/>
            <a:ext cx="1800225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hasCustomPrompt="1" idx="14" sz="quarter" type="body"/>
          </p:nvPr>
        </p:nvSpPr>
        <p:spPr>
          <a:xfrm>
            <a:off x="4219046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hasCustomPrompt="1" idx="15" sz="quarter" type="pic"/>
          </p:nvPr>
        </p:nvSpPr>
        <p:spPr>
          <a:xfrm>
            <a:off x="3243263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71140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hasCustomPrompt="1" idx="18" sz="quarter" type="body"/>
          </p:nvPr>
        </p:nvSpPr>
        <p:spPr>
          <a:xfrm>
            <a:off x="10066298" y="1614488"/>
            <a:ext cx="1800000" cy="1698055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hasCustomPrompt="1" idx="19" sz="quarter" type="pic"/>
          </p:nvPr>
        </p:nvSpPr>
        <p:spPr>
          <a:xfrm>
            <a:off x="90900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3812" y="3425825"/>
            <a:ext cx="1800225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hasCustomPrompt="1" idx="22" sz="quarter" type="body"/>
          </p:nvPr>
        </p:nvSpPr>
        <p:spPr>
          <a:xfrm>
            <a:off x="4219046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hasCustomPrompt="1" idx="23" sz="quarter" type="pic"/>
          </p:nvPr>
        </p:nvSpPr>
        <p:spPr>
          <a:xfrm>
            <a:off x="32432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71140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hasCustomPrompt="1" idx="26" sz="quarter" type="body"/>
          </p:nvPr>
        </p:nvSpPr>
        <p:spPr>
          <a:xfrm>
            <a:off x="10066298" y="3425825"/>
            <a:ext cx="18000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hasCustomPrompt="1" idx="27" sz="quarter" type="pic"/>
          </p:nvPr>
        </p:nvSpPr>
        <p:spPr>
          <a:xfrm>
            <a:off x="9090025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21525" y="1614491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9763" y="3425828"/>
            <a:ext cx="828000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5359741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71.xml><?xml version="1.0" encoding="utf-8"?>
<p:sldLayout xmlns:p="http://schemas.openxmlformats.org/presentationml/2006/main" xmlns:a="http://schemas.openxmlformats.org/drawingml/2006/main" xmlns:r="http://schemas.openxmlformats.org/officeDocument/2006/relationships" preserve="1" showMasterSp="0" userDrawn="1">
  <p:cSld name="Team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3" name="Rectangle 2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8F256F-6194-490C-839E-F1645E028C11}"/>
              </a:ext>
            </a:extLst>
          </p:cNvPr>
          <p:cNvSpPr>
            <a:spLocks noGrp="1"/>
          </p:cNvSpPr>
          <p:nvPr>
            <p:ph hasCustomPrompt="1" type="title"/>
          </p:nvPr>
        </p:nvSpPr>
        <p:spPr>
          <a:xfrm>
            <a:off x="317499" y="0"/>
            <a:ext cx="10577593" cy="704850"/>
          </a:xfrm>
        </p:spPr>
        <p:txBody>
          <a:bodyPr/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dirty="0" lang="en-US"/>
              <a:t>Click to add title</a:t>
            </a:r>
            <a:endParaRPr dirty="0" lang="ru-RU"/>
          </a:p>
        </p:txBody>
      </p:sp>
      <p:sp>
        <p:nvSpPr>
          <p:cNvPr id="11" name="Text Placeholder 10"/>
          <p:cNvSpPr>
            <a:spLocks noGrp="1"/>
          </p:cNvSpPr>
          <p:nvPr>
            <p:ph hasCustomPrompt="1" idx="12" sz="quarter" type="body"/>
          </p:nvPr>
        </p:nvSpPr>
        <p:spPr>
          <a:xfrm>
            <a:off x="1297515" y="1614488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hasCustomPrompt="1" idx="16" sz="quarter" type="body"/>
          </p:nvPr>
        </p:nvSpPr>
        <p:spPr>
          <a:xfrm>
            <a:off x="7146925" y="1614488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15" name="Picture Placeholder 8"/>
          <p:cNvSpPr>
            <a:spLocks noGrp="1"/>
          </p:cNvSpPr>
          <p:nvPr>
            <p:ph hasCustomPrompt="1" idx="17" sz="quarter" type="pic"/>
          </p:nvPr>
        </p:nvSpPr>
        <p:spPr>
          <a:xfrm>
            <a:off x="6167438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hasCustomPrompt="1" idx="20" sz="quarter" type="body"/>
          </p:nvPr>
        </p:nvSpPr>
        <p:spPr>
          <a:xfrm>
            <a:off x="1297515" y="3429792"/>
            <a:ext cx="4725459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hasCustomPrompt="1" idx="24" sz="quarter" type="body"/>
          </p:nvPr>
        </p:nvSpPr>
        <p:spPr>
          <a:xfrm>
            <a:off x="7146925" y="3429792"/>
            <a:ext cx="4726800" cy="1699200"/>
          </a:xfrm>
          <a:prstGeom prst="rect">
            <a:avLst/>
          </a:prstGeom>
        </p:spPr>
        <p:txBody>
          <a:bodyPr bIns="0" lIns="0" rIns="0" tIns="0"/>
          <a:lstStyle>
            <a:lvl1pPr indent="0" marL="0">
              <a:buNone/>
              <a:defRPr b="0" dirty="0" kern="1200" lang="en-US"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 defTabSz="583170" eaLnBrk="1" hangingPunct="1" indent="-145792" latinLnBrk="0" lvl="0" marL="145792" rtl="0">
              <a:lnSpc>
                <a:spcPct val="100000"/>
              </a:lnSpc>
              <a:spcBef>
                <a:spcPts val="0"/>
              </a:spcBef>
              <a:buFont charset="0" panose="020B0604020202020204" pitchFamily="34" typeface="Arial"/>
              <a:buNone/>
            </a:pPr>
            <a:r>
              <a:rPr dirty="0" lang="en-US"/>
              <a:t>Click to insert text</a:t>
            </a:r>
          </a:p>
        </p:txBody>
      </p:sp>
      <p:sp>
        <p:nvSpPr>
          <p:cNvPr id="23" name="Picture Placeholder 8"/>
          <p:cNvSpPr>
            <a:spLocks noGrp="1"/>
          </p:cNvSpPr>
          <p:nvPr>
            <p:ph hasCustomPrompt="1" idx="25" sz="quarter" type="pic"/>
          </p:nvPr>
        </p:nvSpPr>
        <p:spPr>
          <a:xfrm>
            <a:off x="6167438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-145792" latinLnBrk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45792" latinLnBrk="0" lvl="0" marL="145792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hasCustomPrompt="1" idx="28" sz="quarter" type="pic"/>
          </p:nvPr>
        </p:nvSpPr>
        <p:spPr>
          <a:xfrm>
            <a:off x="317500" y="1614491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dirty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hasCustomPrompt="1" idx="29" sz="quarter" type="pic"/>
          </p:nvPr>
        </p:nvSpPr>
        <p:spPr>
          <a:xfrm>
            <a:off x="317500" y="3429795"/>
            <a:ext cx="828675" cy="908048"/>
          </a:xfrm>
          <a:prstGeom prst="rect">
            <a:avLst/>
          </a:prstGeom>
        </p:spPr>
        <p:txBody>
          <a:bodyPr anchor="ctr" bIns="0" lIns="0" rIns="0" tIns="0"/>
          <a:lstStyle>
            <a:lvl1pPr algn="ctr" defTabSz="583170" eaLnBrk="1" fontAlgn="auto" hangingPunct="1" indent="0" latinLnBrk="0" marL="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buFont charset="0" panose="020B0604020202020204" pitchFamily="34" typeface="Arial"/>
              <a:buNone/>
              <a:tabLst/>
              <a:defRPr b="0" lang="en-US" sz="1200">
                <a:solidFill>
                  <a:schemeClr val="tx1"/>
                </a:solidFill>
              </a:defRPr>
            </a:lvl1pPr>
          </a:lstStyle>
          <a:p>
            <a:pPr algn="ctr" defTabSz="583170" eaLnBrk="1" fontAlgn="auto" hangingPunct="1" indent="-171450" latinLnBrk="0" lvl="0" marL="171450" marR="0" rtl="0">
              <a:lnSpc>
                <a:spcPct val="90000"/>
              </a:lnSpc>
              <a:spcBef>
                <a:spcPts val="63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dirty="0" lang="en-US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53852215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 ?><Relationships xmlns="http://schemas.openxmlformats.org/package/2006/relationships"><Relationship Id="rId8" Target="../slideLayouts/slideLayout8.xml" Type="http://schemas.openxmlformats.org/officeDocument/2006/relationships/slideLayout"/><Relationship Id="rId13" Target="../slideLayouts/slideLayout13.xml" Type="http://schemas.openxmlformats.org/officeDocument/2006/relationships/slideLayout"/><Relationship Id="rId18" Target="../tags/tag3.xml" Type="http://schemas.openxmlformats.org/officeDocument/2006/relationships/tags"/><Relationship Id="rId3" Target="../slideLayouts/slideLayout3.xml" Type="http://schemas.openxmlformats.org/officeDocument/2006/relationships/slideLayout"/><Relationship Id="rId21" Target="../media/image2.png" Type="http://schemas.openxmlformats.org/officeDocument/2006/relationships/image"/><Relationship Id="rId7" Target="../slideLayouts/slideLayout7.xml" Type="http://schemas.openxmlformats.org/officeDocument/2006/relationships/slideLayout"/><Relationship Id="rId12" Target="../slideLayouts/slideLayout12.xml" Type="http://schemas.openxmlformats.org/officeDocument/2006/relationships/slideLayout"/><Relationship Id="rId17" Target="../tags/tag2.xml" Type="http://schemas.openxmlformats.org/officeDocument/2006/relationships/tags"/><Relationship Id="rId2" Target="../slideLayouts/slideLayout2.xml" Type="http://schemas.openxmlformats.org/officeDocument/2006/relationships/slideLayout"/><Relationship Id="rId20" Target="../media/image1.emf" Type="http://schemas.openxmlformats.org/officeDocument/2006/relationships/image"/><Relationship Id="rId1" Target="../slideLayouts/slideLayout1.xml" Type="http://schemas.openxmlformats.org/officeDocument/2006/relationships/slideLayout"/><Relationship Id="rId6" Target="../slideLayouts/slideLayout6.xml" Type="http://schemas.openxmlformats.org/officeDocument/2006/relationships/slideLayout"/><Relationship Id="rId11" Target="../slideLayouts/slideLayout11.xml" Type="http://schemas.openxmlformats.org/officeDocument/2006/relationships/slideLayout"/><Relationship Id="rId5" Target="../slideLayouts/slideLayout5.xml" Type="http://schemas.openxmlformats.org/officeDocument/2006/relationships/slideLayout"/><Relationship Id="rId15" Target="../theme/theme1.xml" Type="http://schemas.openxmlformats.org/officeDocument/2006/relationships/theme"/><Relationship Id="rId10" Target="../slideLayouts/slideLayout10.xml" Type="http://schemas.openxmlformats.org/officeDocument/2006/relationships/slideLayout"/><Relationship Id="rId19" Target="../media/image1.emf" Type="http://schemas.openxmlformats.org/officeDocument/2006/relationships/image"/><Relationship Id="rId4" Target="../slideLayouts/slideLayout4.xml" Type="http://schemas.openxmlformats.org/officeDocument/2006/relationships/slideLayout"/><Relationship Id="rId9" Target="../slideLayouts/slideLayout9.xml" Type="http://schemas.openxmlformats.org/officeDocument/2006/relationships/slideLayout"/><Relationship Id="rId14" Target="../slideLayouts/slideLayout14.xml" Type="http://schemas.openxmlformats.org/officeDocument/2006/relationships/slideLayout"/></Relationships>
</file>

<file path=ppt/slideMasters/_rels/slideMaster2.xml.rels><?xml version="1.0" encoding="UTF-8" standalone="yes" ?><Relationships xmlns="http://schemas.openxmlformats.org/package/2006/relationships"><Relationship Id="rId8" Target="../slideLayouts/slideLayout22.xml" Type="http://schemas.openxmlformats.org/officeDocument/2006/relationships/slideLayout"/><Relationship Id="rId13" Target="../slideLayouts/slideLayout27.xml" Type="http://schemas.openxmlformats.org/officeDocument/2006/relationships/slideLayout"/><Relationship Id="rId18" Target="../tags/tag31.xml" Type="http://schemas.openxmlformats.org/officeDocument/2006/relationships/tags"/><Relationship Id="rId3" Target="../slideLayouts/slideLayout17.xml" Type="http://schemas.openxmlformats.org/officeDocument/2006/relationships/slideLayout"/><Relationship Id="rId21" Target="../media/image2.png" Type="http://schemas.openxmlformats.org/officeDocument/2006/relationships/image"/><Relationship Id="rId7" Target="../slideLayouts/slideLayout21.xml" Type="http://schemas.openxmlformats.org/officeDocument/2006/relationships/slideLayout"/><Relationship Id="rId12" Target="../slideLayouts/slideLayout26.xml" Type="http://schemas.openxmlformats.org/officeDocument/2006/relationships/slideLayout"/><Relationship Id="rId17" Target="../tags/tag30.xml" Type="http://schemas.openxmlformats.org/officeDocument/2006/relationships/tags"/><Relationship Id="rId2" Target="../slideLayouts/slideLayout16.xml" Type="http://schemas.openxmlformats.org/officeDocument/2006/relationships/slideLayout"/><Relationship Id="rId20" Target="../media/image1.emf" Type="http://schemas.openxmlformats.org/officeDocument/2006/relationships/image"/><Relationship Id="rId1" Target="../slideLayouts/slideLayout15.xml" Type="http://schemas.openxmlformats.org/officeDocument/2006/relationships/slideLayout"/><Relationship Id="rId6" Target="../slideLayouts/slideLayout20.xml" Type="http://schemas.openxmlformats.org/officeDocument/2006/relationships/slideLayout"/><Relationship Id="rId11" Target="../slideLayouts/slideLayout25.xml" Type="http://schemas.openxmlformats.org/officeDocument/2006/relationships/slideLayout"/><Relationship Id="rId5" Target="../slideLayouts/slideLayout19.xml" Type="http://schemas.openxmlformats.org/officeDocument/2006/relationships/slideLayout"/><Relationship Id="rId15" Target="../theme/theme2.xml" Type="http://schemas.openxmlformats.org/officeDocument/2006/relationships/theme"/><Relationship Id="rId10" Target="../slideLayouts/slideLayout24.xml" Type="http://schemas.openxmlformats.org/officeDocument/2006/relationships/slideLayout"/><Relationship Id="rId19" Target="../media/image1.emf" Type="http://schemas.openxmlformats.org/officeDocument/2006/relationships/image"/><Relationship Id="rId4" Target="../slideLayouts/slideLayout18.xml" Type="http://schemas.openxmlformats.org/officeDocument/2006/relationships/slideLayout"/><Relationship Id="rId9" Target="../slideLayouts/slideLayout23.xml" Type="http://schemas.openxmlformats.org/officeDocument/2006/relationships/slideLayout"/><Relationship Id="rId14" Target="../slideLayouts/slideLayout28.xml" Type="http://schemas.openxmlformats.org/officeDocument/2006/relationships/slideLayout"/></Relationships>
</file>

<file path=ppt/slideMasters/_rels/slideMaster3.xml.rels><?xml version="1.0" encoding="UTF-8" standalone="yes" ?><Relationships xmlns="http://schemas.openxmlformats.org/package/2006/relationships"><Relationship Id="rId8" Target="../slideLayouts/slideLayout36.xml" Type="http://schemas.openxmlformats.org/officeDocument/2006/relationships/slideLayout"/><Relationship Id="rId13" Target="../slideLayouts/slideLayout41.xml" Type="http://schemas.openxmlformats.org/officeDocument/2006/relationships/slideLayout"/><Relationship Id="rId18" Target="../tags/tag59.xml" Type="http://schemas.openxmlformats.org/officeDocument/2006/relationships/tags"/><Relationship Id="rId3" Target="../slideLayouts/slideLayout31.xml" Type="http://schemas.openxmlformats.org/officeDocument/2006/relationships/slideLayout"/><Relationship Id="rId21" Target="../media/image2.png" Type="http://schemas.openxmlformats.org/officeDocument/2006/relationships/image"/><Relationship Id="rId7" Target="../slideLayouts/slideLayout35.xml" Type="http://schemas.openxmlformats.org/officeDocument/2006/relationships/slideLayout"/><Relationship Id="rId12" Target="../slideLayouts/slideLayout40.xml" Type="http://schemas.openxmlformats.org/officeDocument/2006/relationships/slideLayout"/><Relationship Id="rId17" Target="../tags/tag58.xml" Type="http://schemas.openxmlformats.org/officeDocument/2006/relationships/tags"/><Relationship Id="rId2" Target="../slideLayouts/slideLayout30.xml" Type="http://schemas.openxmlformats.org/officeDocument/2006/relationships/slideLayout"/><Relationship Id="rId20" Target="../media/image1.emf" Type="http://schemas.openxmlformats.org/officeDocument/2006/relationships/image"/><Relationship Id="rId1" Target="../slideLayouts/slideLayout29.xml" Type="http://schemas.openxmlformats.org/officeDocument/2006/relationships/slideLayout"/><Relationship Id="rId6" Target="../slideLayouts/slideLayout34.xml" Type="http://schemas.openxmlformats.org/officeDocument/2006/relationships/slideLayout"/><Relationship Id="rId11" Target="../slideLayouts/slideLayout39.xml" Type="http://schemas.openxmlformats.org/officeDocument/2006/relationships/slideLayout"/><Relationship Id="rId5" Target="../slideLayouts/slideLayout33.xml" Type="http://schemas.openxmlformats.org/officeDocument/2006/relationships/slideLayout"/><Relationship Id="rId15" Target="../theme/theme3.xml" Type="http://schemas.openxmlformats.org/officeDocument/2006/relationships/theme"/><Relationship Id="rId10" Target="../slideLayouts/slideLayout38.xml" Type="http://schemas.openxmlformats.org/officeDocument/2006/relationships/slideLayout"/><Relationship Id="rId19" Target="../media/image1.emf" Type="http://schemas.openxmlformats.org/officeDocument/2006/relationships/image"/><Relationship Id="rId4" Target="../slideLayouts/slideLayout32.xml" Type="http://schemas.openxmlformats.org/officeDocument/2006/relationships/slideLayout"/><Relationship Id="rId9" Target="../slideLayouts/slideLayout37.xml" Type="http://schemas.openxmlformats.org/officeDocument/2006/relationships/slideLayout"/><Relationship Id="rId14" Target="../slideLayouts/slideLayout42.xml" Type="http://schemas.openxmlformats.org/officeDocument/2006/relationships/slideLayout"/></Relationships>
</file>

<file path=ppt/slideMasters/_rels/slideMaster4.xml.rels><?xml version="1.0" encoding="UTF-8" standalone="yes" ?><Relationships xmlns="http://schemas.openxmlformats.org/package/2006/relationships"><Relationship Id="rId8" Target="../slideLayouts/slideLayout50.xml" Type="http://schemas.openxmlformats.org/officeDocument/2006/relationships/slideLayout"/><Relationship Id="rId13" Target="../slideLayouts/slideLayout55.xml" Type="http://schemas.openxmlformats.org/officeDocument/2006/relationships/slideLayout"/><Relationship Id="rId18" Target="../tags/tag86.xml" Type="http://schemas.openxmlformats.org/officeDocument/2006/relationships/tags"/><Relationship Id="rId3" Target="../slideLayouts/slideLayout45.xml" Type="http://schemas.openxmlformats.org/officeDocument/2006/relationships/slideLayout"/><Relationship Id="rId21" Target="../media/image1.emf" Type="http://schemas.openxmlformats.org/officeDocument/2006/relationships/image"/><Relationship Id="rId7" Target="../slideLayouts/slideLayout49.xml" Type="http://schemas.openxmlformats.org/officeDocument/2006/relationships/slideLayout"/><Relationship Id="rId12" Target="../slideLayouts/slideLayout54.xml" Type="http://schemas.openxmlformats.org/officeDocument/2006/relationships/slideLayout"/><Relationship Id="rId2" Target="../slideLayouts/slideLayout44.xml" Type="http://schemas.openxmlformats.org/officeDocument/2006/relationships/slideLayout"/><Relationship Id="rId16" Target="../theme/theme4.xml" Type="http://schemas.openxmlformats.org/officeDocument/2006/relationships/theme"/><Relationship Id="rId20" Target="../media/image1.emf" Type="http://schemas.openxmlformats.org/officeDocument/2006/relationships/image"/><Relationship Id="rId1" Target="../slideLayouts/slideLayout43.xml" Type="http://schemas.openxmlformats.org/officeDocument/2006/relationships/slideLayout"/><Relationship Id="rId6" Target="../slideLayouts/slideLayout48.xml" Type="http://schemas.openxmlformats.org/officeDocument/2006/relationships/slideLayout"/><Relationship Id="rId11" Target="../slideLayouts/slideLayout53.xml" Type="http://schemas.openxmlformats.org/officeDocument/2006/relationships/slideLayout"/><Relationship Id="rId5" Target="../slideLayouts/slideLayout47.xml" Type="http://schemas.openxmlformats.org/officeDocument/2006/relationships/slideLayout"/><Relationship Id="rId15" Target="../slideLayouts/slideLayout57.xml" Type="http://schemas.openxmlformats.org/officeDocument/2006/relationships/slideLayout"/><Relationship Id="rId10" Target="../slideLayouts/slideLayout52.xml" Type="http://schemas.openxmlformats.org/officeDocument/2006/relationships/slideLayout"/><Relationship Id="rId19" Target="../tags/tag87.xml" Type="http://schemas.openxmlformats.org/officeDocument/2006/relationships/tags"/><Relationship Id="rId4" Target="../slideLayouts/slideLayout46.xml" Type="http://schemas.openxmlformats.org/officeDocument/2006/relationships/slideLayout"/><Relationship Id="rId9" Target="../slideLayouts/slideLayout51.xml" Type="http://schemas.openxmlformats.org/officeDocument/2006/relationships/slideLayout"/><Relationship Id="rId14" Target="../slideLayouts/slideLayout56.xml" Type="http://schemas.openxmlformats.org/officeDocument/2006/relationships/slideLayout"/><Relationship Id="rId22" Target="../media/image2.png" Type="http://schemas.openxmlformats.org/officeDocument/2006/relationships/image"/></Relationships>
</file>

<file path=ppt/slideMasters/_rels/slideMaster5.xml.rels><?xml version="1.0" encoding="UTF-8" standalone="yes" ?><Relationships xmlns="http://schemas.openxmlformats.org/package/2006/relationships"><Relationship Id="rId8" Target="../slideLayouts/slideLayout65.xml" Type="http://schemas.openxmlformats.org/officeDocument/2006/relationships/slideLayout"/><Relationship Id="rId13" Target="../slideLayouts/slideLayout70.xml" Type="http://schemas.openxmlformats.org/officeDocument/2006/relationships/slideLayout"/><Relationship Id="rId18" Target="../tags/tag115.xml" Type="http://schemas.openxmlformats.org/officeDocument/2006/relationships/tags"/><Relationship Id="rId3" Target="../slideLayouts/slideLayout60.xml" Type="http://schemas.openxmlformats.org/officeDocument/2006/relationships/slideLayout"/><Relationship Id="rId21" Target="../media/image2.png" Type="http://schemas.openxmlformats.org/officeDocument/2006/relationships/image"/><Relationship Id="rId7" Target="../slideLayouts/slideLayout64.xml" Type="http://schemas.openxmlformats.org/officeDocument/2006/relationships/slideLayout"/><Relationship Id="rId12" Target="../slideLayouts/slideLayout69.xml" Type="http://schemas.openxmlformats.org/officeDocument/2006/relationships/slideLayout"/><Relationship Id="rId17" Target="../tags/tag114.xml" Type="http://schemas.openxmlformats.org/officeDocument/2006/relationships/tags"/><Relationship Id="rId2" Target="../slideLayouts/slideLayout59.xml" Type="http://schemas.openxmlformats.org/officeDocument/2006/relationships/slideLayout"/><Relationship Id="rId20" Target="../media/image1.emf" Type="http://schemas.openxmlformats.org/officeDocument/2006/relationships/image"/><Relationship Id="rId1" Target="../slideLayouts/slideLayout58.xml" Type="http://schemas.openxmlformats.org/officeDocument/2006/relationships/slideLayout"/><Relationship Id="rId6" Target="../slideLayouts/slideLayout63.xml" Type="http://schemas.openxmlformats.org/officeDocument/2006/relationships/slideLayout"/><Relationship Id="rId11" Target="../slideLayouts/slideLayout68.xml" Type="http://schemas.openxmlformats.org/officeDocument/2006/relationships/slideLayout"/><Relationship Id="rId5" Target="../slideLayouts/slideLayout62.xml" Type="http://schemas.openxmlformats.org/officeDocument/2006/relationships/slideLayout"/><Relationship Id="rId15" Target="../theme/theme5.xml" Type="http://schemas.openxmlformats.org/officeDocument/2006/relationships/theme"/><Relationship Id="rId10" Target="../slideLayouts/slideLayout67.xml" Type="http://schemas.openxmlformats.org/officeDocument/2006/relationships/slideLayout"/><Relationship Id="rId19" Target="../media/image1.emf" Type="http://schemas.openxmlformats.org/officeDocument/2006/relationships/image"/><Relationship Id="rId4" Target="../slideLayouts/slideLayout61.xml" Type="http://schemas.openxmlformats.org/officeDocument/2006/relationships/slideLayout"/><Relationship Id="rId9" Target="../slideLayouts/slideLayout66.xml" Type="http://schemas.openxmlformats.org/officeDocument/2006/relationships/slideLayout"/><Relationship Id="rId14" Target="../slideLayouts/slideLayout71.xml" Type="http://schemas.openxmlformats.org/officeDocument/2006/relationships/slideLayout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4096" name="Rectangle 4095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 eaLnBrk="1" indent="0" lvl="0" marL="0"/>
            <a:endParaRPr b="0" baseline="0" dirty="0" i="0" lang="en-US" sz="1800">
              <a:latin charset="0" panose="020B0604020202020204" pitchFamily="34" typeface="Arial"/>
              <a:ea typeface="+mj-ea"/>
              <a:cs typeface="+mj-cs"/>
              <a:sym charset="0" panose="020B0604020202020204" pitchFamily="34"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6E636A3-9ECF-48A3-BE22-44F7F64B0E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499" y="1"/>
            <a:ext cx="10584209" cy="706566"/>
          </a:xfrm>
          <a:prstGeom prst="rect">
            <a:avLst/>
          </a:prstGeom>
        </p:spPr>
        <p:txBody>
          <a:bodyPr anchor="ctr" bIns="0" lIns="0" rIns="0" rtlCol="0" tIns="0" vert="horz">
            <a:noAutofit/>
          </a:bodyPr>
          <a:lstStyle/>
          <a:p>
            <a:r>
              <a:rPr dirty="0" lang="en-US"/>
              <a:t>Click to add title</a:t>
            </a:r>
            <a:endParaRPr dirty="0" lang="ru-R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cstate="screen"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438" y="84287"/>
            <a:ext cx="757237" cy="53799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1420943" y="6542300"/>
            <a:ext cx="456732" cy="226800"/>
          </a:xfrm>
          <a:prstGeom prst="rect">
            <a:avLst/>
          </a:prstGeom>
        </p:spPr>
        <p:txBody>
          <a:bodyPr anchor="ctr" bIns="0" lIns="0" rIns="0" rtlCol="0" tIns="0" vert="horz"/>
          <a:lstStyle>
            <a:defPPr>
              <a:defRPr lang="en-US"/>
            </a:defPPr>
            <a:lvl1pPr algn="r">
              <a:defRPr sz="10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pPr lvl="0"/>
            <a:fld id="{A629F11A-CAD2-4FD2-9793-0DC6E98D19B3}" type="slidenum">
              <a:rPr lang="ru-RU" smtClean="0" sz="1200">
                <a:solidFill>
                  <a:schemeClr val="tx1"/>
                </a:solidFill>
              </a:rPr>
              <a:pPr lvl="0"/>
              <a:t>‹#›</a:t>
            </a:fld>
            <a:endParaRPr dirty="0" lang="ru-RU" sz="1200">
              <a:solidFill>
                <a:schemeClr val="tx1"/>
              </a:solidFill>
            </a:endParaRPr>
          </a:p>
        </p:txBody>
      </p:sp>
      <p:cxnSp>
        <p:nvCxnSpPr>
          <p:cNvPr id="17" name="Прямая соединительная линия 2">
            <a:extLst>
              <a:ext uri="{FF2B5EF4-FFF2-40B4-BE49-F238E27FC236}">
                <a16:creationId xmlns:a16="http://schemas.microsoft.com/office/drawing/2014/main" xmlns="" id="{364E0CD2-B6EC-42D1-82F3-DF270FED9E67}"/>
              </a:ext>
            </a:extLst>
          </p:cNvPr>
          <p:cNvCxnSpPr>
            <a:cxnSpLocks/>
          </p:cNvCxnSpPr>
          <p:nvPr userDrawn="1"/>
        </p:nvCxnSpPr>
        <p:spPr>
          <a:xfrm>
            <a:off x="0" y="706567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043546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767" r:id="rId1"/>
    <p:sldLayoutId id="2147483761" r:id="rId2"/>
    <p:sldLayoutId id="2147483766" r:id="rId3"/>
    <p:sldLayoutId id="2147483696" r:id="rId4"/>
    <p:sldLayoutId id="2147483703" r:id="rId5"/>
    <p:sldLayoutId id="2147483708" r:id="rId6"/>
    <p:sldLayoutId id="2147483701" r:id="rId7"/>
    <p:sldLayoutId id="2147483742" r:id="rId8"/>
    <p:sldLayoutId id="2147483704" r:id="rId9"/>
    <p:sldLayoutId id="2147483707" r:id="rId10"/>
    <p:sldLayoutId id="2147483706" r:id="rId11"/>
    <p:sldLayoutId id="2147483716" r:id="rId12"/>
    <p:sldLayoutId id="2147483709" r:id="rId13"/>
    <p:sldLayoutId id="2147483710" r:id="rId14"/>
  </p:sldLayoutIdLst>
  <p:hf dt="0" ftr="0" hdr="0"/>
  <p:txStyles>
    <p:titleStyle>
      <a:lvl1pPr algn="l" defTabSz="583170" eaLnBrk="1" hangingPunct="1" latinLnBrk="0" rtl="0">
        <a:lnSpc>
          <a:spcPct val="100000"/>
        </a:lnSpc>
        <a:spcBef>
          <a:spcPct val="0"/>
        </a:spcBef>
        <a:buNone/>
        <a:defRPr b="0" dirty="0" kern="1200" lang="ru-RU" sz="18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583170" eaLnBrk="1" hangingPunct="1" indent="-145792" latinLnBrk="0" marL="145792" rtl="0">
        <a:lnSpc>
          <a:spcPct val="90000"/>
        </a:lnSpc>
        <a:spcBef>
          <a:spcPts val="638"/>
        </a:spcBef>
        <a:buFont charset="0" panose="020B0604020202020204" pitchFamily="34" typeface="Arial"/>
        <a:buChar char="•"/>
        <a:defRPr kern="1200" sz="1785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indent="-145792" latinLnBrk="0" marL="43737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531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indent="-145792" latinLnBrk="0" marL="72896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275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indent="-145792" latinLnBrk="0" marL="102054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indent="-145792" latinLnBrk="0" marL="131213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indent="-145792" latinLnBrk="0" marL="160371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indent="-145792" latinLnBrk="0" marL="189530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indent="-145792" latinLnBrk="0" marL="218688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indent="-145792" latinLnBrk="0" marL="2478472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583170" eaLnBrk="1" hangingPunct="1" latinLnBrk="0" marL="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latinLnBrk="0" marL="29158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latinLnBrk="0" marL="58317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latinLnBrk="0" marL="87475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latinLnBrk="0" marL="116634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latinLnBrk="0" marL="1457924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latinLnBrk="0" marL="174951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latinLnBrk="0" marL="204109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latinLnBrk="0" marL="233268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2" pos="7478" userDrawn="1">
          <p15:clr>
            <a:srgbClr val="A4A3A4"/>
          </p15:clr>
        </p15:guide>
        <p15:guide id="4" orient="horz" pos="3875" userDrawn="1">
          <p15:clr>
            <a:srgbClr val="A4A3A4"/>
          </p15:clr>
        </p15:guide>
        <p15:guide id="8" orient="horz" pos="2732" userDrawn="1">
          <p15:clr>
            <a:srgbClr val="A4A3A4"/>
          </p15:clr>
        </p15:guide>
        <p15:guide id="10" pos="815" userDrawn="1">
          <p15:clr>
            <a:srgbClr val="A4A3A4"/>
          </p15:clr>
        </p15:guide>
        <p15:guide id="11" pos="1338" userDrawn="1">
          <p15:clr>
            <a:srgbClr val="A4A3A4"/>
          </p15:clr>
        </p15:guide>
        <p15:guide id="12" pos="723" userDrawn="1">
          <p15:clr>
            <a:srgbClr val="A4A3A4"/>
          </p15:clr>
        </p15:guide>
        <p15:guide id="13" pos="200" userDrawn="1">
          <p15:clr>
            <a:srgbClr val="A4A3A4"/>
          </p15:clr>
        </p15:guide>
        <p15:guide id="14" pos="1430" userDrawn="1">
          <p15:clr>
            <a:srgbClr val="A4A3A4"/>
          </p15:clr>
        </p15:guide>
        <p15:guide id="15" pos="1949" userDrawn="1">
          <p15:clr>
            <a:srgbClr val="A4A3A4"/>
          </p15:clr>
        </p15:guide>
        <p15:guide id="16" pos="2043" userDrawn="1">
          <p15:clr>
            <a:srgbClr val="A4A3A4"/>
          </p15:clr>
        </p15:guide>
        <p15:guide id="17" pos="2565" userDrawn="1">
          <p15:clr>
            <a:srgbClr val="A4A3A4"/>
          </p15:clr>
        </p15:guide>
        <p15:guide id="18" pos="2657" userDrawn="1">
          <p15:clr>
            <a:srgbClr val="A4A3A4"/>
          </p15:clr>
        </p15:guide>
        <p15:guide id="19" pos="3182" userDrawn="1">
          <p15:clr>
            <a:srgbClr val="A4A3A4"/>
          </p15:clr>
        </p15:guide>
        <p15:guide id="20" pos="3272" userDrawn="1">
          <p15:clr>
            <a:srgbClr val="A4A3A4"/>
          </p15:clr>
        </p15:guide>
        <p15:guide id="21" pos="3795" userDrawn="1">
          <p15:clr>
            <a:srgbClr val="A4A3A4"/>
          </p15:clr>
        </p15:guide>
        <p15:guide id="22" pos="3885" userDrawn="1">
          <p15:clr>
            <a:srgbClr val="A4A3A4"/>
          </p15:clr>
        </p15:guide>
        <p15:guide id="23" pos="4409" userDrawn="1">
          <p15:clr>
            <a:srgbClr val="A4A3A4"/>
          </p15:clr>
        </p15:guide>
        <p15:guide id="24" pos="4502" userDrawn="1">
          <p15:clr>
            <a:srgbClr val="A4A3A4"/>
          </p15:clr>
        </p15:guide>
        <p15:guide id="25" pos="5024" userDrawn="1">
          <p15:clr>
            <a:srgbClr val="A4A3A4"/>
          </p15:clr>
        </p15:guide>
        <p15:guide id="26" pos="5114" userDrawn="1">
          <p15:clr>
            <a:srgbClr val="A4A3A4"/>
          </p15:clr>
        </p15:guide>
        <p15:guide id="27" pos="5637" userDrawn="1">
          <p15:clr>
            <a:srgbClr val="A4A3A4"/>
          </p15:clr>
        </p15:guide>
        <p15:guide id="28" pos="5726" userDrawn="1">
          <p15:clr>
            <a:srgbClr val="A4A3A4"/>
          </p15:clr>
        </p15:guide>
        <p15:guide id="29" pos="6251" userDrawn="1">
          <p15:clr>
            <a:srgbClr val="A4A3A4"/>
          </p15:clr>
        </p15:guide>
        <p15:guide id="30" pos="6341" userDrawn="1">
          <p15:clr>
            <a:srgbClr val="A4A3A4"/>
          </p15:clr>
        </p15:guide>
        <p15:guide id="31" pos="6866" userDrawn="1">
          <p15:clr>
            <a:srgbClr val="A4A3A4"/>
          </p15:clr>
        </p15:guide>
        <p15:guide id="32" pos="6956" userDrawn="1">
          <p15:clr>
            <a:srgbClr val="A4A3A4"/>
          </p15:clr>
        </p15:guide>
        <p15:guide id="33" orient="horz" pos="444" userDrawn="1">
          <p15:clr>
            <a:srgbClr val="A4A3A4"/>
          </p15:clr>
        </p15:guide>
        <p15:guide id="34" orient="horz" pos="1589" userDrawn="1">
          <p15:clr>
            <a:srgbClr val="A4A3A4"/>
          </p15:clr>
        </p15:guide>
        <p15:guide id="35" orient="horz" pos="2158" userDrawn="1">
          <p15:clr>
            <a:srgbClr val="A4A3A4"/>
          </p15:clr>
        </p15:guide>
        <p15:guide id="36" orient="horz" pos="3303" userDrawn="1">
          <p15:clr>
            <a:srgbClr val="A4A3A4"/>
          </p15:clr>
        </p15:guide>
        <p15:guide id="39" orient="horz" pos="1017" userDrawn="1">
          <p15:clr>
            <a:srgbClr val="A4A3A4"/>
          </p15:clr>
        </p15:guide>
        <p15:guide id="41" orient="horz" pos="936" userDrawn="1">
          <p15:clr>
            <a:srgbClr val="A4A3A4"/>
          </p15:clr>
        </p15:guide>
        <p15:guide id="44" orient="horz" pos="977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p="http://schemas.openxmlformats.org/presentationml/2006/main" xmlns:a="http://schemas.openxmlformats.org/drawingml/2006/main" xmlns:r="http://schemas.openxmlformats.org/officeDocument/2006/relationships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4096" name="Rectangle 4095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6E636A3-9ECF-48A3-BE22-44F7F64B0E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499" y="1"/>
            <a:ext cx="10584209" cy="706566"/>
          </a:xfrm>
          <a:prstGeom prst="rect">
            <a:avLst/>
          </a:prstGeom>
        </p:spPr>
        <p:txBody>
          <a:bodyPr anchor="ctr" bIns="0" lIns="0" rIns="0" rtlCol="0" tIns="0" vert="horz">
            <a:noAutofit/>
          </a:bodyPr>
          <a:lstStyle/>
          <a:p>
            <a:r>
              <a:rPr dirty="0" lang="en-US"/>
              <a:t>Click to add title</a:t>
            </a:r>
            <a:endParaRPr dirty="0" lang="ru-R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cstate="screen"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438" y="84287"/>
            <a:ext cx="757237" cy="53799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1420943" y="6542300"/>
            <a:ext cx="456732" cy="226800"/>
          </a:xfrm>
          <a:prstGeom prst="rect">
            <a:avLst/>
          </a:prstGeom>
        </p:spPr>
        <p:txBody>
          <a:bodyPr anchor="ctr" bIns="0" lIns="0" rIns="0" rtlCol="0" tIns="0" vert="horz"/>
          <a:lstStyle>
            <a:defPPr>
              <a:defRPr lang="en-US"/>
            </a:defPPr>
            <a:lvl1pPr algn="r">
              <a:defRPr sz="10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A629F11A-CAD2-4FD2-9793-0DC6E98D19B3}" type="slidenum">
              <a:rPr lang="ru-RU" smtClean="0" sz="1200">
                <a:solidFill>
                  <a:srgbClr val="32373C"/>
                </a:solidFill>
              </a:rPr>
              <a:pPr/>
              <a:t>‹#›</a:t>
            </a:fld>
            <a:endParaRPr dirty="0" lang="ru-RU" sz="1200">
              <a:solidFill>
                <a:srgbClr val="32373C"/>
              </a:solidFill>
            </a:endParaRPr>
          </a:p>
        </p:txBody>
      </p:sp>
      <p:cxnSp>
        <p:nvCxnSpPr>
          <p:cNvPr id="17" name="Прямая соединительная линия 2">
            <a:extLst>
              <a:ext uri="{FF2B5EF4-FFF2-40B4-BE49-F238E27FC236}">
                <a16:creationId xmlns:a16="http://schemas.microsoft.com/office/drawing/2014/main" xmlns="" id="{364E0CD2-B6EC-42D1-82F3-DF270FED9E67}"/>
              </a:ext>
            </a:extLst>
          </p:cNvPr>
          <p:cNvCxnSpPr>
            <a:cxnSpLocks/>
          </p:cNvCxnSpPr>
          <p:nvPr userDrawn="1"/>
        </p:nvCxnSpPr>
        <p:spPr>
          <a:xfrm>
            <a:off x="0" y="706567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70998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hf dt="0" ftr="0" hdr="0"/>
  <p:txStyles>
    <p:titleStyle>
      <a:lvl1pPr algn="l" defTabSz="583170" eaLnBrk="1" hangingPunct="1" latinLnBrk="0" rtl="0">
        <a:lnSpc>
          <a:spcPct val="100000"/>
        </a:lnSpc>
        <a:spcBef>
          <a:spcPct val="0"/>
        </a:spcBef>
        <a:buNone/>
        <a:defRPr b="0" dirty="0" kern="1200" lang="ru-RU" sz="18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583170" eaLnBrk="1" hangingPunct="1" indent="-145792" latinLnBrk="0" marL="145792" rtl="0">
        <a:lnSpc>
          <a:spcPct val="90000"/>
        </a:lnSpc>
        <a:spcBef>
          <a:spcPts val="638"/>
        </a:spcBef>
        <a:buFont charset="0" panose="020B0604020202020204" pitchFamily="34" typeface="Arial"/>
        <a:buChar char="•"/>
        <a:defRPr kern="1200" sz="1785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indent="-145792" latinLnBrk="0" marL="43737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531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indent="-145792" latinLnBrk="0" marL="72896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275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indent="-145792" latinLnBrk="0" marL="102054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indent="-145792" latinLnBrk="0" marL="131213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indent="-145792" latinLnBrk="0" marL="160371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indent="-145792" latinLnBrk="0" marL="189530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indent="-145792" latinLnBrk="0" marL="218688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indent="-145792" latinLnBrk="0" marL="2478472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583170" eaLnBrk="1" hangingPunct="1" latinLnBrk="0" marL="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latinLnBrk="0" marL="29158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latinLnBrk="0" marL="58317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latinLnBrk="0" marL="87475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latinLnBrk="0" marL="116634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latinLnBrk="0" marL="1457924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latinLnBrk="0" marL="174951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latinLnBrk="0" marL="204109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latinLnBrk="0" marL="233268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2" pos="7478" userDrawn="1">
          <p15:clr>
            <a:srgbClr val="A4A3A4"/>
          </p15:clr>
        </p15:guide>
        <p15:guide id="4" orient="horz" pos="3875" userDrawn="1">
          <p15:clr>
            <a:srgbClr val="A4A3A4"/>
          </p15:clr>
        </p15:guide>
        <p15:guide id="8" orient="horz" pos="2732" userDrawn="1">
          <p15:clr>
            <a:srgbClr val="A4A3A4"/>
          </p15:clr>
        </p15:guide>
        <p15:guide id="10" pos="815" userDrawn="1">
          <p15:clr>
            <a:srgbClr val="A4A3A4"/>
          </p15:clr>
        </p15:guide>
        <p15:guide id="11" pos="1338" userDrawn="1">
          <p15:clr>
            <a:srgbClr val="A4A3A4"/>
          </p15:clr>
        </p15:guide>
        <p15:guide id="12" pos="723" userDrawn="1">
          <p15:clr>
            <a:srgbClr val="A4A3A4"/>
          </p15:clr>
        </p15:guide>
        <p15:guide id="13" pos="200" userDrawn="1">
          <p15:clr>
            <a:srgbClr val="A4A3A4"/>
          </p15:clr>
        </p15:guide>
        <p15:guide id="14" pos="1430" userDrawn="1">
          <p15:clr>
            <a:srgbClr val="A4A3A4"/>
          </p15:clr>
        </p15:guide>
        <p15:guide id="15" pos="1949" userDrawn="1">
          <p15:clr>
            <a:srgbClr val="A4A3A4"/>
          </p15:clr>
        </p15:guide>
        <p15:guide id="16" pos="2043" userDrawn="1">
          <p15:clr>
            <a:srgbClr val="A4A3A4"/>
          </p15:clr>
        </p15:guide>
        <p15:guide id="17" pos="2565" userDrawn="1">
          <p15:clr>
            <a:srgbClr val="A4A3A4"/>
          </p15:clr>
        </p15:guide>
        <p15:guide id="18" pos="2657" userDrawn="1">
          <p15:clr>
            <a:srgbClr val="A4A3A4"/>
          </p15:clr>
        </p15:guide>
        <p15:guide id="19" pos="3182" userDrawn="1">
          <p15:clr>
            <a:srgbClr val="A4A3A4"/>
          </p15:clr>
        </p15:guide>
        <p15:guide id="20" pos="3272" userDrawn="1">
          <p15:clr>
            <a:srgbClr val="A4A3A4"/>
          </p15:clr>
        </p15:guide>
        <p15:guide id="21" pos="3795" userDrawn="1">
          <p15:clr>
            <a:srgbClr val="A4A3A4"/>
          </p15:clr>
        </p15:guide>
        <p15:guide id="22" pos="3885" userDrawn="1">
          <p15:clr>
            <a:srgbClr val="A4A3A4"/>
          </p15:clr>
        </p15:guide>
        <p15:guide id="23" pos="4409" userDrawn="1">
          <p15:clr>
            <a:srgbClr val="A4A3A4"/>
          </p15:clr>
        </p15:guide>
        <p15:guide id="24" pos="4502" userDrawn="1">
          <p15:clr>
            <a:srgbClr val="A4A3A4"/>
          </p15:clr>
        </p15:guide>
        <p15:guide id="25" pos="5024" userDrawn="1">
          <p15:clr>
            <a:srgbClr val="A4A3A4"/>
          </p15:clr>
        </p15:guide>
        <p15:guide id="26" pos="5114" userDrawn="1">
          <p15:clr>
            <a:srgbClr val="A4A3A4"/>
          </p15:clr>
        </p15:guide>
        <p15:guide id="27" pos="5637" userDrawn="1">
          <p15:clr>
            <a:srgbClr val="A4A3A4"/>
          </p15:clr>
        </p15:guide>
        <p15:guide id="28" pos="5726" userDrawn="1">
          <p15:clr>
            <a:srgbClr val="A4A3A4"/>
          </p15:clr>
        </p15:guide>
        <p15:guide id="29" pos="6251" userDrawn="1">
          <p15:clr>
            <a:srgbClr val="A4A3A4"/>
          </p15:clr>
        </p15:guide>
        <p15:guide id="30" pos="6341" userDrawn="1">
          <p15:clr>
            <a:srgbClr val="A4A3A4"/>
          </p15:clr>
        </p15:guide>
        <p15:guide id="31" pos="6866" userDrawn="1">
          <p15:clr>
            <a:srgbClr val="A4A3A4"/>
          </p15:clr>
        </p15:guide>
        <p15:guide id="32" pos="6956" userDrawn="1">
          <p15:clr>
            <a:srgbClr val="A4A3A4"/>
          </p15:clr>
        </p15:guide>
        <p15:guide id="33" orient="horz" pos="444" userDrawn="1">
          <p15:clr>
            <a:srgbClr val="A4A3A4"/>
          </p15:clr>
        </p15:guide>
        <p15:guide id="34" orient="horz" pos="1589" userDrawn="1">
          <p15:clr>
            <a:srgbClr val="A4A3A4"/>
          </p15:clr>
        </p15:guide>
        <p15:guide id="35" orient="horz" pos="2158" userDrawn="1">
          <p15:clr>
            <a:srgbClr val="A4A3A4"/>
          </p15:clr>
        </p15:guide>
        <p15:guide id="36" orient="horz" pos="3303" userDrawn="1">
          <p15:clr>
            <a:srgbClr val="A4A3A4"/>
          </p15:clr>
        </p15:guide>
        <p15:guide id="39" orient="horz" pos="1017" userDrawn="1">
          <p15:clr>
            <a:srgbClr val="A4A3A4"/>
          </p15:clr>
        </p15:guide>
        <p15:guide id="41" orient="horz" pos="936" userDrawn="1">
          <p15:clr>
            <a:srgbClr val="A4A3A4"/>
          </p15:clr>
        </p15:guide>
        <p15:guide id="44" orient="horz" pos="977" userDrawn="1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p="http://schemas.openxmlformats.org/presentationml/2006/main" xmlns:a="http://schemas.openxmlformats.org/drawingml/2006/main" xmlns:r="http://schemas.openxmlformats.org/officeDocument/2006/relationships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4096" name="Rectangle 4095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6E636A3-9ECF-48A3-BE22-44F7F64B0E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499" y="1"/>
            <a:ext cx="10584209" cy="706566"/>
          </a:xfrm>
          <a:prstGeom prst="rect">
            <a:avLst/>
          </a:prstGeom>
        </p:spPr>
        <p:txBody>
          <a:bodyPr anchor="ctr" bIns="0" lIns="0" rIns="0" rtlCol="0" tIns="0" vert="horz">
            <a:noAutofit/>
          </a:bodyPr>
          <a:lstStyle/>
          <a:p>
            <a:r>
              <a:rPr dirty="0" lang="en-US"/>
              <a:t>Click to add title</a:t>
            </a:r>
            <a:endParaRPr dirty="0" lang="ru-R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cstate="screen"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438" y="84287"/>
            <a:ext cx="757237" cy="53799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1420943" y="6542300"/>
            <a:ext cx="456732" cy="226800"/>
          </a:xfrm>
          <a:prstGeom prst="rect">
            <a:avLst/>
          </a:prstGeom>
        </p:spPr>
        <p:txBody>
          <a:bodyPr anchor="ctr" bIns="0" lIns="0" rIns="0" rtlCol="0" tIns="0" vert="horz"/>
          <a:lstStyle>
            <a:defPPr>
              <a:defRPr lang="en-US"/>
            </a:defPPr>
            <a:lvl1pPr algn="r">
              <a:defRPr sz="10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A629F11A-CAD2-4FD2-9793-0DC6E98D19B3}" type="slidenum">
              <a:rPr lang="ru-RU" smtClean="0" sz="1200">
                <a:solidFill>
                  <a:srgbClr val="32373C"/>
                </a:solidFill>
              </a:rPr>
              <a:pPr/>
              <a:t>‹#›</a:t>
            </a:fld>
            <a:endParaRPr dirty="0" lang="ru-RU" sz="1200">
              <a:solidFill>
                <a:srgbClr val="32373C"/>
              </a:solidFill>
            </a:endParaRPr>
          </a:p>
        </p:txBody>
      </p:sp>
      <p:cxnSp>
        <p:nvCxnSpPr>
          <p:cNvPr id="17" name="Прямая соединительная линия 2">
            <a:extLst>
              <a:ext uri="{FF2B5EF4-FFF2-40B4-BE49-F238E27FC236}">
                <a16:creationId xmlns:a16="http://schemas.microsoft.com/office/drawing/2014/main" xmlns="" id="{364E0CD2-B6EC-42D1-82F3-DF270FED9E67}"/>
              </a:ext>
            </a:extLst>
          </p:cNvPr>
          <p:cNvCxnSpPr>
            <a:cxnSpLocks/>
          </p:cNvCxnSpPr>
          <p:nvPr userDrawn="1"/>
        </p:nvCxnSpPr>
        <p:spPr>
          <a:xfrm>
            <a:off x="0" y="706567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93200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</p:sldLayoutIdLst>
  <p:hf dt="0" ftr="0" hdr="0"/>
  <p:txStyles>
    <p:titleStyle>
      <a:lvl1pPr algn="l" defTabSz="583170" eaLnBrk="1" hangingPunct="1" latinLnBrk="0" rtl="0">
        <a:lnSpc>
          <a:spcPct val="100000"/>
        </a:lnSpc>
        <a:spcBef>
          <a:spcPct val="0"/>
        </a:spcBef>
        <a:buNone/>
        <a:defRPr b="0" dirty="0" kern="1200" lang="ru-RU" sz="18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583170" eaLnBrk="1" hangingPunct="1" indent="-145792" latinLnBrk="0" marL="145792" rtl="0">
        <a:lnSpc>
          <a:spcPct val="90000"/>
        </a:lnSpc>
        <a:spcBef>
          <a:spcPts val="638"/>
        </a:spcBef>
        <a:buFont charset="0" panose="020B0604020202020204" pitchFamily="34" typeface="Arial"/>
        <a:buChar char="•"/>
        <a:defRPr kern="1200" sz="1785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indent="-145792" latinLnBrk="0" marL="43737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531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indent="-145792" latinLnBrk="0" marL="72896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275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indent="-145792" latinLnBrk="0" marL="102054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indent="-145792" latinLnBrk="0" marL="131213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indent="-145792" latinLnBrk="0" marL="160371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indent="-145792" latinLnBrk="0" marL="189530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indent="-145792" latinLnBrk="0" marL="218688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indent="-145792" latinLnBrk="0" marL="2478472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583170" eaLnBrk="1" hangingPunct="1" latinLnBrk="0" marL="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latinLnBrk="0" marL="29158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latinLnBrk="0" marL="58317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latinLnBrk="0" marL="87475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latinLnBrk="0" marL="116634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latinLnBrk="0" marL="1457924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latinLnBrk="0" marL="174951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latinLnBrk="0" marL="204109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latinLnBrk="0" marL="233268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2" pos="7478" userDrawn="1">
          <p15:clr>
            <a:srgbClr val="A4A3A4"/>
          </p15:clr>
        </p15:guide>
        <p15:guide id="4" orient="horz" pos="3875" userDrawn="1">
          <p15:clr>
            <a:srgbClr val="A4A3A4"/>
          </p15:clr>
        </p15:guide>
        <p15:guide id="8" orient="horz" pos="2732" userDrawn="1">
          <p15:clr>
            <a:srgbClr val="A4A3A4"/>
          </p15:clr>
        </p15:guide>
        <p15:guide id="10" pos="815" userDrawn="1">
          <p15:clr>
            <a:srgbClr val="A4A3A4"/>
          </p15:clr>
        </p15:guide>
        <p15:guide id="11" pos="1338" userDrawn="1">
          <p15:clr>
            <a:srgbClr val="A4A3A4"/>
          </p15:clr>
        </p15:guide>
        <p15:guide id="12" pos="723" userDrawn="1">
          <p15:clr>
            <a:srgbClr val="A4A3A4"/>
          </p15:clr>
        </p15:guide>
        <p15:guide id="13" pos="200" userDrawn="1">
          <p15:clr>
            <a:srgbClr val="A4A3A4"/>
          </p15:clr>
        </p15:guide>
        <p15:guide id="14" pos="1430" userDrawn="1">
          <p15:clr>
            <a:srgbClr val="A4A3A4"/>
          </p15:clr>
        </p15:guide>
        <p15:guide id="15" pos="1949" userDrawn="1">
          <p15:clr>
            <a:srgbClr val="A4A3A4"/>
          </p15:clr>
        </p15:guide>
        <p15:guide id="16" pos="2043" userDrawn="1">
          <p15:clr>
            <a:srgbClr val="A4A3A4"/>
          </p15:clr>
        </p15:guide>
        <p15:guide id="17" pos="2565" userDrawn="1">
          <p15:clr>
            <a:srgbClr val="A4A3A4"/>
          </p15:clr>
        </p15:guide>
        <p15:guide id="18" pos="2657" userDrawn="1">
          <p15:clr>
            <a:srgbClr val="A4A3A4"/>
          </p15:clr>
        </p15:guide>
        <p15:guide id="19" pos="3182" userDrawn="1">
          <p15:clr>
            <a:srgbClr val="A4A3A4"/>
          </p15:clr>
        </p15:guide>
        <p15:guide id="20" pos="3272" userDrawn="1">
          <p15:clr>
            <a:srgbClr val="A4A3A4"/>
          </p15:clr>
        </p15:guide>
        <p15:guide id="21" pos="3795" userDrawn="1">
          <p15:clr>
            <a:srgbClr val="A4A3A4"/>
          </p15:clr>
        </p15:guide>
        <p15:guide id="22" pos="3885" userDrawn="1">
          <p15:clr>
            <a:srgbClr val="A4A3A4"/>
          </p15:clr>
        </p15:guide>
        <p15:guide id="23" pos="4409" userDrawn="1">
          <p15:clr>
            <a:srgbClr val="A4A3A4"/>
          </p15:clr>
        </p15:guide>
        <p15:guide id="24" pos="4502" userDrawn="1">
          <p15:clr>
            <a:srgbClr val="A4A3A4"/>
          </p15:clr>
        </p15:guide>
        <p15:guide id="25" pos="5024" userDrawn="1">
          <p15:clr>
            <a:srgbClr val="A4A3A4"/>
          </p15:clr>
        </p15:guide>
        <p15:guide id="26" pos="5114" userDrawn="1">
          <p15:clr>
            <a:srgbClr val="A4A3A4"/>
          </p15:clr>
        </p15:guide>
        <p15:guide id="27" pos="5637" userDrawn="1">
          <p15:clr>
            <a:srgbClr val="A4A3A4"/>
          </p15:clr>
        </p15:guide>
        <p15:guide id="28" pos="5726" userDrawn="1">
          <p15:clr>
            <a:srgbClr val="A4A3A4"/>
          </p15:clr>
        </p15:guide>
        <p15:guide id="29" pos="6251" userDrawn="1">
          <p15:clr>
            <a:srgbClr val="A4A3A4"/>
          </p15:clr>
        </p15:guide>
        <p15:guide id="30" pos="6341" userDrawn="1">
          <p15:clr>
            <a:srgbClr val="A4A3A4"/>
          </p15:clr>
        </p15:guide>
        <p15:guide id="31" pos="6866" userDrawn="1">
          <p15:clr>
            <a:srgbClr val="A4A3A4"/>
          </p15:clr>
        </p15:guide>
        <p15:guide id="32" pos="6956" userDrawn="1">
          <p15:clr>
            <a:srgbClr val="A4A3A4"/>
          </p15:clr>
        </p15:guide>
        <p15:guide id="33" orient="horz" pos="444" userDrawn="1">
          <p15:clr>
            <a:srgbClr val="A4A3A4"/>
          </p15:clr>
        </p15:guide>
        <p15:guide id="34" orient="horz" pos="1589" userDrawn="1">
          <p15:clr>
            <a:srgbClr val="A4A3A4"/>
          </p15:clr>
        </p15:guide>
        <p15:guide id="35" orient="horz" pos="2158" userDrawn="1">
          <p15:clr>
            <a:srgbClr val="A4A3A4"/>
          </p15:clr>
        </p15:guide>
        <p15:guide id="36" orient="horz" pos="3303" userDrawn="1">
          <p15:clr>
            <a:srgbClr val="A4A3A4"/>
          </p15:clr>
        </p15:guide>
        <p15:guide id="39" orient="horz" pos="1017" userDrawn="1">
          <p15:clr>
            <a:srgbClr val="A4A3A4"/>
          </p15:clr>
        </p15:guide>
        <p15:guide id="41" orient="horz" pos="936" userDrawn="1">
          <p15:clr>
            <a:srgbClr val="A4A3A4"/>
          </p15:clr>
        </p15:guide>
        <p15:guide id="44" orient="horz" pos="977" userDrawn="1">
          <p15:clr>
            <a:srgbClr val="A4A3A4"/>
          </p15:clr>
        </p15:guide>
      </p15:sldGuideLst>
    </p:ext>
  </p:extLst>
</p:sldMaster>
</file>

<file path=ppt/slideMasters/slideMaster4.xml><?xml version="1.0" encoding="utf-8"?>
<p:sldMaster xmlns:p="http://schemas.openxmlformats.org/presentationml/2006/main" xmlns:a="http://schemas.openxmlformats.org/drawingml/2006/main" xmlns:r="http://schemas.openxmlformats.org/officeDocument/2006/relationships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4096" name="Rectangle 4095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6E636A3-9ECF-48A3-BE22-44F7F64B0E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499" y="1"/>
            <a:ext cx="10584209" cy="706566"/>
          </a:xfrm>
          <a:prstGeom prst="rect">
            <a:avLst/>
          </a:prstGeom>
        </p:spPr>
        <p:txBody>
          <a:bodyPr anchor="ctr" bIns="0" lIns="0" rIns="0" rtlCol="0" tIns="0" vert="horz">
            <a:noAutofit/>
          </a:bodyPr>
          <a:lstStyle/>
          <a:p>
            <a:r>
              <a:rPr dirty="0" lang="en-US"/>
              <a:t>Click to add title</a:t>
            </a:r>
            <a:endParaRPr dirty="0" lang="ru-R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cstate="screen"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438" y="84287"/>
            <a:ext cx="757237" cy="53799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1420943" y="6542300"/>
            <a:ext cx="456732" cy="226800"/>
          </a:xfrm>
          <a:prstGeom prst="rect">
            <a:avLst/>
          </a:prstGeom>
        </p:spPr>
        <p:txBody>
          <a:bodyPr anchor="ctr" bIns="0" lIns="0" rIns="0" rtlCol="0" tIns="0" vert="horz"/>
          <a:lstStyle>
            <a:defPPr>
              <a:defRPr lang="en-US"/>
            </a:defPPr>
            <a:lvl1pPr algn="r">
              <a:defRPr sz="10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A629F11A-CAD2-4FD2-9793-0DC6E98D19B3}" type="slidenum">
              <a:rPr lang="ru-RU" smtClean="0" sz="1200">
                <a:solidFill>
                  <a:srgbClr val="32373C"/>
                </a:solidFill>
              </a:rPr>
              <a:pPr/>
              <a:t>‹#›</a:t>
            </a:fld>
            <a:endParaRPr dirty="0" lang="ru-RU" sz="1200">
              <a:solidFill>
                <a:srgbClr val="32373C"/>
              </a:solidFill>
            </a:endParaRPr>
          </a:p>
        </p:txBody>
      </p:sp>
      <p:cxnSp>
        <p:nvCxnSpPr>
          <p:cNvPr id="17" name="Прямая соединительная линия 2">
            <a:extLst>
              <a:ext uri="{FF2B5EF4-FFF2-40B4-BE49-F238E27FC236}">
                <a16:creationId xmlns:a16="http://schemas.microsoft.com/office/drawing/2014/main" xmlns="" id="{364E0CD2-B6EC-42D1-82F3-DF270FED9E67}"/>
              </a:ext>
            </a:extLst>
          </p:cNvPr>
          <p:cNvCxnSpPr>
            <a:cxnSpLocks/>
          </p:cNvCxnSpPr>
          <p:nvPr userDrawn="1"/>
        </p:nvCxnSpPr>
        <p:spPr>
          <a:xfrm>
            <a:off x="0" y="706567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872510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28" r:id="rId15"/>
  </p:sldLayoutIdLst>
  <p:hf dt="0" ftr="0" hdr="0"/>
  <p:txStyles>
    <p:titleStyle>
      <a:lvl1pPr algn="l" defTabSz="583170" eaLnBrk="1" hangingPunct="1" latinLnBrk="0" rtl="0">
        <a:lnSpc>
          <a:spcPct val="100000"/>
        </a:lnSpc>
        <a:spcBef>
          <a:spcPct val="0"/>
        </a:spcBef>
        <a:buNone/>
        <a:defRPr b="0" dirty="0" kern="1200" lang="ru-RU" sz="18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583170" eaLnBrk="1" hangingPunct="1" indent="-145792" latinLnBrk="0" marL="145792" rtl="0">
        <a:lnSpc>
          <a:spcPct val="90000"/>
        </a:lnSpc>
        <a:spcBef>
          <a:spcPts val="638"/>
        </a:spcBef>
        <a:buFont charset="0" panose="020B0604020202020204" pitchFamily="34" typeface="Arial"/>
        <a:buChar char="•"/>
        <a:defRPr kern="1200" sz="1785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indent="-145792" latinLnBrk="0" marL="43737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531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indent="-145792" latinLnBrk="0" marL="72896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275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indent="-145792" latinLnBrk="0" marL="102054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indent="-145792" latinLnBrk="0" marL="131213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indent="-145792" latinLnBrk="0" marL="160371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indent="-145792" latinLnBrk="0" marL="189530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indent="-145792" latinLnBrk="0" marL="218688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indent="-145792" latinLnBrk="0" marL="2478472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583170" eaLnBrk="1" hangingPunct="1" latinLnBrk="0" marL="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latinLnBrk="0" marL="29158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latinLnBrk="0" marL="58317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latinLnBrk="0" marL="87475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latinLnBrk="0" marL="116634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latinLnBrk="0" marL="1457924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latinLnBrk="0" marL="174951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latinLnBrk="0" marL="204109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latinLnBrk="0" marL="233268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2" pos="7478" userDrawn="1">
          <p15:clr>
            <a:srgbClr val="A4A3A4"/>
          </p15:clr>
        </p15:guide>
        <p15:guide id="4" orient="horz" pos="3875" userDrawn="1">
          <p15:clr>
            <a:srgbClr val="A4A3A4"/>
          </p15:clr>
        </p15:guide>
        <p15:guide id="8" orient="horz" pos="2732" userDrawn="1">
          <p15:clr>
            <a:srgbClr val="A4A3A4"/>
          </p15:clr>
        </p15:guide>
        <p15:guide id="10" pos="815" userDrawn="1">
          <p15:clr>
            <a:srgbClr val="A4A3A4"/>
          </p15:clr>
        </p15:guide>
        <p15:guide id="11" pos="1338" userDrawn="1">
          <p15:clr>
            <a:srgbClr val="A4A3A4"/>
          </p15:clr>
        </p15:guide>
        <p15:guide id="12" pos="723" userDrawn="1">
          <p15:clr>
            <a:srgbClr val="A4A3A4"/>
          </p15:clr>
        </p15:guide>
        <p15:guide id="13" pos="200" userDrawn="1">
          <p15:clr>
            <a:srgbClr val="A4A3A4"/>
          </p15:clr>
        </p15:guide>
        <p15:guide id="14" pos="1430" userDrawn="1">
          <p15:clr>
            <a:srgbClr val="A4A3A4"/>
          </p15:clr>
        </p15:guide>
        <p15:guide id="15" pos="1949" userDrawn="1">
          <p15:clr>
            <a:srgbClr val="A4A3A4"/>
          </p15:clr>
        </p15:guide>
        <p15:guide id="16" pos="2043" userDrawn="1">
          <p15:clr>
            <a:srgbClr val="A4A3A4"/>
          </p15:clr>
        </p15:guide>
        <p15:guide id="17" pos="2565" userDrawn="1">
          <p15:clr>
            <a:srgbClr val="A4A3A4"/>
          </p15:clr>
        </p15:guide>
        <p15:guide id="18" pos="2657" userDrawn="1">
          <p15:clr>
            <a:srgbClr val="A4A3A4"/>
          </p15:clr>
        </p15:guide>
        <p15:guide id="19" pos="3182" userDrawn="1">
          <p15:clr>
            <a:srgbClr val="A4A3A4"/>
          </p15:clr>
        </p15:guide>
        <p15:guide id="20" pos="3272" userDrawn="1">
          <p15:clr>
            <a:srgbClr val="A4A3A4"/>
          </p15:clr>
        </p15:guide>
        <p15:guide id="21" pos="3795" userDrawn="1">
          <p15:clr>
            <a:srgbClr val="A4A3A4"/>
          </p15:clr>
        </p15:guide>
        <p15:guide id="22" pos="3885" userDrawn="1">
          <p15:clr>
            <a:srgbClr val="A4A3A4"/>
          </p15:clr>
        </p15:guide>
        <p15:guide id="23" pos="4409" userDrawn="1">
          <p15:clr>
            <a:srgbClr val="A4A3A4"/>
          </p15:clr>
        </p15:guide>
        <p15:guide id="24" pos="4502" userDrawn="1">
          <p15:clr>
            <a:srgbClr val="A4A3A4"/>
          </p15:clr>
        </p15:guide>
        <p15:guide id="25" pos="5024" userDrawn="1">
          <p15:clr>
            <a:srgbClr val="A4A3A4"/>
          </p15:clr>
        </p15:guide>
        <p15:guide id="26" pos="5114" userDrawn="1">
          <p15:clr>
            <a:srgbClr val="A4A3A4"/>
          </p15:clr>
        </p15:guide>
        <p15:guide id="27" pos="5637" userDrawn="1">
          <p15:clr>
            <a:srgbClr val="A4A3A4"/>
          </p15:clr>
        </p15:guide>
        <p15:guide id="28" pos="5726" userDrawn="1">
          <p15:clr>
            <a:srgbClr val="A4A3A4"/>
          </p15:clr>
        </p15:guide>
        <p15:guide id="29" pos="6251" userDrawn="1">
          <p15:clr>
            <a:srgbClr val="A4A3A4"/>
          </p15:clr>
        </p15:guide>
        <p15:guide id="30" pos="6341" userDrawn="1">
          <p15:clr>
            <a:srgbClr val="A4A3A4"/>
          </p15:clr>
        </p15:guide>
        <p15:guide id="31" pos="6866" userDrawn="1">
          <p15:clr>
            <a:srgbClr val="A4A3A4"/>
          </p15:clr>
        </p15:guide>
        <p15:guide id="32" pos="6956" userDrawn="1">
          <p15:clr>
            <a:srgbClr val="A4A3A4"/>
          </p15:clr>
        </p15:guide>
        <p15:guide id="33" orient="horz" pos="444" userDrawn="1">
          <p15:clr>
            <a:srgbClr val="A4A3A4"/>
          </p15:clr>
        </p15:guide>
        <p15:guide id="34" orient="horz" pos="1589" userDrawn="1">
          <p15:clr>
            <a:srgbClr val="A4A3A4"/>
          </p15:clr>
        </p15:guide>
        <p15:guide id="35" orient="horz" pos="2158" userDrawn="1">
          <p15:clr>
            <a:srgbClr val="A4A3A4"/>
          </p15:clr>
        </p15:guide>
        <p15:guide id="36" orient="horz" pos="3303" userDrawn="1">
          <p15:clr>
            <a:srgbClr val="A4A3A4"/>
          </p15:clr>
        </p15:guide>
        <p15:guide id="39" orient="horz" pos="1017" userDrawn="1">
          <p15:clr>
            <a:srgbClr val="A4A3A4"/>
          </p15:clr>
        </p15:guide>
        <p15:guide id="41" orient="horz" pos="936" userDrawn="1">
          <p15:clr>
            <a:srgbClr val="A4A3A4"/>
          </p15:clr>
        </p15:guide>
        <p15:guide id="44" orient="horz" pos="977" userDrawn="1">
          <p15:clr>
            <a:srgbClr val="A4A3A4"/>
          </p15:clr>
        </p15:guide>
      </p15:sldGuideLst>
    </p:ext>
  </p:extLst>
</p:sldMaster>
</file>

<file path=ppt/slideMasters/slideMaster5.xml><?xml version="1.0" encoding="utf-8"?>
<p:sldMaster xmlns:p="http://schemas.openxmlformats.org/presentationml/2006/main" xmlns:a="http://schemas.openxmlformats.org/drawingml/2006/main" xmlns:r="http://schemas.openxmlformats.org/officeDocument/2006/relationships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588" y="1588"/>
            <a:ext cx="1588" cy="1588"/>
          </a:xfrm>
          <a:prstGeom prst="rect"/>
          <a:noFill/>
        </p:spPr>
      </p:pic>
      <p:sp>
        <p:nvSpPr>
          <p:cNvPr hidden="1" id="4096" name="Rectangle 4095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lIns="0" numCol="1" rIns="0" rtlCol="0" spcCol="0" tIns="0" wrap="none">
            <a:noAutofit/>
          </a:bodyPr>
          <a:lstStyle/>
          <a:p>
            <a:pPr algn="ctr"/>
            <a:endParaRPr dirty="0" lang="en-US">
              <a:solidFill>
                <a:srgbClr val="FFFFFF"/>
              </a:solidFill>
              <a:sym charset="0" panose="020B0604020202020204" pitchFamily="34" typeface="Arial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36E636A3-9ECF-48A3-BE22-44F7F64B0EBD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317499" y="1"/>
            <a:ext cx="10584209" cy="706566"/>
          </a:xfrm>
          <a:prstGeom prst="rect">
            <a:avLst/>
          </a:prstGeom>
        </p:spPr>
        <p:txBody>
          <a:bodyPr anchor="ctr" bIns="0" lIns="0" rIns="0" rtlCol="0" tIns="0" vert="horz">
            <a:noAutofit/>
          </a:bodyPr>
          <a:lstStyle/>
          <a:p>
            <a:r>
              <a:rPr dirty="0" lang="en-US"/>
              <a:t>Click to add title</a:t>
            </a:r>
            <a:endParaRPr dirty="0" lang="ru-R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cstate="screen"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438" y="84287"/>
            <a:ext cx="757237" cy="53799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1420943" y="6542300"/>
            <a:ext cx="456732" cy="226800"/>
          </a:xfrm>
          <a:prstGeom prst="rect">
            <a:avLst/>
          </a:prstGeom>
        </p:spPr>
        <p:txBody>
          <a:bodyPr anchor="ctr" bIns="0" lIns="0" rIns="0" rtlCol="0" tIns="0" vert="horz"/>
          <a:lstStyle>
            <a:defPPr>
              <a:defRPr lang="en-US"/>
            </a:defPPr>
            <a:lvl1pPr algn="r">
              <a:defRPr sz="100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A629F11A-CAD2-4FD2-9793-0DC6E98D19B3}" type="slidenum">
              <a:rPr lang="ru-RU" smtClean="0" sz="1200">
                <a:solidFill>
                  <a:srgbClr val="32373C"/>
                </a:solidFill>
              </a:rPr>
              <a:pPr/>
              <a:t>‹#›</a:t>
            </a:fld>
            <a:endParaRPr dirty="0" lang="ru-RU" sz="1200">
              <a:solidFill>
                <a:srgbClr val="32373C"/>
              </a:solidFill>
            </a:endParaRPr>
          </a:p>
        </p:txBody>
      </p:sp>
      <p:cxnSp>
        <p:nvCxnSpPr>
          <p:cNvPr id="17" name="Прямая соединительная линия 2">
            <a:extLst>
              <a:ext uri="{FF2B5EF4-FFF2-40B4-BE49-F238E27FC236}">
                <a16:creationId xmlns:a16="http://schemas.microsoft.com/office/drawing/2014/main" xmlns="" id="{364E0CD2-B6EC-42D1-82F3-DF270FED9E67}"/>
              </a:ext>
            </a:extLst>
          </p:cNvPr>
          <p:cNvCxnSpPr>
            <a:cxnSpLocks/>
          </p:cNvCxnSpPr>
          <p:nvPr userDrawn="1"/>
        </p:nvCxnSpPr>
        <p:spPr>
          <a:xfrm>
            <a:off x="0" y="706567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550464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</p:sldLayoutIdLst>
  <p:hf dt="0" ftr="0" hdr="0"/>
  <p:txStyles>
    <p:titleStyle>
      <a:lvl1pPr algn="l" defTabSz="583170" eaLnBrk="1" hangingPunct="1" latinLnBrk="0" rtl="0">
        <a:lnSpc>
          <a:spcPct val="100000"/>
        </a:lnSpc>
        <a:spcBef>
          <a:spcPct val="0"/>
        </a:spcBef>
        <a:buNone/>
        <a:defRPr b="0" dirty="0" kern="1200" lang="ru-RU" sz="18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algn="l" defTabSz="583170" eaLnBrk="1" hangingPunct="1" indent="-145792" latinLnBrk="0" marL="145792" rtl="0">
        <a:lnSpc>
          <a:spcPct val="90000"/>
        </a:lnSpc>
        <a:spcBef>
          <a:spcPts val="638"/>
        </a:spcBef>
        <a:buFont charset="0" panose="020B0604020202020204" pitchFamily="34" typeface="Arial"/>
        <a:buChar char="•"/>
        <a:defRPr kern="1200" sz="1785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indent="-145792" latinLnBrk="0" marL="43737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531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indent="-145792" latinLnBrk="0" marL="72896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275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indent="-145792" latinLnBrk="0" marL="102054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indent="-145792" latinLnBrk="0" marL="131213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indent="-145792" latinLnBrk="0" marL="160371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indent="-145792" latinLnBrk="0" marL="1895303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indent="-145792" latinLnBrk="0" marL="2186888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indent="-145792" latinLnBrk="0" marL="2478472" rtl="0">
        <a:lnSpc>
          <a:spcPct val="90000"/>
        </a:lnSpc>
        <a:spcBef>
          <a:spcPts val="319"/>
        </a:spcBef>
        <a:buFont charset="0" panose="020B0604020202020204" pitchFamily="34" typeface="Arial"/>
        <a:buChar char="•"/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algn="l" defTabSz="583170" eaLnBrk="1" hangingPunct="1" latinLnBrk="0" marL="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1pPr>
      <a:lvl2pPr algn="l" defTabSz="583170" eaLnBrk="1" hangingPunct="1" latinLnBrk="0" marL="29158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2pPr>
      <a:lvl3pPr algn="l" defTabSz="583170" eaLnBrk="1" hangingPunct="1" latinLnBrk="0" marL="58317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3pPr>
      <a:lvl4pPr algn="l" defTabSz="583170" eaLnBrk="1" hangingPunct="1" latinLnBrk="0" marL="87475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4pPr>
      <a:lvl5pPr algn="l" defTabSz="583170" eaLnBrk="1" hangingPunct="1" latinLnBrk="0" marL="116634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5pPr>
      <a:lvl6pPr algn="l" defTabSz="583170" eaLnBrk="1" hangingPunct="1" latinLnBrk="0" marL="1457924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6pPr>
      <a:lvl7pPr algn="l" defTabSz="583170" eaLnBrk="1" hangingPunct="1" latinLnBrk="0" marL="174951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7pPr>
      <a:lvl8pPr algn="l" defTabSz="583170" eaLnBrk="1" hangingPunct="1" latinLnBrk="0" marL="2041095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8pPr>
      <a:lvl9pPr algn="l" defTabSz="583170" eaLnBrk="1" hangingPunct="1" latinLnBrk="0" marL="2332680" rtl="0">
        <a:defRPr kern="1200" sz="1148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2" pos="7478" userDrawn="1">
          <p15:clr>
            <a:srgbClr val="A4A3A4"/>
          </p15:clr>
        </p15:guide>
        <p15:guide id="4" orient="horz" pos="3875" userDrawn="1">
          <p15:clr>
            <a:srgbClr val="A4A3A4"/>
          </p15:clr>
        </p15:guide>
        <p15:guide id="8" orient="horz" pos="2732" userDrawn="1">
          <p15:clr>
            <a:srgbClr val="A4A3A4"/>
          </p15:clr>
        </p15:guide>
        <p15:guide id="10" pos="815" userDrawn="1">
          <p15:clr>
            <a:srgbClr val="A4A3A4"/>
          </p15:clr>
        </p15:guide>
        <p15:guide id="11" pos="1338" userDrawn="1">
          <p15:clr>
            <a:srgbClr val="A4A3A4"/>
          </p15:clr>
        </p15:guide>
        <p15:guide id="12" pos="723" userDrawn="1">
          <p15:clr>
            <a:srgbClr val="A4A3A4"/>
          </p15:clr>
        </p15:guide>
        <p15:guide id="13" pos="200" userDrawn="1">
          <p15:clr>
            <a:srgbClr val="A4A3A4"/>
          </p15:clr>
        </p15:guide>
        <p15:guide id="14" pos="1430" userDrawn="1">
          <p15:clr>
            <a:srgbClr val="A4A3A4"/>
          </p15:clr>
        </p15:guide>
        <p15:guide id="15" pos="1949" userDrawn="1">
          <p15:clr>
            <a:srgbClr val="A4A3A4"/>
          </p15:clr>
        </p15:guide>
        <p15:guide id="16" pos="2043" userDrawn="1">
          <p15:clr>
            <a:srgbClr val="A4A3A4"/>
          </p15:clr>
        </p15:guide>
        <p15:guide id="17" pos="2565" userDrawn="1">
          <p15:clr>
            <a:srgbClr val="A4A3A4"/>
          </p15:clr>
        </p15:guide>
        <p15:guide id="18" pos="2657" userDrawn="1">
          <p15:clr>
            <a:srgbClr val="A4A3A4"/>
          </p15:clr>
        </p15:guide>
        <p15:guide id="19" pos="3182" userDrawn="1">
          <p15:clr>
            <a:srgbClr val="A4A3A4"/>
          </p15:clr>
        </p15:guide>
        <p15:guide id="20" pos="3272" userDrawn="1">
          <p15:clr>
            <a:srgbClr val="A4A3A4"/>
          </p15:clr>
        </p15:guide>
        <p15:guide id="21" pos="3795" userDrawn="1">
          <p15:clr>
            <a:srgbClr val="A4A3A4"/>
          </p15:clr>
        </p15:guide>
        <p15:guide id="22" pos="3885" userDrawn="1">
          <p15:clr>
            <a:srgbClr val="A4A3A4"/>
          </p15:clr>
        </p15:guide>
        <p15:guide id="23" pos="4409" userDrawn="1">
          <p15:clr>
            <a:srgbClr val="A4A3A4"/>
          </p15:clr>
        </p15:guide>
        <p15:guide id="24" pos="4502" userDrawn="1">
          <p15:clr>
            <a:srgbClr val="A4A3A4"/>
          </p15:clr>
        </p15:guide>
        <p15:guide id="25" pos="5024" userDrawn="1">
          <p15:clr>
            <a:srgbClr val="A4A3A4"/>
          </p15:clr>
        </p15:guide>
        <p15:guide id="26" pos="5114" userDrawn="1">
          <p15:clr>
            <a:srgbClr val="A4A3A4"/>
          </p15:clr>
        </p15:guide>
        <p15:guide id="27" pos="5637" userDrawn="1">
          <p15:clr>
            <a:srgbClr val="A4A3A4"/>
          </p15:clr>
        </p15:guide>
        <p15:guide id="28" pos="5726" userDrawn="1">
          <p15:clr>
            <a:srgbClr val="A4A3A4"/>
          </p15:clr>
        </p15:guide>
        <p15:guide id="29" pos="6251" userDrawn="1">
          <p15:clr>
            <a:srgbClr val="A4A3A4"/>
          </p15:clr>
        </p15:guide>
        <p15:guide id="30" pos="6341" userDrawn="1">
          <p15:clr>
            <a:srgbClr val="A4A3A4"/>
          </p15:clr>
        </p15:guide>
        <p15:guide id="31" pos="6866" userDrawn="1">
          <p15:clr>
            <a:srgbClr val="A4A3A4"/>
          </p15:clr>
        </p15:guide>
        <p15:guide id="32" pos="6956" userDrawn="1">
          <p15:clr>
            <a:srgbClr val="A4A3A4"/>
          </p15:clr>
        </p15:guide>
        <p15:guide id="33" orient="horz" pos="444" userDrawn="1">
          <p15:clr>
            <a:srgbClr val="A4A3A4"/>
          </p15:clr>
        </p15:guide>
        <p15:guide id="34" orient="horz" pos="1589" userDrawn="1">
          <p15:clr>
            <a:srgbClr val="A4A3A4"/>
          </p15:clr>
        </p15:guide>
        <p15:guide id="35" orient="horz" pos="2158" userDrawn="1">
          <p15:clr>
            <a:srgbClr val="A4A3A4"/>
          </p15:clr>
        </p15:guide>
        <p15:guide id="36" orient="horz" pos="3303" userDrawn="1">
          <p15:clr>
            <a:srgbClr val="A4A3A4"/>
          </p15:clr>
        </p15:guide>
        <p15:guide id="39" orient="horz" pos="1017" userDrawn="1">
          <p15:clr>
            <a:srgbClr val="A4A3A4"/>
          </p15:clr>
        </p15:guide>
        <p15:guide id="41" orient="horz" pos="936" userDrawn="1">
          <p15:clr>
            <a:srgbClr val="A4A3A4"/>
          </p15:clr>
        </p15:guide>
        <p15:guide id="44" orient="horz" pos="977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 ?><Relationships xmlns="http://schemas.openxmlformats.org/package/2006/relationships"><Relationship Id="rId3" Target="../media/image8.jpeg" Type="http://schemas.openxmlformats.org/officeDocument/2006/relationships/image"/><Relationship Id="rId2" Target="../media/image7.png" Type="http://schemas.openxmlformats.org/officeDocument/2006/relationships/image"/><Relationship Id="rId1" Target="../slideLayouts/slideLayout57.xml" Type="http://schemas.openxmlformats.org/officeDocument/2006/relationships/slideLayout"/><Relationship Id="rId6" Target="../media/image11.jpeg" Type="http://schemas.openxmlformats.org/officeDocument/2006/relationships/image"/><Relationship Id="rId5" Target="../media/image10.jpe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2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2.jpeg" Type="http://schemas.openxmlformats.org/officeDocument/2006/relationships/image"/><Relationship Id="rId1" Target="../slideLayouts/slideLayout46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4.jpeg" Type="http://schemas.openxmlformats.org/officeDocument/2006/relationships/image"/><Relationship Id="rId1" Target="../slideLayouts/slideLayout46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258485" y="350839"/>
            <a:ext cx="7742767" cy="4857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alt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alt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alt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Ә.Сағынов </a:t>
            </a:r>
            <a:r>
              <a:rPr lang="kk-KZ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Қарағанды техникалық университеті</a:t>
            </a:r>
            <a:r>
              <a:rPr lang="en-US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Карагандинский технический университет имени А. </a:t>
            </a:r>
            <a:r>
              <a:rPr lang="ru-RU" alt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en-US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Karaganda Technical University named after A. </a:t>
            </a:r>
            <a:r>
              <a:rPr lang="en-US" alt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Saginov</a:t>
            </a:r>
            <a:endParaRPr lang="ru-RU" alt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2"/>
          <p:cNvSpPr>
            <a:spLocks noGrp="1" noChangeArrowheads="1"/>
          </p:cNvSpPr>
          <p:nvPr>
            <p:ph type="subTitle" idx="1"/>
          </p:nvPr>
        </p:nvSpPr>
        <p:spPr>
          <a:xfrm>
            <a:off x="0" y="2133601"/>
            <a:ext cx="12192000" cy="2676525"/>
          </a:xfrm>
        </p:spPr>
        <p:txBody>
          <a:bodyPr/>
          <a:lstStyle/>
          <a:p>
            <a:pPr eaLnBrk="1" hangingPunct="1"/>
            <a:r>
              <a:rPr lang="kk-KZ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Основы горного производства</a:t>
            </a:r>
            <a:endParaRPr lang="en-US" alt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(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PhD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)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и.о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. доцента кафедры</a:t>
            </a:r>
          </a:p>
          <a:p>
            <a:pPr eaLnBrk="1" hangingPunct="1"/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«Разработка месторождений полезных ископаемых»</a:t>
            </a:r>
          </a:p>
          <a:p>
            <a:pPr eaLnBrk="1" hangingPunct="1"/>
            <a:r>
              <a:rPr lang="ru-RU" alt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Рабатұлы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Мұхаммедрахым</a:t>
            </a:r>
            <a:endParaRPr lang="ru-RU" alt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6" y="74037"/>
            <a:ext cx="150360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Заголовок 1"/>
          <p:cNvSpPr txBox="1">
            <a:spLocks/>
          </p:cNvSpPr>
          <p:nvPr/>
        </p:nvSpPr>
        <p:spPr bwMode="auto">
          <a:xfrm>
            <a:off x="2222501" y="5827713"/>
            <a:ext cx="7744884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Республика Казахстан</a:t>
            </a:r>
            <a:endParaRPr lang="ru-RU" alt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k-KZ" altLang="ru-RU" sz="18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город Караганда 2023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емиугольник 7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5" name="Рисунок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6" y="1964748"/>
            <a:ext cx="1511106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82" y="873993"/>
            <a:ext cx="1307250" cy="12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6" name="Picture 2" descr="C:\Users\User\Downloads\phot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3136" y="2153805"/>
            <a:ext cx="1325563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7" name="Picture 3" descr="C:\Users\User\Downloads\photo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6336" y="74037"/>
            <a:ext cx="1662255" cy="166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71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/>
              <a:t>Машины и механизмы, применяемые при проведении</a:t>
            </a:r>
            <a:br>
              <a:rPr dirty="0" lang="ru-RU"/>
            </a:br>
            <a:r>
              <a:rPr dirty="0" lang="ru-RU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8235387" y="4552538"/>
            <a:ext cx="3790708" cy="33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b="1" dirty="0" lang="ru-RU" spc="50" sz="1200"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Рисунок 5.1 – Ручное электросверло СЭР-19М: </a:t>
            </a:r>
            <a:r>
              <a:rPr dirty="0" lang="ru-RU" spc="50" sz="1200"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а - общий вид; б - конструкция сверла</a:t>
            </a: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87" y="2133629"/>
            <a:ext cx="6207242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>
            <a:lvl1pPr eaLnBrk="0" fontAlgn="base" hangingPunct="0" indent="45085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Для бурения шпуров диаметром до 46 мм и глубиной до 3 м в породах мягких и средней крепости предназначены ручные электросверла массой до 20 кг. Общий вид и конструкция электросверла СЭР-19М показаны на рис. 5.1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Сверло состоит из литого алюминиевого корпуса 4 с двумя рукоятками, покрытыми слоем резины, передней крышки 2 с двухступенчатым редуктором, промежуточной перегородки 3, обеспечивающей </a:t>
            </a:r>
            <a:r>
              <a:rPr altLang="x-none" b="0" baseline="0" cap="none" dirty="0" err="1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взрыво</a:t>
            </a: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- безопасность корпуса, шпинделя 1, предназначенного для установки в нем хвостовика буровой штанги, вентилятора (крыльчатки) 8, </a:t>
            </a:r>
            <a:r>
              <a:rPr altLang="x-none" b="0" baseline="0" cap="none" dirty="0" err="1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загыль</a:t>
            </a: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- ной крышки 7 с изолирующим покрытием, устройства 11 для ввода гибкого кабеля. Сквозь колодку из негорючей пластмассы 12 проходят болты для присоединения жил гибкого кабеля и соединительных концов от обмотки статора 6 и пускового устройства. Вводится кабель с помощью патрубка 13, заглушки 14, которая закреплена гайкой 15. Цепь, присоединенная к хомуту 16 и корпусу сверла, предотвращает выдергивание кабеля из вводного устройства и его чрезмерные перегибы.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Ручное электросверло СЭР-19М" id="4" name="Рисунок 3">
            <a:extLst>
              <a:ext uri="{FF2B5EF4-FFF2-40B4-BE49-F238E27FC236}">
                <a16:creationId xmlns:a16="http://schemas.microsoft.com/office/drawing/2014/main" xmlns="" id="{CDB5C611-80F0-98C7-0D17-E7D7684BB0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"/>
          <a:stretch/>
        </p:blipFill>
        <p:spPr bwMode="auto">
          <a:xfrm>
            <a:off x="6644258" y="1624953"/>
            <a:ext cx="5381837" cy="26287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 lang="kk-KZ">
                <a:solidFill>
                  <a:schemeClr val="tx1"/>
                </a:solidFill>
              </a:rPr>
              <a:t>2</a:t>
            </a:r>
            <a:endParaRPr dirty="0" lang="ru-RU">
              <a:solidFill>
                <a:schemeClr val="tx1"/>
              </a:solidFill>
            </a:endParaRPr>
          </a:p>
        </p:txBody>
      </p:sp>
      <p:pic>
        <p:nvPicPr>
          <p:cNvPr descr="E:\фото\Фото Рабатұлы М\Photo.JPG" id="7" name="Picture 10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43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Машины и механизмы, применяемые при проведении</a:t>
            </a:r>
            <a:br>
              <a:rPr lang="ru-RU" dirty="0"/>
            </a:br>
            <a:r>
              <a:rPr lang="ru-RU" dirty="0"/>
              <a:t>                           подземных горных выработок</a:t>
            </a: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31119"/>
            <a:ext cx="6041985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горизонтальных и наклонных горных выработках применяют самоходные буровые каретки (рис. 5.2), в вертикальных стволах шахт — подвесные.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Самоходная буровая каретка — платформа на пневматическом, </a:t>
            </a:r>
            <a:r>
              <a:rPr kumimoji="0" lang="ru-RU" altLang="x-none" sz="140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колёснорельсовом</a:t>
            </a:r>
            <a:r>
              <a:rPr kumimoji="0" lang="ru-RU" altLang="x-none" sz="1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гусеничном ходу, на которой монтируется один или несколько (до 4 и более) гидравлических, реже винтовых манипуляторов с автоподатчиками и бурильными машинами вращательного, ударно-вращательного или вращательно-ударного действия. Некоторые буровые каретки оборудуются кабиной с крышей и пультом управления. При работе буровой каретки закрепляются в выработке рельсовыми захватами или </a:t>
            </a:r>
            <a:r>
              <a:rPr kumimoji="0" lang="ru-RU" altLang="x-none" sz="140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гидродомкратами</a:t>
            </a:r>
            <a:r>
              <a:rPr kumimoji="0" lang="ru-RU" altLang="x-none" sz="1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EB1406-CE36-2BAA-6D42-953307004D76}"/>
              </a:ext>
            </a:extLst>
          </p:cNvPr>
          <p:cNvSpPr txBox="1"/>
          <p:nvPr/>
        </p:nvSpPr>
        <p:spPr>
          <a:xfrm>
            <a:off x="6796269" y="4576880"/>
            <a:ext cx="5081284" cy="676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lang="ru-RU" sz="12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5.2 – Буровая каретка для бурения горизонтальных и наклонных шпуров: 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бурильный молоток; 2 – буровая штанга; 3 – </a:t>
            </a:r>
            <a:r>
              <a:rPr lang="ru-RU" sz="1200" spc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породоразрушающий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инструмент; 4 – </a:t>
            </a:r>
            <a:r>
              <a:rPr lang="ru-RU" sz="1200" spc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автодатчик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 – манипулятор; 6 – гидро- и </a:t>
            </a:r>
            <a:r>
              <a:rPr lang="ru-RU" sz="1200" spc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пневмошланги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7 – кабина с пультом управления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39885D1-0600-A7F1-622E-A14AEC87B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236" y="1804485"/>
            <a:ext cx="3943350" cy="25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396910"/>
      </p:ext>
    </p:extLst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/>
              <a:t>Машины и механизмы, применяемые при проведении</a:t>
            </a:r>
            <a:br>
              <a:rPr dirty="0" lang="ru-RU"/>
            </a:br>
            <a:r>
              <a:rPr dirty="0" lang="ru-RU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7512380" y="4976360"/>
            <a:ext cx="4600937" cy="33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b="1" dirty="0" lang="ru-RU" spc="50" sz="1200"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Рисунок 5.3 – Погрузочная машина цикличного действия ППН-1с  с ковшом на перекатывающейся рукояти </a:t>
            </a:r>
            <a:endParaRPr dirty="0" lang="ru-RU" spc="50" sz="1200"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05" y="2348175"/>
            <a:ext cx="73464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>
            <a:lvl1pPr eaLnBrk="0" fontAlgn="base" hangingPunct="0" indent="45085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Погрузочные машины обеспечивают захват разрыхленной горной массы рабочим органом, ее подъем на определенную высоту и перегрузку в транспортные средства, а также транспортирование насыпного груза на некоторое расстояние.</a:t>
            </a:r>
          </a:p>
          <a:p>
            <a:pPr algn="just" defTabSz="914400"/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На угольных и рудных шахтах погрузочные машины предназначены для механизации процесса погрузки отделенной от массива буровзрывным способом горной массы в транспортные средства при проведении подземных подготовительных выработок, а также при очистных работах при камерно-столбовой системе разработки руд. Погрузочные машины на перекатывающейся рукояти ППН-1с, ППН-2г, ППН-</a:t>
            </a:r>
            <a:r>
              <a:rPr altLang="x-none" b="0" baseline="0" cap="none" dirty="0" err="1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Зс</a:t>
            </a: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 с вместимостью ковша соответственно 0,2; 0,32 и 0,5 м3 (рис. 5.3)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 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Пневматическая погрузочная машина ППН-3" id="3" name="Рисунок 2">
            <a:extLst>
              <a:ext uri="{FF2B5EF4-FFF2-40B4-BE49-F238E27FC236}">
                <a16:creationId xmlns:a16="http://schemas.microsoft.com/office/drawing/2014/main" xmlns="" id="{FB647CA6-5E3C-7D9D-ABFA-7760E9E6A7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"/>
          <a:stretch/>
        </p:blipFill>
        <p:spPr bwMode="auto">
          <a:xfrm>
            <a:off x="7789511" y="2200275"/>
            <a:ext cx="3872230" cy="24574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 lang="kk-KZ">
                <a:solidFill>
                  <a:schemeClr val="tx1"/>
                </a:solidFill>
              </a:rPr>
              <a:t>4</a:t>
            </a:r>
            <a:endParaRPr dirty="0" lang="ru-RU">
              <a:solidFill>
                <a:schemeClr val="tx1"/>
              </a:solidFill>
            </a:endParaRPr>
          </a:p>
        </p:txBody>
      </p:sp>
      <p:pic>
        <p:nvPicPr>
          <p:cNvPr descr="E:\фото\Фото Рабатұлы М\Photo.JPG" id="7" name="Picture 10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24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Машины и механизмы, применяемые при проведении</a:t>
            </a:r>
            <a:br>
              <a:rPr lang="ru-RU" dirty="0"/>
            </a:br>
            <a:r>
              <a:rPr lang="ru-RU" dirty="0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7089494" y="5250324"/>
            <a:ext cx="4766839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lang="ru-RU" sz="12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5.4 – Типы скреперов:</a:t>
            </a:r>
          </a:p>
          <a:p>
            <a:pPr algn="ctr">
              <a:lnSpc>
                <a:spcPts val="865"/>
              </a:lnSpc>
            </a:pP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 —прицепные, // — </a:t>
            </a:r>
            <a:r>
              <a:rPr lang="ru-RU" sz="1200" spc="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полуприцеппые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/// —самоходные, IV — самоходные скреперные поезда; а — одноосный к гусеничному трактору, б — двухосный к гусеничному трактору, в —двухосный к колесному тягачу, г — одноосный к гусеничному трактору, д — одноосный к колесному трактору, е — одноосный к колесному тягачу, ж — гусеничный, з — колесный двухосный с передними ведущими колесами (4X2), к — с передними и средними ведущими колесами (6X4), л и ж—-со всеми ведущими колесами (6X6 и 8X8)</a:t>
            </a: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05" y="2886784"/>
            <a:ext cx="6640009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способу передвижения (рис. 5.4) различают скреперы прицепные к гусеничным или колесным тракторам и тягачам; полуприцепные одноосные, передающие часть нагрузки двухосному колесному тягачу, колесному или гусеничному трактору; самоходные </a:t>
            </a:r>
            <a:r>
              <a:rPr kumimoji="0" lang="ru-RU" altLang="x-none" sz="14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лневмоколесные</a:t>
            </a:r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гусеничные, у которых тягач и скрепер представляют собой единую машину и использование тягача без скрепера невозможно; самоходные скреперные поезда IV, состоящие из двух или более скреперных агрегатов.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B91697E-DD0D-67E5-6533-9D8ECE82F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384" y="930998"/>
            <a:ext cx="3581400" cy="41973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5914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Машины и механизмы, применяемые при проведении</a:t>
            </a:r>
            <a:br>
              <a:rPr lang="ru-RU" dirty="0"/>
            </a:br>
            <a:r>
              <a:rPr lang="ru-RU" dirty="0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7106856" y="5447895"/>
            <a:ext cx="4369441" cy="792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lang="ru-RU" sz="12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5.5 – Универсальный крепеукладчик ГС-0,3-1: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1 - самоходная платформа, 2 -манипулятор, 3 - пантограф, 4 - поворотная колонка, 5 - гидроцилиндр манипулятора,6 -захватное приспособление, 7 - гидроцилиндр открытия и закрытия захвата, 8 - гидроцилиндр поворота захвата вокруг оси.</a:t>
            </a:r>
            <a:endParaRPr lang="x-non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5169"/>
            <a:ext cx="5892716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Крепеукладчик представляет собой самоходную платформу, оборудованную электродвигателем, краном-укосиной и вспомогательной выдвижной площадкой для укладки и монтажа элементов крепи. Кран-укосина оборудован захватом для тюбингов или блоков и поворачивается в горизонтальной плоскости вместе с вертикальной колонкой. Тюбинги или железобетонные блоки подаются в проходческий забой на специальных платформах (рис. 5.5)</a:t>
            </a:r>
          </a:p>
        </p:txBody>
      </p:sp>
      <p:pic>
        <p:nvPicPr>
          <p:cNvPr id="3" name="Рисунок 2" descr="Универсальный крепеукладчик ГС-0,3-1">
            <a:extLst>
              <a:ext uri="{FF2B5EF4-FFF2-40B4-BE49-F238E27FC236}">
                <a16:creationId xmlns:a16="http://schemas.microsoft.com/office/drawing/2014/main" xmlns="" id="{5B585D9A-0322-8578-B665-EC23EA32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047" y="2090436"/>
            <a:ext cx="479425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chemeClr val="tx1"/>
                </a:solidFill>
              </a:rPr>
              <a:t>6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335538"/>
      </p:ext>
    </p:extLst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/>
              <a:t>Машины и механизмы, применяемые при проведении</a:t>
            </a:r>
            <a:br>
              <a:rPr dirty="0" lang="ru-RU"/>
            </a:br>
            <a:r>
              <a:rPr dirty="0" lang="ru-RU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8073341" y="6001938"/>
            <a:ext cx="3686534" cy="214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b="1" dirty="0" lang="ru-RU" spc="50" sz="1200"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Рисунок 5.6 – Бурильная установка БУКС-1М</a:t>
            </a:r>
            <a:endParaRPr dirty="0" lang="ru-RU" spc="50" sz="1200"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2890"/>
            <a:ext cx="676540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>
            <a:lvl1pPr eaLnBrk="0" fontAlgn="base" hangingPunct="0" indent="45085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Бурильная установка БУК.С-1М (рис. 5.6) состоит из центральной раздвижной колонны 3, к которой шарнирно прикреплены четыре бурильные машины 4 вращательного действия с фиксаторами углового отклонения при бурении наклонных периферийных шпуров, пульта управления 1 бурильными машинами. На направляющих стойках бурильных машин установлены лестницы 2 для обеспечения обслуживания узлов, расположенных в верхней части установки.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B23E43F-1874-A285-2A1A-05B9E609D7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"/>
          <a:stretch/>
        </p:blipFill>
        <p:spPr bwMode="auto">
          <a:xfrm>
            <a:off x="7882444" y="984844"/>
            <a:ext cx="3823335" cy="4737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 lang="ru-RU" smtClean="0">
                <a:solidFill>
                  <a:schemeClr val="tx1"/>
                </a:solidFill>
              </a:rPr>
              <a:t>7</a:t>
            </a:r>
            <a:endParaRPr dirty="0" lang="ru-RU">
              <a:solidFill>
                <a:schemeClr val="tx1"/>
              </a:solidFill>
            </a:endParaRPr>
          </a:p>
        </p:txBody>
      </p:sp>
      <p:pic>
        <p:nvPicPr>
          <p:cNvPr descr="E:\фото\Фото Рабатұлы М\Photo.JPG" id="7" name="Picture 10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507533"/>
      </p:ext>
    </p:extLst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lang="ru-RU"/>
              <a:t>Машины и механизмы, применяемые при проведении</a:t>
            </a:r>
            <a:br>
              <a:rPr dirty="0" lang="ru-RU"/>
            </a:br>
            <a:r>
              <a:rPr dirty="0" lang="ru-RU"/>
              <a:t>                           подземных горных выработок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8DB904F-F50E-F580-BF3B-B3D28351E84B}"/>
              </a:ext>
            </a:extLst>
          </p:cNvPr>
          <p:cNvSpPr txBox="1"/>
          <p:nvPr/>
        </p:nvSpPr>
        <p:spPr>
          <a:xfrm>
            <a:off x="7396221" y="6163983"/>
            <a:ext cx="4600937" cy="214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b="1" dirty="0" lang="ru-RU" spc="50" sz="1200"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Рисунок 5.7 – Бурильная установка СМБУ-4М</a:t>
            </a:r>
            <a:endParaRPr dirty="0" lang="x-none" sz="1200">
              <a:effectLst/>
              <a:latin charset="0" panose="02020603050405020304" pitchFamily="18" typeface="Times New Roman"/>
              <a:ea charset="0" panose="02020603050405020304" pitchFamily="18" typeface="Times New Roman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9558"/>
            <a:ext cx="6736466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>
            <a:lvl1pPr eaLnBrk="0" fontAlgn="base" hangingPunct="0" indent="45085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Рис. 5.7. Бурильная установка СМБУ-4МБурильная установка СМБУ-4М состоит из колонны 1, служащей центральной опорой для размещения на ней манипуляторных стрел (на рисунке показана только одна стрела), системы раскрепления установки в забое 6 трех бурильных машин 13, гидравлической системы 20, пультов управления 19, </a:t>
            </a:r>
            <a:r>
              <a:rPr altLang="x-none" b="0" baseline="0" cap="none" dirty="0" err="1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автомасленки</a:t>
            </a: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 18 и прицепного устройства 7.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altLang="x-none" b="0" baseline="0" cap="none" dirty="0" i="0" kumimoji="0" lang="ru-RU" normalizeH="0" strike="noStrike" sz="1400" u="none">
                <a:ln>
                  <a:noFill/>
                </a:ln>
                <a:effectLst/>
                <a:latin charset="0" panose="02020603050405020304" pitchFamily="18" typeface="Times New Roman"/>
                <a:ea charset="0" panose="02020603050405020304" pitchFamily="18" typeface="Times New Roman"/>
                <a:cs charset="0" panose="02020603050405020304" pitchFamily="18" typeface="Times New Roman"/>
              </a:rPr>
              <a:t>Манипуляторные стрелы служат для перемещения бурильных машин по забою и удержания их в заданном рабочем положении.</a:t>
            </a: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defTabSz="914400" eaLnBrk="0" fontAlgn="base" hangingPunct="0" indent="45085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altLang="x-none" b="0" baseline="0" cap="none" dirty="0" i="0" kumimoji="0" lang="ru-RU" normalizeH="0" strike="noStrike" sz="1400" u="none">
              <a:ln>
                <a:noFill/>
              </a:ln>
              <a:effectLst/>
              <a:latin charset="0" panose="02020603050405020304" pitchFamily="18" typeface="Times New Roman"/>
              <a:ea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9C8FC8-5E0F-C7A2-5AB6-948BD1868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"/>
          <a:stretch/>
        </p:blipFill>
        <p:spPr>
          <a:xfrm>
            <a:off x="7610714" y="936010"/>
            <a:ext cx="4171950" cy="5169636"/>
          </a:xfrm>
          <a:prstGeom prst="rect">
            <a:avLst/>
          </a:prstGeom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dirty="0" lang="kk-KZ">
                <a:solidFill>
                  <a:schemeClr val="tx1"/>
                </a:solidFill>
              </a:rPr>
              <a:t>8</a:t>
            </a:r>
            <a:endParaRPr dirty="0" lang="ru-RU">
              <a:solidFill>
                <a:schemeClr val="tx1"/>
              </a:solidFill>
            </a:endParaRPr>
          </a:p>
        </p:txBody>
      </p:sp>
      <p:pic>
        <p:nvPicPr>
          <p:cNvPr descr="E:\фото\Фото Рабатұлы М\Photo.JPG" id="7" name="Picture 10"/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087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Машины и механизмы, применяемые при проведении</a:t>
            </a:r>
            <a:br>
              <a:rPr lang="ru-RU" dirty="0"/>
            </a:br>
            <a:r>
              <a:rPr lang="ru-RU" dirty="0"/>
              <a:t>                           подземных горных выработок</a:t>
            </a: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46560"/>
            <a:ext cx="696217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опирания тюбинга на тюбинг выкладывается слой раствора по всему периметру с толщиной шва в пределах 20-25 мм. При их установке используются фиксаторы (рис. 5.8).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Последовательность монтажа обычно следующая. Устанавливаются гайки фиксаторов нижнего тюбинга на одинаковую высоту (50 мм). Затем надеваются на фиксаторы металлические и пластмассовые шайбы, после чего проверяются по чертежу обеспечение зазора между тюбингами (20 мм) и совпадение отметки проема двери верхнего тюбинга с отметкой площадки этажа. </a:t>
            </a:r>
            <a:endParaRPr kumimoji="0" lang="ru-RU" altLang="x-none" sz="14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3971E77-3CC3-EF7F-1B07-4C155718BCBD}"/>
              </a:ext>
            </a:extLst>
          </p:cNvPr>
          <p:cNvSpPr txBox="1"/>
          <p:nvPr/>
        </p:nvSpPr>
        <p:spPr>
          <a:xfrm>
            <a:off x="7760825" y="4843626"/>
            <a:ext cx="3929600" cy="56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lang="ru-RU" sz="12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Рисунок 5.8 – Установка тюбинга на фиксаторы: </a:t>
            </a:r>
            <a:r>
              <a:rPr lang="ru-RU" sz="1200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закладная деталь; 2 - тюбинг; 3 - пластмассовая подкладка; 4 - металлическая подкладка; 5 - гайка; 6 - фиксатор; 7 - раствор</a:t>
            </a:r>
          </a:p>
        </p:txBody>
      </p:sp>
      <p:pic>
        <p:nvPicPr>
          <p:cNvPr id="4" name="Рисунок 3" descr="Монтаж лифтовой шахты из тюбингов">
            <a:extLst>
              <a:ext uri="{FF2B5EF4-FFF2-40B4-BE49-F238E27FC236}">
                <a16:creationId xmlns:a16="http://schemas.microsoft.com/office/drawing/2014/main" xmlns="" id="{59C72C28-C229-5DAA-CB71-38ADA9582F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389" y="1283973"/>
            <a:ext cx="4762500" cy="34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емиугольник 6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>
                <a:solidFill>
                  <a:schemeClr val="tx1"/>
                </a:solidFill>
              </a:rPr>
              <a:t>9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224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Машины и механизмы, применяемые при проведении</a:t>
            </a:r>
            <a:br>
              <a:rPr lang="ru-RU" dirty="0"/>
            </a:br>
            <a:r>
              <a:rPr lang="ru-RU" dirty="0"/>
              <a:t>                           подземных горных выработок</a:t>
            </a: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xmlns="" id="{BC0EB40C-181E-3755-6FC0-8F4724111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85169"/>
            <a:ext cx="7234177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/>
            <a:r>
              <a:rPr kumimoji="0" lang="ru-RU" altLang="x-none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Шахтные вентиляторы относятся к вентиляционному оборудованию специального назначения. Данная техника обеспечивает круглосуточный воздухообмен во всех элементах шахты, включая второстепенные помещения. Их основная черта и отличие от агрегатов для других сфер использования является высокая мощность при высоких показателях давления (рис. 5.9)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x-none" sz="14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6FA6EEC-DB3C-2E2A-2AA7-176BA668776B}"/>
              </a:ext>
            </a:extLst>
          </p:cNvPr>
          <p:cNvSpPr txBox="1"/>
          <p:nvPr/>
        </p:nvSpPr>
        <p:spPr>
          <a:xfrm>
            <a:off x="7864997" y="5191246"/>
            <a:ext cx="4253696" cy="330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865"/>
              </a:lnSpc>
            </a:pPr>
            <a:r>
              <a:rPr lang="ru-RU" sz="1200" b="1" spc="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5.9 – Вентилятор шахтной выработки, совмещенный с круглым сгибающимся воздуховодом</a:t>
            </a:r>
            <a:endParaRPr lang="ru-RU" sz="1200" spc="5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Шахтные вентиляторы">
            <a:extLst>
              <a:ext uri="{FF2B5EF4-FFF2-40B4-BE49-F238E27FC236}">
                <a16:creationId xmlns:a16="http://schemas.microsoft.com/office/drawing/2014/main" xmlns="" id="{EFEAA13F-60BF-7F94-E7A1-B3BB3D450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464" y="1436635"/>
            <a:ext cx="4470400" cy="34175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емиугольник 5"/>
          <p:cNvSpPr/>
          <p:nvPr/>
        </p:nvSpPr>
        <p:spPr>
          <a:xfrm>
            <a:off x="169333" y="6281738"/>
            <a:ext cx="670984" cy="487362"/>
          </a:xfrm>
          <a:prstGeom prst="hept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 smtClean="0">
                <a:solidFill>
                  <a:schemeClr val="tx1"/>
                </a:solidFill>
              </a:rPr>
              <a:t>10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Picture 10" descr="E:\фото\Фото Рабатұлы М\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9178" y="0"/>
            <a:ext cx="932822" cy="91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2293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7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bwm7nEqw69AhGmOstLN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it99C1bymIj23jMItQu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bwm7nEqw69AhGmOstLN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it99C1bymIj23jMItQu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bwm7nEqw69AhGmOstLN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it99C1bymIj23jMItQu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bwm7nEqw69AhGmOstLN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it99C1bymIj23jMItQu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bwm7nEqw69AhGmOstLN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wit99C1bymIj23jMItQu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sGMYKkSbWDh.a5gwd.HGw"/>
</p:tagLst>
</file>

<file path=ppt/theme/theme1.xml><?xml version="1.0" encoding="utf-8"?>
<a:theme xmlns:a="http://schemas.openxmlformats.org/drawingml/2006/main" name="ERG">
  <a:themeElements>
    <a:clrScheme name="ERG Final">
      <a:dk1>
        <a:srgbClr val="32373C"/>
      </a:dk1>
      <a:lt1>
        <a:srgbClr val="FFFFFF"/>
      </a:lt1>
      <a:dk2>
        <a:srgbClr val="5A6469"/>
      </a:dk2>
      <a:lt2>
        <a:srgbClr val="FFFFFF"/>
      </a:lt2>
      <a:accent1>
        <a:srgbClr val="EF7F1A"/>
      </a:accent1>
      <a:accent2>
        <a:srgbClr val="FF9E29"/>
      </a:accent2>
      <a:accent3>
        <a:srgbClr val="32373C"/>
      </a:accent3>
      <a:accent4>
        <a:srgbClr val="5A6469"/>
      </a:accent4>
      <a:accent5>
        <a:srgbClr val="003751"/>
      </a:accent5>
      <a:accent6>
        <a:srgbClr val="DB1516"/>
      </a:accent6>
      <a:hlink>
        <a:srgbClr val="008E22"/>
      </a:hlink>
      <a:folHlink>
        <a:srgbClr val="009F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952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lIns="0" tIns="0" rIns="0" bIns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 16x9 (small size) (002).pptx [Read-Only]" id="{3CC24C2D-7AE9-468D-8FDE-4193F665763E}" vid="{E3C30269-D4C5-437F-840A-1A972437E116}"/>
    </a:ext>
  </a:extLst>
</a:theme>
</file>

<file path=ppt/theme/theme2.xml><?xml version="1.0" encoding="utf-8"?>
<a:theme xmlns:a="http://schemas.openxmlformats.org/drawingml/2006/main" name="1_ERG">
  <a:themeElements>
    <a:clrScheme name="ERG Final">
      <a:dk1>
        <a:srgbClr val="32373C"/>
      </a:dk1>
      <a:lt1>
        <a:srgbClr val="FFFFFF"/>
      </a:lt1>
      <a:dk2>
        <a:srgbClr val="5A6469"/>
      </a:dk2>
      <a:lt2>
        <a:srgbClr val="FFFFFF"/>
      </a:lt2>
      <a:accent1>
        <a:srgbClr val="EF7F1A"/>
      </a:accent1>
      <a:accent2>
        <a:srgbClr val="FF9E29"/>
      </a:accent2>
      <a:accent3>
        <a:srgbClr val="32373C"/>
      </a:accent3>
      <a:accent4>
        <a:srgbClr val="5A6469"/>
      </a:accent4>
      <a:accent5>
        <a:srgbClr val="003751"/>
      </a:accent5>
      <a:accent6>
        <a:srgbClr val="DB1516"/>
      </a:accent6>
      <a:hlink>
        <a:srgbClr val="008E22"/>
      </a:hlink>
      <a:folHlink>
        <a:srgbClr val="009F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952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lIns="0" tIns="0" rIns="0" bIns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 16x9 (small size) (002).pptx [Read-Only]" id="{3CC24C2D-7AE9-468D-8FDE-4193F665763E}" vid="{E3C30269-D4C5-437F-840A-1A972437E116}"/>
    </a:ext>
  </a:extLst>
</a:theme>
</file>

<file path=ppt/theme/theme3.xml><?xml version="1.0" encoding="utf-8"?>
<a:theme xmlns:a="http://schemas.openxmlformats.org/drawingml/2006/main" name="2_ERG">
  <a:themeElements>
    <a:clrScheme name="ERG Final">
      <a:dk1>
        <a:srgbClr val="32373C"/>
      </a:dk1>
      <a:lt1>
        <a:srgbClr val="FFFFFF"/>
      </a:lt1>
      <a:dk2>
        <a:srgbClr val="5A6469"/>
      </a:dk2>
      <a:lt2>
        <a:srgbClr val="FFFFFF"/>
      </a:lt2>
      <a:accent1>
        <a:srgbClr val="EF7F1A"/>
      </a:accent1>
      <a:accent2>
        <a:srgbClr val="FF9E29"/>
      </a:accent2>
      <a:accent3>
        <a:srgbClr val="32373C"/>
      </a:accent3>
      <a:accent4>
        <a:srgbClr val="5A6469"/>
      </a:accent4>
      <a:accent5>
        <a:srgbClr val="003751"/>
      </a:accent5>
      <a:accent6>
        <a:srgbClr val="DB1516"/>
      </a:accent6>
      <a:hlink>
        <a:srgbClr val="008E22"/>
      </a:hlink>
      <a:folHlink>
        <a:srgbClr val="009F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952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lIns="0" tIns="0" rIns="0" bIns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 16x9 (small size) (002).pptx [Read-Only]" id="{3CC24C2D-7AE9-468D-8FDE-4193F665763E}" vid="{E3C30269-D4C5-437F-840A-1A972437E116}"/>
    </a:ext>
  </a:extLst>
</a:theme>
</file>

<file path=ppt/theme/theme4.xml><?xml version="1.0" encoding="utf-8"?>
<a:theme xmlns:a="http://schemas.openxmlformats.org/drawingml/2006/main" name="3_ERG">
  <a:themeElements>
    <a:clrScheme name="ERG Final">
      <a:dk1>
        <a:srgbClr val="32373C"/>
      </a:dk1>
      <a:lt1>
        <a:srgbClr val="FFFFFF"/>
      </a:lt1>
      <a:dk2>
        <a:srgbClr val="5A6469"/>
      </a:dk2>
      <a:lt2>
        <a:srgbClr val="FFFFFF"/>
      </a:lt2>
      <a:accent1>
        <a:srgbClr val="EF7F1A"/>
      </a:accent1>
      <a:accent2>
        <a:srgbClr val="FF9E29"/>
      </a:accent2>
      <a:accent3>
        <a:srgbClr val="32373C"/>
      </a:accent3>
      <a:accent4>
        <a:srgbClr val="5A6469"/>
      </a:accent4>
      <a:accent5>
        <a:srgbClr val="003751"/>
      </a:accent5>
      <a:accent6>
        <a:srgbClr val="DB1516"/>
      </a:accent6>
      <a:hlink>
        <a:srgbClr val="008E22"/>
      </a:hlink>
      <a:folHlink>
        <a:srgbClr val="009F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952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lIns="0" tIns="0" rIns="0" bIns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 16x9 (small size) (002).pptx [Read-Only]" id="{3CC24C2D-7AE9-468D-8FDE-4193F665763E}" vid="{E3C30269-D4C5-437F-840A-1A972437E116}"/>
    </a:ext>
  </a:extLst>
</a:theme>
</file>

<file path=ppt/theme/theme5.xml><?xml version="1.0" encoding="utf-8"?>
<a:theme xmlns:a="http://schemas.openxmlformats.org/drawingml/2006/main" name="4_ERG">
  <a:themeElements>
    <a:clrScheme name="ERG Final">
      <a:dk1>
        <a:srgbClr val="32373C"/>
      </a:dk1>
      <a:lt1>
        <a:srgbClr val="FFFFFF"/>
      </a:lt1>
      <a:dk2>
        <a:srgbClr val="5A6469"/>
      </a:dk2>
      <a:lt2>
        <a:srgbClr val="FFFFFF"/>
      </a:lt2>
      <a:accent1>
        <a:srgbClr val="EF7F1A"/>
      </a:accent1>
      <a:accent2>
        <a:srgbClr val="FF9E29"/>
      </a:accent2>
      <a:accent3>
        <a:srgbClr val="32373C"/>
      </a:accent3>
      <a:accent4>
        <a:srgbClr val="5A6469"/>
      </a:accent4>
      <a:accent5>
        <a:srgbClr val="003751"/>
      </a:accent5>
      <a:accent6>
        <a:srgbClr val="DB1516"/>
      </a:accent6>
      <a:hlink>
        <a:srgbClr val="008E22"/>
      </a:hlink>
      <a:folHlink>
        <a:srgbClr val="009F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 w="9525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tx2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lIns="0" tIns="0" rIns="0" bIns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Blank 16x9 (small size) (002).pptx [Read-Only]" id="{3CC24C2D-7AE9-468D-8FDE-4193F665763E}" vid="{E3C30269-D4C5-437F-840A-1A972437E116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6576</TotalTime>
  <Words>1114</Words>
  <Application>Microsoft Office PowerPoint</Application>
  <PresentationFormat>Произвольный</PresentationFormat>
  <Paragraphs>57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ERG</vt:lpstr>
      <vt:lpstr>1_ERG</vt:lpstr>
      <vt:lpstr>2_ERG</vt:lpstr>
      <vt:lpstr>3_ERG</vt:lpstr>
      <vt:lpstr>4_ERG</vt:lpstr>
      <vt:lpstr>Слайд think-cell</vt:lpstr>
      <vt:lpstr> Ә.Сағынов атындағы Қарағанды техникалық университеті Карагандинский технический университет имени А. Сагинова Karaganda Technical University named after A. Saginov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  <vt:lpstr>Машины и механизмы, применяемые при проведении                            подземных горных выработок</vt:lpstr>
    </vt:vector>
  </TitlesOfParts>
  <Company>ERG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Donchenko</dc:creator>
  <cp:lastModifiedBy>User</cp:lastModifiedBy>
  <cp:revision>284</cp:revision>
  <dcterms:created xsi:type="dcterms:W3CDTF">2021-02-16T13:18:42Z</dcterms:created>
  <dcterms:modified xsi:type="dcterms:W3CDTF">2023-11-02T04:49:14Z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1088003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S10.0.0</vt:lpwstr>
  </property>
</Properties>
</file>