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theme+xml" PartName="/ppt/theme/theme2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theme+xml" PartName="/ppt/theme/theme3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theme+xml" PartName="/ppt/theme/theme4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theme+xml" PartName="/ppt/theme/theme5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68" r:id="rId2"/>
    <p:sldMasterId id="2147483783" r:id="rId3"/>
    <p:sldMasterId id="2147483798" r:id="rId4"/>
    <p:sldMasterId id="2147483813" r:id="rId5"/>
  </p:sldMasterIdLst>
  <p:notesMasterIdLst>
    <p:notesMasterId r:id="rId16"/>
  </p:notesMasterIdLst>
  <p:handoutMasterIdLst>
    <p:handoutMasterId r:id="rId17"/>
  </p:handoutMasterIdLst>
  <p:sldIdLst>
    <p:sldId id="861" r:id="rId6"/>
    <p:sldId id="840" r:id="rId7"/>
    <p:sldId id="859" r:id="rId8"/>
    <p:sldId id="848" r:id="rId9"/>
    <p:sldId id="860" r:id="rId10"/>
    <p:sldId id="850" r:id="rId11"/>
    <p:sldId id="851" r:id="rId12"/>
    <p:sldId id="852" r:id="rId13"/>
    <p:sldId id="853" r:id="rId14"/>
    <p:sldId id="856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22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2985">
          <p15:clr>
            <a:srgbClr val="A4A3A4"/>
          </p15:clr>
        </p15:guide>
        <p15:guide id="4" orient="horz" pos="1679">
          <p15:clr>
            <a:srgbClr val="A4A3A4"/>
          </p15:clr>
        </p15:guide>
        <p15:guide id="5" orient="horz" pos="2341">
          <p15:clr>
            <a:srgbClr val="A4A3A4"/>
          </p15:clr>
        </p15:guide>
        <p15:guide id="6" pos="4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22"/>
    <a:srgbClr val="FCECE7"/>
    <a:srgbClr val="A9FB93"/>
    <a:srgbClr val="797600"/>
    <a:srgbClr val="FBFBFB"/>
    <a:srgbClr val="BFBD00"/>
    <a:srgbClr val="004A12"/>
    <a:srgbClr val="00D633"/>
    <a:srgbClr val="93FFAD"/>
    <a:srgbClr val="00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51" autoAdjust="0"/>
  </p:normalViewPr>
  <p:slideViewPr>
    <p:cSldViewPr snapToGrid="0" showGuides="1">
      <p:cViewPr>
        <p:scale>
          <a:sx n="100" d="100"/>
          <a:sy n="100" d="100"/>
        </p:scale>
        <p:origin x="-384" y="-60"/>
      </p:cViewPr>
      <p:guideLst>
        <p:guide orient="horz" pos="3622"/>
        <p:guide orient="horz" pos="1025"/>
        <p:guide orient="horz" pos="2985"/>
        <p:guide orient="horz" pos="1679"/>
        <p:guide orient="horz" pos="2341"/>
        <p:guide pos="4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tags/tag5.xml" Type="http://schemas.openxmlformats.org/officeDocument/2006/relationships/tags"/><Relationship Id="rId7" Target="../media/image3.jpeg" Type="http://schemas.openxmlformats.org/officeDocument/2006/relationships/image"/><Relationship Id="rId2" Target="../tags/tag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 ?><Relationships xmlns="http://schemas.openxmlformats.org/package/2006/relationships"><Relationship Id="rId3" Target="../tags/tag21.xml" Type="http://schemas.openxmlformats.org/officeDocument/2006/relationships/tags"/><Relationship Id="rId2" Target="../tags/tag2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1.xml.rels><?xml version="1.0" encoding="UTF-8" standalone="yes" ?><Relationships xmlns="http://schemas.openxmlformats.org/package/2006/relationships"><Relationship Id="rId3" Target="../tags/tag23.xml" Type="http://schemas.openxmlformats.org/officeDocument/2006/relationships/tags"/><Relationship Id="rId2" Target="../tags/tag2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2.xml.rels><?xml version="1.0" encoding="UTF-8" standalone="yes" ?><Relationships xmlns="http://schemas.openxmlformats.org/package/2006/relationships"><Relationship Id="rId3" Target="../tags/tag25.xml" Type="http://schemas.openxmlformats.org/officeDocument/2006/relationships/tags"/><Relationship Id="rId2" Target="../tags/tag2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3.xml.rels><?xml version="1.0" encoding="UTF-8" standalone="yes" ?><Relationships xmlns="http://schemas.openxmlformats.org/package/2006/relationships"><Relationship Id="rId3" Target="../tags/tag27.xml" Type="http://schemas.openxmlformats.org/officeDocument/2006/relationships/tags"/><Relationship Id="rId2" Target="../tags/tag2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4.xml.rels><?xml version="1.0" encoding="UTF-8" standalone="yes" ?><Relationships xmlns="http://schemas.openxmlformats.org/package/2006/relationships"><Relationship Id="rId3" Target="../tags/tag29.xml" Type="http://schemas.openxmlformats.org/officeDocument/2006/relationships/tags"/><Relationship Id="rId2" Target="../tags/tag2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5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tags/tag33.xml" Type="http://schemas.openxmlformats.org/officeDocument/2006/relationships/tags"/><Relationship Id="rId7" Target="../media/image3.jpeg" Type="http://schemas.openxmlformats.org/officeDocument/2006/relationships/image"/><Relationship Id="rId2" Target="../tags/tag3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16.xml.rels><?xml version="1.0" encoding="UTF-8" standalone="yes" ?><Relationships xmlns="http://schemas.openxmlformats.org/package/2006/relationships"><Relationship Id="rId3" Target="../slideMasters/slideMaster2.xml" Type="http://schemas.openxmlformats.org/officeDocument/2006/relationships/slideMaster"/><Relationship Id="rId7" Target="../media/image4.png" Type="http://schemas.openxmlformats.org/officeDocument/2006/relationships/image"/><Relationship Id="rId2" Target="../tags/tag34.xml" Type="http://schemas.openxmlformats.org/officeDocument/2006/relationships/tags"/><Relationship Id="rId6" Target="../media/image5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17.xml.rels><?xml version="1.0" encoding="UTF-8" standalone="yes" ?><Relationships xmlns="http://schemas.openxmlformats.org/package/2006/relationships"><Relationship Id="rId3" Target="../slideMasters/slideMaster2.xml" Type="http://schemas.openxmlformats.org/officeDocument/2006/relationships/slideMaster"/><Relationship Id="rId7" Target="../media/image4.png" Type="http://schemas.openxmlformats.org/officeDocument/2006/relationships/image"/><Relationship Id="rId2" Target="../tags/tag35.xml" Type="http://schemas.openxmlformats.org/officeDocument/2006/relationships/tags"/><Relationship Id="rId6" Target="../media/image6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18.xml.rels><?xml version="1.0" encoding="UTF-8" standalone="yes" ?><Relationships xmlns="http://schemas.openxmlformats.org/package/2006/relationships"><Relationship Id="rId3" Target="../tags/tag37.xml" Type="http://schemas.openxmlformats.org/officeDocument/2006/relationships/tags"/><Relationship Id="rId2" Target="../tags/tag3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19.xml.rels><?xml version="1.0" encoding="UTF-8" standalone="yes" ?><Relationships xmlns="http://schemas.openxmlformats.org/package/2006/relationships"><Relationship Id="rId3" Target="../tags/tag39.xml" Type="http://schemas.openxmlformats.org/officeDocument/2006/relationships/tags"/><Relationship Id="rId2" Target="../tags/tag3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.xml.rels><?xml version="1.0" encoding="UTF-8" standalone="yes" ?><Relationships xmlns="http://schemas.openxmlformats.org/package/2006/relationships"><Relationship Id="rId3" Target="../slideMasters/slideMaster1.xml" Type="http://schemas.openxmlformats.org/officeDocument/2006/relationships/slideMaster"/><Relationship Id="rId7" Target="../media/image4.png" Type="http://schemas.openxmlformats.org/officeDocument/2006/relationships/image"/><Relationship Id="rId2" Target="../tags/tag6.xml" Type="http://schemas.openxmlformats.org/officeDocument/2006/relationships/tags"/><Relationship Id="rId6" Target="../media/image5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20.xml.rels><?xml version="1.0" encoding="UTF-8" standalone="yes" ?><Relationships xmlns="http://schemas.openxmlformats.org/package/2006/relationships"><Relationship Id="rId3" Target="../tags/tag41.xml" Type="http://schemas.openxmlformats.org/officeDocument/2006/relationships/tags"/><Relationship Id="rId2" Target="../tags/tag4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1.xml.rels><?xml version="1.0" encoding="UTF-8" standalone="yes" ?><Relationships xmlns="http://schemas.openxmlformats.org/package/2006/relationships"><Relationship Id="rId3" Target="../tags/tag43.xml" Type="http://schemas.openxmlformats.org/officeDocument/2006/relationships/tags"/><Relationship Id="rId2" Target="../tags/tag4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2.xml.rels><?xml version="1.0" encoding="UTF-8" standalone="yes" ?><Relationships xmlns="http://schemas.openxmlformats.org/package/2006/relationships"><Relationship Id="rId3" Target="../tags/tag45.xml" Type="http://schemas.openxmlformats.org/officeDocument/2006/relationships/tags"/><Relationship Id="rId2" Target="../tags/tag4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3.xml.rels><?xml version="1.0" encoding="UTF-8" standalone="yes" ?><Relationships xmlns="http://schemas.openxmlformats.org/package/2006/relationships"><Relationship Id="rId3" Target="../tags/tag47.xml" Type="http://schemas.openxmlformats.org/officeDocument/2006/relationships/tags"/><Relationship Id="rId2" Target="../tags/tag4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4.xml.rels><?xml version="1.0" encoding="UTF-8" standalone="yes" ?><Relationships xmlns="http://schemas.openxmlformats.org/package/2006/relationships"><Relationship Id="rId3" Target="../tags/tag49.xml" Type="http://schemas.openxmlformats.org/officeDocument/2006/relationships/tags"/><Relationship Id="rId2" Target="../tags/tag4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5.xml.rels><?xml version="1.0" encoding="UTF-8" standalone="yes" ?><Relationships xmlns="http://schemas.openxmlformats.org/package/2006/relationships"><Relationship Id="rId3" Target="../tags/tag51.xml" Type="http://schemas.openxmlformats.org/officeDocument/2006/relationships/tags"/><Relationship Id="rId2" Target="../tags/tag5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6.xml.rels><?xml version="1.0" encoding="UTF-8" standalone="yes" ?><Relationships xmlns="http://schemas.openxmlformats.org/package/2006/relationships"><Relationship Id="rId3" Target="../tags/tag53.xml" Type="http://schemas.openxmlformats.org/officeDocument/2006/relationships/tags"/><Relationship Id="rId2" Target="../tags/tag5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7.xml.rels><?xml version="1.0" encoding="UTF-8" standalone="yes" ?><Relationships xmlns="http://schemas.openxmlformats.org/package/2006/relationships"><Relationship Id="rId3" Target="../tags/tag55.xml" Type="http://schemas.openxmlformats.org/officeDocument/2006/relationships/tags"/><Relationship Id="rId2" Target="../tags/tag5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8.xml.rels><?xml version="1.0" encoding="UTF-8" standalone="yes" ?><Relationships xmlns="http://schemas.openxmlformats.org/package/2006/relationships"><Relationship Id="rId3" Target="../tags/tag57.xml" Type="http://schemas.openxmlformats.org/officeDocument/2006/relationships/tags"/><Relationship Id="rId2" Target="../tags/tag5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29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tags/tag61.xml" Type="http://schemas.openxmlformats.org/officeDocument/2006/relationships/tags"/><Relationship Id="rId7" Target="../media/image3.jpeg" Type="http://schemas.openxmlformats.org/officeDocument/2006/relationships/image"/><Relationship Id="rId2" Target="../tags/tag6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.xml.rels><?xml version="1.0" encoding="UTF-8" standalone="yes" ?><Relationships xmlns="http://schemas.openxmlformats.org/package/2006/relationships"><Relationship Id="rId3" Target="../slideMasters/slideMaster1.xml" Type="http://schemas.openxmlformats.org/officeDocument/2006/relationships/slideMaster"/><Relationship Id="rId7" Target="../media/image4.png" Type="http://schemas.openxmlformats.org/officeDocument/2006/relationships/image"/><Relationship Id="rId2" Target="../tags/tag7.xml" Type="http://schemas.openxmlformats.org/officeDocument/2006/relationships/tags"/><Relationship Id="rId6" Target="../media/image6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30.xml.rels><?xml version="1.0" encoding="UTF-8" standalone="yes" ?><Relationships xmlns="http://schemas.openxmlformats.org/package/2006/relationships"><Relationship Id="rId3" Target="../slideMasters/slideMaster3.xml" Type="http://schemas.openxmlformats.org/officeDocument/2006/relationships/slideMaster"/><Relationship Id="rId7" Target="../media/image4.png" Type="http://schemas.openxmlformats.org/officeDocument/2006/relationships/image"/><Relationship Id="rId2" Target="../tags/tag62.xml" Type="http://schemas.openxmlformats.org/officeDocument/2006/relationships/tags"/><Relationship Id="rId6" Target="../media/image5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31.xml.rels><?xml version="1.0" encoding="UTF-8" standalone="yes" ?><Relationships xmlns="http://schemas.openxmlformats.org/package/2006/relationships"><Relationship Id="rId3" Target="../slideMasters/slideMaster3.xml" Type="http://schemas.openxmlformats.org/officeDocument/2006/relationships/slideMaster"/><Relationship Id="rId7" Target="../media/image4.png" Type="http://schemas.openxmlformats.org/officeDocument/2006/relationships/image"/><Relationship Id="rId2" Target="../tags/tag63.xml" Type="http://schemas.openxmlformats.org/officeDocument/2006/relationships/tags"/><Relationship Id="rId6" Target="../media/image6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32.xml.rels><?xml version="1.0" encoding="UTF-8" standalone="yes" ?><Relationships xmlns="http://schemas.openxmlformats.org/package/2006/relationships"><Relationship Id="rId3" Target="../tags/tag65.xml" Type="http://schemas.openxmlformats.org/officeDocument/2006/relationships/tags"/><Relationship Id="rId2" Target="../tags/tag6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3.xml.rels><?xml version="1.0" encoding="UTF-8" standalone="yes" ?><Relationships xmlns="http://schemas.openxmlformats.org/package/2006/relationships"><Relationship Id="rId3" Target="../tags/tag67.xml" Type="http://schemas.openxmlformats.org/officeDocument/2006/relationships/tags"/><Relationship Id="rId2" Target="../tags/tag6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4.xml.rels><?xml version="1.0" encoding="UTF-8" standalone="yes" ?><Relationships xmlns="http://schemas.openxmlformats.org/package/2006/relationships"><Relationship Id="rId3" Target="../tags/tag69.xml" Type="http://schemas.openxmlformats.org/officeDocument/2006/relationships/tags"/><Relationship Id="rId2" Target="../tags/tag6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5.xml.rels><?xml version="1.0" encoding="UTF-8" standalone="yes" ?><Relationships xmlns="http://schemas.openxmlformats.org/package/2006/relationships"><Relationship Id="rId3" Target="../tags/tag71.xml" Type="http://schemas.openxmlformats.org/officeDocument/2006/relationships/tags"/><Relationship Id="rId2" Target="../tags/tag7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6.xml.rels><?xml version="1.0" encoding="UTF-8" standalone="yes" ?><Relationships xmlns="http://schemas.openxmlformats.org/package/2006/relationships"><Relationship Id="rId3" Target="../tags/tag73.xml" Type="http://schemas.openxmlformats.org/officeDocument/2006/relationships/tags"/><Relationship Id="rId2" Target="../tags/tag7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7.xml.rels><?xml version="1.0" encoding="UTF-8" standalone="yes" ?><Relationships xmlns="http://schemas.openxmlformats.org/package/2006/relationships"><Relationship Id="rId3" Target="../tags/tag75.xml" Type="http://schemas.openxmlformats.org/officeDocument/2006/relationships/tags"/><Relationship Id="rId2" Target="../tags/tag7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8.xml.rels><?xml version="1.0" encoding="UTF-8" standalone="yes" ?><Relationships xmlns="http://schemas.openxmlformats.org/package/2006/relationships"><Relationship Id="rId3" Target="../tags/tag77.xml" Type="http://schemas.openxmlformats.org/officeDocument/2006/relationships/tags"/><Relationship Id="rId2" Target="../tags/tag7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39.xml.rels><?xml version="1.0" encoding="UTF-8" standalone="yes" ?><Relationships xmlns="http://schemas.openxmlformats.org/package/2006/relationships"><Relationship Id="rId3" Target="../tags/tag79.xml" Type="http://schemas.openxmlformats.org/officeDocument/2006/relationships/tags"/><Relationship Id="rId2" Target="../tags/tag7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4.xml.rels><?xml version="1.0" encoding="UTF-8" standalone="yes" ?><Relationships xmlns="http://schemas.openxmlformats.org/package/2006/relationships"><Relationship Id="rId3" Target="../tags/tag9.xml" Type="http://schemas.openxmlformats.org/officeDocument/2006/relationships/tags"/><Relationship Id="rId2" Target="../tags/tag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0.xml.rels><?xml version="1.0" encoding="UTF-8" standalone="yes" ?><Relationships xmlns="http://schemas.openxmlformats.org/package/2006/relationships"><Relationship Id="rId3" Target="../tags/tag81.xml" Type="http://schemas.openxmlformats.org/officeDocument/2006/relationships/tags"/><Relationship Id="rId2" Target="../tags/tag8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41.xml.rels><?xml version="1.0" encoding="UTF-8" standalone="yes" ?><Relationships xmlns="http://schemas.openxmlformats.org/package/2006/relationships"><Relationship Id="rId3" Target="../tags/tag83.xml" Type="http://schemas.openxmlformats.org/officeDocument/2006/relationships/tags"/><Relationship Id="rId2" Target="../tags/tag8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42.xml.rels><?xml version="1.0" encoding="UTF-8" standalone="yes" ?><Relationships xmlns="http://schemas.openxmlformats.org/package/2006/relationships"><Relationship Id="rId3" Target="../tags/tag85.xml" Type="http://schemas.openxmlformats.org/officeDocument/2006/relationships/tags"/><Relationship Id="rId2" Target="../tags/tag8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43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tags/tag89.xml" Type="http://schemas.openxmlformats.org/officeDocument/2006/relationships/tags"/><Relationship Id="rId7" Target="../media/image3.jpeg" Type="http://schemas.openxmlformats.org/officeDocument/2006/relationships/image"/><Relationship Id="rId2" Target="../tags/tag8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44.xml.rels><?xml version="1.0" encoding="UTF-8" standalone="yes" ?><Relationships xmlns="http://schemas.openxmlformats.org/package/2006/relationships"><Relationship Id="rId3" Target="../slideMasters/slideMaster4.xml" Type="http://schemas.openxmlformats.org/officeDocument/2006/relationships/slideMaster"/><Relationship Id="rId7" Target="../media/image4.png" Type="http://schemas.openxmlformats.org/officeDocument/2006/relationships/image"/><Relationship Id="rId2" Target="../tags/tag90.xml" Type="http://schemas.openxmlformats.org/officeDocument/2006/relationships/tags"/><Relationship Id="rId6" Target="../media/image5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45.xml.rels><?xml version="1.0" encoding="UTF-8" standalone="yes" ?><Relationships xmlns="http://schemas.openxmlformats.org/package/2006/relationships"><Relationship Id="rId3" Target="../slideMasters/slideMaster4.xml" Type="http://schemas.openxmlformats.org/officeDocument/2006/relationships/slideMaster"/><Relationship Id="rId7" Target="../media/image4.png" Type="http://schemas.openxmlformats.org/officeDocument/2006/relationships/image"/><Relationship Id="rId2" Target="../tags/tag91.xml" Type="http://schemas.openxmlformats.org/officeDocument/2006/relationships/tags"/><Relationship Id="rId6" Target="../media/image6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46.xml.rels><?xml version="1.0" encoding="UTF-8" standalone="yes" ?><Relationships xmlns="http://schemas.openxmlformats.org/package/2006/relationships"><Relationship Id="rId3" Target="../tags/tag93.xml" Type="http://schemas.openxmlformats.org/officeDocument/2006/relationships/tags"/><Relationship Id="rId2" Target="../tags/tag9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47.xml.rels><?xml version="1.0" encoding="UTF-8" standalone="yes" ?><Relationships xmlns="http://schemas.openxmlformats.org/package/2006/relationships"><Relationship Id="rId3" Target="../tags/tag95.xml" Type="http://schemas.openxmlformats.org/officeDocument/2006/relationships/tags"/><Relationship Id="rId2" Target="../tags/tag9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48.xml.rels><?xml version="1.0" encoding="UTF-8" standalone="yes" ?><Relationships xmlns="http://schemas.openxmlformats.org/package/2006/relationships"><Relationship Id="rId3" Target="../tags/tag97.xml" Type="http://schemas.openxmlformats.org/officeDocument/2006/relationships/tags"/><Relationship Id="rId2" Target="../tags/tag9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49.xml.rels><?xml version="1.0" encoding="UTF-8" standalone="yes" ?><Relationships xmlns="http://schemas.openxmlformats.org/package/2006/relationships"><Relationship Id="rId3" Target="../tags/tag99.xml" Type="http://schemas.openxmlformats.org/officeDocument/2006/relationships/tags"/><Relationship Id="rId2" Target="../tags/tag9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.xml.rels><?xml version="1.0" encoding="UTF-8" standalone="yes" ?><Relationships xmlns="http://schemas.openxmlformats.org/package/2006/relationships"><Relationship Id="rId3" Target="../tags/tag11.xml" Type="http://schemas.openxmlformats.org/officeDocument/2006/relationships/tags"/><Relationship Id="rId2" Target="../tags/tag1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50.xml.rels><?xml version="1.0" encoding="UTF-8" standalone="yes" ?><Relationships xmlns="http://schemas.openxmlformats.org/package/2006/relationships"><Relationship Id="rId3" Target="../tags/tag101.xml" Type="http://schemas.openxmlformats.org/officeDocument/2006/relationships/tags"/><Relationship Id="rId2" Target="../tags/tag10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1.xml.rels><?xml version="1.0" encoding="UTF-8" standalone="yes" ?><Relationships xmlns="http://schemas.openxmlformats.org/package/2006/relationships"><Relationship Id="rId3" Target="../tags/tag103.xml" Type="http://schemas.openxmlformats.org/officeDocument/2006/relationships/tags"/><Relationship Id="rId2" Target="../tags/tag10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2.xml.rels><?xml version="1.0" encoding="UTF-8" standalone="yes" ?><Relationships xmlns="http://schemas.openxmlformats.org/package/2006/relationships"><Relationship Id="rId3" Target="../tags/tag105.xml" Type="http://schemas.openxmlformats.org/officeDocument/2006/relationships/tags"/><Relationship Id="rId2" Target="../tags/tag10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3.xml.rels><?xml version="1.0" encoding="UTF-8" standalone="yes" ?><Relationships xmlns="http://schemas.openxmlformats.org/package/2006/relationships"><Relationship Id="rId3" Target="../tags/tag107.xml" Type="http://schemas.openxmlformats.org/officeDocument/2006/relationships/tags"/><Relationship Id="rId2" Target="../tags/tag10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4.xml.rels><?xml version="1.0" encoding="UTF-8" standalone="yes" ?><Relationships xmlns="http://schemas.openxmlformats.org/package/2006/relationships"><Relationship Id="rId3" Target="../tags/tag109.xml" Type="http://schemas.openxmlformats.org/officeDocument/2006/relationships/tags"/><Relationship Id="rId2" Target="../tags/tag10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5.xml.rels><?xml version="1.0" encoding="UTF-8" standalone="yes" ?><Relationships xmlns="http://schemas.openxmlformats.org/package/2006/relationships"><Relationship Id="rId3" Target="../tags/tag111.xml" Type="http://schemas.openxmlformats.org/officeDocument/2006/relationships/tags"/><Relationship Id="rId2" Target="../tags/tag11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6.xml.rels><?xml version="1.0" encoding="UTF-8" standalone="yes" ?><Relationships xmlns="http://schemas.openxmlformats.org/package/2006/relationships"><Relationship Id="rId3" Target="../tags/tag113.xml" Type="http://schemas.openxmlformats.org/officeDocument/2006/relationships/tags"/><Relationship Id="rId2" Target="../tags/tag11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tags/tag117.xml" Type="http://schemas.openxmlformats.org/officeDocument/2006/relationships/tags"/><Relationship Id="rId7" Target="../media/image3.jpeg" Type="http://schemas.openxmlformats.org/officeDocument/2006/relationships/image"/><Relationship Id="rId2" Target="../tags/tag11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59.xml.rels><?xml version="1.0" encoding="UTF-8" standalone="yes" ?><Relationships xmlns="http://schemas.openxmlformats.org/package/2006/relationships"><Relationship Id="rId3" Target="../slideMasters/slideMaster5.xml" Type="http://schemas.openxmlformats.org/officeDocument/2006/relationships/slideMaster"/><Relationship Id="rId7" Target="../media/image4.png" Type="http://schemas.openxmlformats.org/officeDocument/2006/relationships/image"/><Relationship Id="rId2" Target="../tags/tag118.xml" Type="http://schemas.openxmlformats.org/officeDocument/2006/relationships/tags"/><Relationship Id="rId6" Target="../media/image5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6.xml.rels><?xml version="1.0" encoding="UTF-8" standalone="yes" ?><Relationships xmlns="http://schemas.openxmlformats.org/package/2006/relationships"><Relationship Id="rId3" Target="../tags/tag13.xml" Type="http://schemas.openxmlformats.org/officeDocument/2006/relationships/tags"/><Relationship Id="rId2" Target="../tags/tag1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60.xml.rels><?xml version="1.0" encoding="UTF-8" standalone="yes" ?><Relationships xmlns="http://schemas.openxmlformats.org/package/2006/relationships"><Relationship Id="rId3" Target="../slideMasters/slideMaster5.xml" Type="http://schemas.openxmlformats.org/officeDocument/2006/relationships/slideMaster"/><Relationship Id="rId7" Target="../media/image4.png" Type="http://schemas.openxmlformats.org/officeDocument/2006/relationships/image"/><Relationship Id="rId2" Target="../tags/tag119.xml" Type="http://schemas.openxmlformats.org/officeDocument/2006/relationships/tags"/><Relationship Id="rId6" Target="../media/image6.jpeg" Type="http://schemas.openxmlformats.org/officeDocument/2006/relationships/image"/><Relationship Id="rId5" Target="../media/image1.emf" Type="http://schemas.openxmlformats.org/officeDocument/2006/relationships/image"/><Relationship Id="rId4" Target="../media/image1.emf" Type="http://schemas.openxmlformats.org/officeDocument/2006/relationships/image"/></Relationships>
</file>

<file path=ppt/slideLayouts/_rels/slideLayout61.xml.rels><?xml version="1.0" encoding="UTF-8" standalone="yes" ?><Relationships xmlns="http://schemas.openxmlformats.org/package/2006/relationships"><Relationship Id="rId3" Target="../tags/tag121.xml" Type="http://schemas.openxmlformats.org/officeDocument/2006/relationships/tags"/><Relationship Id="rId2" Target="../tags/tag12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2.xml.rels><?xml version="1.0" encoding="UTF-8" standalone="yes" ?><Relationships xmlns="http://schemas.openxmlformats.org/package/2006/relationships"><Relationship Id="rId3" Target="../tags/tag123.xml" Type="http://schemas.openxmlformats.org/officeDocument/2006/relationships/tags"/><Relationship Id="rId2" Target="../tags/tag12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3.xml.rels><?xml version="1.0" encoding="UTF-8" standalone="yes" ?><Relationships xmlns="http://schemas.openxmlformats.org/package/2006/relationships"><Relationship Id="rId3" Target="../tags/tag125.xml" Type="http://schemas.openxmlformats.org/officeDocument/2006/relationships/tags"/><Relationship Id="rId2" Target="../tags/tag12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4.xml.rels><?xml version="1.0" encoding="UTF-8" standalone="yes" ?><Relationships xmlns="http://schemas.openxmlformats.org/package/2006/relationships"><Relationship Id="rId3" Target="../tags/tag127.xml" Type="http://schemas.openxmlformats.org/officeDocument/2006/relationships/tags"/><Relationship Id="rId2" Target="../tags/tag12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5.xml.rels><?xml version="1.0" encoding="UTF-8" standalone="yes" ?><Relationships xmlns="http://schemas.openxmlformats.org/package/2006/relationships"><Relationship Id="rId3" Target="../tags/tag129.xml" Type="http://schemas.openxmlformats.org/officeDocument/2006/relationships/tags"/><Relationship Id="rId2" Target="../tags/tag12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6.xml.rels><?xml version="1.0" encoding="UTF-8" standalone="yes" ?><Relationships xmlns="http://schemas.openxmlformats.org/package/2006/relationships"><Relationship Id="rId3" Target="../tags/tag131.xml" Type="http://schemas.openxmlformats.org/officeDocument/2006/relationships/tags"/><Relationship Id="rId2" Target="../tags/tag13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7.xml.rels><?xml version="1.0" encoding="UTF-8" standalone="yes" ?><Relationships xmlns="http://schemas.openxmlformats.org/package/2006/relationships"><Relationship Id="rId3" Target="../tags/tag133.xml" Type="http://schemas.openxmlformats.org/officeDocument/2006/relationships/tags"/><Relationship Id="rId2" Target="../tags/tag132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8.xml.rels><?xml version="1.0" encoding="UTF-8" standalone="yes" ?><Relationships xmlns="http://schemas.openxmlformats.org/package/2006/relationships"><Relationship Id="rId3" Target="../tags/tag135.xml" Type="http://schemas.openxmlformats.org/officeDocument/2006/relationships/tags"/><Relationship Id="rId2" Target="../tags/tag13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69.xml.rels><?xml version="1.0" encoding="UTF-8" standalone="yes" ?><Relationships xmlns="http://schemas.openxmlformats.org/package/2006/relationships"><Relationship Id="rId3" Target="../tags/tag137.xml" Type="http://schemas.openxmlformats.org/officeDocument/2006/relationships/tags"/><Relationship Id="rId2" Target="../tags/tag13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7.xml.rels><?xml version="1.0" encoding="UTF-8" standalone="yes" ?><Relationships xmlns="http://schemas.openxmlformats.org/package/2006/relationships"><Relationship Id="rId3" Target="../tags/tag15.xml" Type="http://schemas.openxmlformats.org/officeDocument/2006/relationships/tags"/><Relationship Id="rId2" Target="../tags/tag14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70.xml.rels><?xml version="1.0" encoding="UTF-8" standalone="yes" ?><Relationships xmlns="http://schemas.openxmlformats.org/package/2006/relationships"><Relationship Id="rId3" Target="../tags/tag139.xml" Type="http://schemas.openxmlformats.org/officeDocument/2006/relationships/tags"/><Relationship Id="rId2" Target="../tags/tag13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71.xml.rels><?xml version="1.0" encoding="UTF-8" standalone="yes" ?><Relationships xmlns="http://schemas.openxmlformats.org/package/2006/relationships"><Relationship Id="rId3" Target="../tags/tag141.xml" Type="http://schemas.openxmlformats.org/officeDocument/2006/relationships/tags"/><Relationship Id="rId2" Target="../tags/tag140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5.xml" Type="http://schemas.openxmlformats.org/officeDocument/2006/relationships/slideMaster"/></Relationships>
</file>

<file path=ppt/slideLayouts/_rels/slideLayout8.xml.rels><?xml version="1.0" encoding="UTF-8" standalone="yes" ?><Relationships xmlns="http://schemas.openxmlformats.org/package/2006/relationships"><Relationship Id="rId3" Target="../tags/tag17.xml" Type="http://schemas.openxmlformats.org/officeDocument/2006/relationships/tags"/><Relationship Id="rId2" Target="../tags/tag16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9.xml.rels><?xml version="1.0" encoding="UTF-8" standalone="yes" ?><Relationships xmlns="http://schemas.openxmlformats.org/package/2006/relationships"><Relationship Id="rId3" Target="../tags/tag19.xml" Type="http://schemas.openxmlformats.org/officeDocument/2006/relationships/tags"/><Relationship Id="rId2" Target="../tags/tag18.xml" Type="http://schemas.openxmlformats.org/officeDocument/2006/relationships/tags"/><Relationship Id="rId6" Target="../media/image1.emf" Type="http://schemas.openxmlformats.org/officeDocument/2006/relationships/image"/><Relationship Id="rId5" Target="../media/image1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7" name="Rectangle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none">
            <a:prstTxWarp prst="textNoShape">
              <a:avLst/>
            </a:prstTxWarp>
            <a:noAutofit/>
          </a:bodyPr>
          <a:lstStyle/>
          <a:p>
            <a:pPr algn="ctr" eaLnBrk="1" indent="0" lvl="0" marL="0"/>
            <a:endParaRPr b="0" baseline="0" dirty="0" i="0" lang="en-US" sz="1800">
              <a:solidFill>
                <a:schemeClr val="tx1"/>
              </a:solidFill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0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hasCustomPrompt="1" idx="13" sz="quarter" type="body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anchor="b" anchorCtr="0"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sz="18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hasCustomPrompt="1" idx="12" sz="quarter" type="body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1" baseline="0" sz="24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3 w 142" name="T18"/>
                  <a:gd fmla="*/ 34 h 160" name="T19"/>
                  <a:gd fmla="*/ 133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fmla="*/ 298 w 298" name="T0"/>
                  <a:gd fmla="*/ 385 h 385" name="T1"/>
                  <a:gd fmla="*/ 0 w 298" name="T2"/>
                  <a:gd fmla="*/ 385 h 385" name="T3"/>
                  <a:gd fmla="*/ 0 w 298" name="T4"/>
                  <a:gd fmla="*/ 0 h 385" name="T5"/>
                  <a:gd fmla="*/ 294 w 298" name="T6"/>
                  <a:gd fmla="*/ 0 h 385" name="T7"/>
                  <a:gd fmla="*/ 294 w 298" name="T8"/>
                  <a:gd fmla="*/ 65 h 385" name="T9"/>
                  <a:gd fmla="*/ 91 w 298" name="T10"/>
                  <a:gd fmla="*/ 65 h 385" name="T11"/>
                  <a:gd fmla="*/ 91 w 298" name="T12"/>
                  <a:gd fmla="*/ 154 h 385" name="T13"/>
                  <a:gd fmla="*/ 274 w 298" name="T14"/>
                  <a:gd fmla="*/ 154 h 385" name="T15"/>
                  <a:gd fmla="*/ 274 w 298" name="T16"/>
                  <a:gd fmla="*/ 219 h 385" name="T17"/>
                  <a:gd fmla="*/ 91 w 298" name="T18"/>
                  <a:gd fmla="*/ 219 h 385" name="T19"/>
                  <a:gd fmla="*/ 91 w 298" name="T20"/>
                  <a:gd fmla="*/ 320 h 385" name="T21"/>
                  <a:gd fmla="*/ 298 w 298" name="T22"/>
                  <a:gd fmla="*/ 320 h 385" name="T23"/>
                  <a:gd fmla="*/ 298 w 298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298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1 w 131" name="T6"/>
                  <a:gd fmla="*/ 156 h 166" name="T7"/>
                  <a:gd fmla="*/ 89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1 w 131" name="T16"/>
                  <a:gd fmla="*/ 138 h 166" name="T17"/>
                  <a:gd fmla="*/ 93 w 131" name="T18"/>
                  <a:gd fmla="*/ 122 h 166" name="T19"/>
                  <a:gd fmla="*/ 93 w 131" name="T20"/>
                  <a:gd fmla="*/ 111 h 166" name="T21"/>
                  <a:gd fmla="*/ 89 w 131" name="T22"/>
                  <a:gd fmla="*/ 100 h 166" name="T23"/>
                  <a:gd fmla="*/ 72 w 131" name="T24"/>
                  <a:gd fmla="*/ 95 h 166" name="T25"/>
                  <a:gd fmla="*/ 53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8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2 w 131" name="T40"/>
                  <a:gd fmla="*/ 28 h 166" name="T41"/>
                  <a:gd fmla="*/ 46 w 131" name="T42"/>
                  <a:gd fmla="*/ 31 h 166" name="T43"/>
                  <a:gd fmla="*/ 39 w 131" name="T44"/>
                  <a:gd fmla="*/ 42 h 166" name="T45"/>
                  <a:gd fmla="*/ 39 w 131" name="T46"/>
                  <a:gd fmla="*/ 53 h 166" name="T47"/>
                  <a:gd fmla="*/ 60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fmla="*/ 152 w 152" name="T0"/>
                  <a:gd fmla="*/ 49 h 166" name="T1"/>
                  <a:gd fmla="*/ 152 w 152" name="T2"/>
                  <a:gd fmla="*/ 119 h 166" name="T3"/>
                  <a:gd fmla="*/ 145 w 152" name="T4"/>
                  <a:gd fmla="*/ 142 h 166" name="T5"/>
                  <a:gd fmla="*/ 125 w 152" name="T6"/>
                  <a:gd fmla="*/ 157 h 166" name="T7"/>
                  <a:gd fmla="*/ 101 w 152" name="T8"/>
                  <a:gd fmla="*/ 164 h 166" name="T9"/>
                  <a:gd fmla="*/ 75 w 152" name="T10"/>
                  <a:gd fmla="*/ 166 h 166" name="T11"/>
                  <a:gd fmla="*/ 51 w 152" name="T12"/>
                  <a:gd fmla="*/ 164 h 166" name="T13"/>
                  <a:gd fmla="*/ 27 w 152" name="T14"/>
                  <a:gd fmla="*/ 158 h 166" name="T15"/>
                  <a:gd fmla="*/ 7 w 152" name="T16"/>
                  <a:gd fmla="*/ 144 h 166" name="T17"/>
                  <a:gd fmla="*/ 0 w 152" name="T18"/>
                  <a:gd fmla="*/ 119 h 166" name="T19"/>
                  <a:gd fmla="*/ 0 w 152" name="T20"/>
                  <a:gd fmla="*/ 49 h 166" name="T21"/>
                  <a:gd fmla="*/ 5 w 152" name="T22"/>
                  <a:gd fmla="*/ 27 h 166" name="T23"/>
                  <a:gd fmla="*/ 18 w 152" name="T24"/>
                  <a:gd fmla="*/ 13 h 166" name="T25"/>
                  <a:gd fmla="*/ 37 w 152" name="T26"/>
                  <a:gd fmla="*/ 5 h 166" name="T27"/>
                  <a:gd fmla="*/ 57 w 152" name="T28"/>
                  <a:gd fmla="*/ 1 h 166" name="T29"/>
                  <a:gd fmla="*/ 75 w 152" name="T30"/>
                  <a:gd fmla="*/ 0 h 166" name="T31"/>
                  <a:gd fmla="*/ 94 w 152" name="T32"/>
                  <a:gd fmla="*/ 1 h 166" name="T33"/>
                  <a:gd fmla="*/ 114 w 152" name="T34"/>
                  <a:gd fmla="*/ 5 h 166" name="T35"/>
                  <a:gd fmla="*/ 133 w 152" name="T36"/>
                  <a:gd fmla="*/ 13 h 166" name="T37"/>
                  <a:gd fmla="*/ 146 w 152" name="T38"/>
                  <a:gd fmla="*/ 27 h 166" name="T39"/>
                  <a:gd fmla="*/ 152 w 152" name="T40"/>
                  <a:gd fmla="*/ 49 h 166" name="T41"/>
                  <a:gd fmla="*/ 113 w 152" name="T42"/>
                  <a:gd fmla="*/ 119 h 166" name="T43"/>
                  <a:gd fmla="*/ 113 w 152" name="T44"/>
                  <a:gd fmla="*/ 49 h 166" name="T45"/>
                  <a:gd fmla="*/ 104 w 152" name="T46"/>
                  <a:gd fmla="*/ 32 h 166" name="T47"/>
                  <a:gd fmla="*/ 76 w 152" name="T48"/>
                  <a:gd fmla="*/ 28 h 166" name="T49"/>
                  <a:gd fmla="*/ 47 w 152" name="T50"/>
                  <a:gd fmla="*/ 32 h 166" name="T51"/>
                  <a:gd fmla="*/ 38 w 152" name="T52"/>
                  <a:gd fmla="*/ 49 h 166" name="T53"/>
                  <a:gd fmla="*/ 38 w 152" name="T54"/>
                  <a:gd fmla="*/ 119 h 166" name="T55"/>
                  <a:gd fmla="*/ 41 w 152" name="T56"/>
                  <a:gd fmla="*/ 129 h 166" name="T57"/>
                  <a:gd fmla="*/ 51 w 152" name="T58"/>
                  <a:gd fmla="*/ 135 h 166" name="T59"/>
                  <a:gd fmla="*/ 62 w 152" name="T60"/>
                  <a:gd fmla="*/ 138 h 166" name="T61"/>
                  <a:gd fmla="*/ 76 w 152" name="T62"/>
                  <a:gd fmla="*/ 138 h 166" name="T63"/>
                  <a:gd fmla="*/ 90 w 152" name="T64"/>
                  <a:gd fmla="*/ 138 h 166" name="T65"/>
                  <a:gd fmla="*/ 101 w 152" name="T66"/>
                  <a:gd fmla="*/ 135 h 166" name="T67"/>
                  <a:gd fmla="*/ 110 w 152" name="T68"/>
                  <a:gd fmla="*/ 129 h 166" name="T69"/>
                  <a:gd fmla="*/ 113 w 152" name="T70"/>
                  <a:gd fmla="*/ 119 h 166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6" w="152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6 h 163" name="T3"/>
                  <a:gd fmla="*/ 70 w 139" name="T4"/>
                  <a:gd fmla="*/ 163 h 163" name="T5"/>
                  <a:gd fmla="*/ 0 w 139" name="T6"/>
                  <a:gd fmla="*/ 116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6 h 163" name="T13"/>
                  <a:gd fmla="*/ 46 w 139" name="T14"/>
                  <a:gd fmla="*/ 131 h 163" name="T15"/>
                  <a:gd fmla="*/ 70 w 139" name="T16"/>
                  <a:gd fmla="*/ 135 h 163" name="T17"/>
                  <a:gd fmla="*/ 94 w 139" name="T18"/>
                  <a:gd fmla="*/ 131 h 163" name="T19"/>
                  <a:gd fmla="*/ 101 w 139" name="T20"/>
                  <a:gd fmla="*/ 116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2 w 142" name="T18"/>
                  <a:gd fmla="*/ 34 h 160" name="T19"/>
                  <a:gd fmla="*/ 132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fmla="*/ 126 w 126" name="T0"/>
                  <a:gd fmla="*/ 160 h 166" name="T1"/>
                  <a:gd fmla="*/ 74 w 126" name="T2"/>
                  <a:gd fmla="*/ 166 h 166" name="T3"/>
                  <a:gd fmla="*/ 56 w 126" name="T4"/>
                  <a:gd fmla="*/ 165 h 166" name="T5"/>
                  <a:gd fmla="*/ 36 w 126" name="T6"/>
                  <a:gd fmla="*/ 161 h 166" name="T7"/>
                  <a:gd fmla="*/ 18 w 126" name="T8"/>
                  <a:gd fmla="*/ 153 h 166" name="T9"/>
                  <a:gd fmla="*/ 5 w 126" name="T10"/>
                  <a:gd fmla="*/ 140 h 166" name="T11"/>
                  <a:gd fmla="*/ 0 w 126" name="T12"/>
                  <a:gd fmla="*/ 119 h 166" name="T13"/>
                  <a:gd fmla="*/ 0 w 126" name="T14"/>
                  <a:gd fmla="*/ 49 h 166" name="T15"/>
                  <a:gd fmla="*/ 74 w 126" name="T16"/>
                  <a:gd fmla="*/ 0 h 166" name="T17"/>
                  <a:gd fmla="*/ 125 w 126" name="T18"/>
                  <a:gd fmla="*/ 6 h 166" name="T19"/>
                  <a:gd fmla="*/ 125 w 126" name="T20"/>
                  <a:gd fmla="*/ 35 h 166" name="T21"/>
                  <a:gd fmla="*/ 75 w 126" name="T22"/>
                  <a:gd fmla="*/ 28 h 166" name="T23"/>
                  <a:gd fmla="*/ 61 w 126" name="T24"/>
                  <a:gd fmla="*/ 28 h 166" name="T25"/>
                  <a:gd fmla="*/ 50 w 126" name="T26"/>
                  <a:gd fmla="*/ 31 h 166" name="T27"/>
                  <a:gd fmla="*/ 41 w 126" name="T28"/>
                  <a:gd fmla="*/ 37 h 166" name="T29"/>
                  <a:gd fmla="*/ 39 w 126" name="T30"/>
                  <a:gd fmla="*/ 48 h 166" name="T31"/>
                  <a:gd fmla="*/ 39 w 126" name="T32"/>
                  <a:gd fmla="*/ 116 h 166" name="T33"/>
                  <a:gd fmla="*/ 78 w 126" name="T34"/>
                  <a:gd fmla="*/ 138 h 166" name="T35"/>
                  <a:gd fmla="*/ 126 w 126" name="T36"/>
                  <a:gd fmla="*/ 131 h 166" name="T37"/>
                  <a:gd fmla="*/ 126 w 126" name="T38"/>
                  <a:gd fmla="*/ 160 h 166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6" w="12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fmla="*/ 302 w 302" name="T0"/>
                  <a:gd fmla="*/ 385 h 385" name="T1"/>
                  <a:gd fmla="*/ 0 w 302" name="T2"/>
                  <a:gd fmla="*/ 385 h 385" name="T3"/>
                  <a:gd fmla="*/ 0 w 302" name="T4"/>
                  <a:gd fmla="*/ 0 h 385" name="T5"/>
                  <a:gd fmla="*/ 294 w 302" name="T6"/>
                  <a:gd fmla="*/ 0 h 385" name="T7"/>
                  <a:gd fmla="*/ 294 w 302" name="T8"/>
                  <a:gd fmla="*/ 65 h 385" name="T9"/>
                  <a:gd fmla="*/ 94 w 302" name="T10"/>
                  <a:gd fmla="*/ 65 h 385" name="T11"/>
                  <a:gd fmla="*/ 94 w 302" name="T12"/>
                  <a:gd fmla="*/ 154 h 385" name="T13"/>
                  <a:gd fmla="*/ 275 w 302" name="T14"/>
                  <a:gd fmla="*/ 154 h 385" name="T15"/>
                  <a:gd fmla="*/ 275 w 302" name="T16"/>
                  <a:gd fmla="*/ 219 h 385" name="T17"/>
                  <a:gd fmla="*/ 94 w 302" name="T18"/>
                  <a:gd fmla="*/ 219 h 385" name="T19"/>
                  <a:gd fmla="*/ 94 w 302" name="T20"/>
                  <a:gd fmla="*/ 320 h 385" name="T21"/>
                  <a:gd fmla="*/ 302 w 302" name="T22"/>
                  <a:gd fmla="*/ 320 h 385" name="T23"/>
                  <a:gd fmla="*/ 302 w 302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302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0 w 131" name="T6"/>
                  <a:gd fmla="*/ 156 h 166" name="T7"/>
                  <a:gd fmla="*/ 88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0 w 131" name="T16"/>
                  <a:gd fmla="*/ 138 h 166" name="T17"/>
                  <a:gd fmla="*/ 92 w 131" name="T18"/>
                  <a:gd fmla="*/ 122 h 166" name="T19"/>
                  <a:gd fmla="*/ 92 w 131" name="T20"/>
                  <a:gd fmla="*/ 111 h 166" name="T21"/>
                  <a:gd fmla="*/ 88 w 131" name="T22"/>
                  <a:gd fmla="*/ 100 h 166" name="T23"/>
                  <a:gd fmla="*/ 71 w 131" name="T24"/>
                  <a:gd fmla="*/ 95 h 166" name="T25"/>
                  <a:gd fmla="*/ 52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7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1 w 131" name="T40"/>
                  <a:gd fmla="*/ 28 h 166" name="T41"/>
                  <a:gd fmla="*/ 45 w 131" name="T42"/>
                  <a:gd fmla="*/ 31 h 166" name="T43"/>
                  <a:gd fmla="*/ 38 w 131" name="T44"/>
                  <a:gd fmla="*/ 42 h 166" name="T45"/>
                  <a:gd fmla="*/ 38 w 131" name="T46"/>
                  <a:gd fmla="*/ 53 h 166" name="T47"/>
                  <a:gd fmla="*/ 59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fmla="*/ 147 w 147" name="T0"/>
                  <a:gd fmla="*/ 155 h 165" name="T1"/>
                  <a:gd fmla="*/ 115 w 147" name="T2"/>
                  <a:gd fmla="*/ 162 h 165" name="T3"/>
                  <a:gd fmla="*/ 80 w 147" name="T4"/>
                  <a:gd fmla="*/ 165 h 165" name="T5"/>
                  <a:gd fmla="*/ 56 w 147" name="T6"/>
                  <a:gd fmla="*/ 164 h 165" name="T7"/>
                  <a:gd fmla="*/ 34 w 147" name="T8"/>
                  <a:gd fmla="*/ 160 h 165" name="T9"/>
                  <a:gd fmla="*/ 16 w 147" name="T10"/>
                  <a:gd fmla="*/ 152 h 165" name="T11"/>
                  <a:gd fmla="*/ 5 w 147" name="T12"/>
                  <a:gd fmla="*/ 138 h 165" name="T13"/>
                  <a:gd fmla="*/ 0 w 147" name="T14"/>
                  <a:gd fmla="*/ 119 h 165" name="T15"/>
                  <a:gd fmla="*/ 0 w 147" name="T16"/>
                  <a:gd fmla="*/ 52 h 165" name="T17"/>
                  <a:gd fmla="*/ 5 w 147" name="T18"/>
                  <a:gd fmla="*/ 30 h 165" name="T19"/>
                  <a:gd fmla="*/ 18 w 147" name="T20"/>
                  <a:gd fmla="*/ 15 h 165" name="T21"/>
                  <a:gd fmla="*/ 37 w 147" name="T22"/>
                  <a:gd fmla="*/ 6 h 165" name="T23"/>
                  <a:gd fmla="*/ 59 w 147" name="T24"/>
                  <a:gd fmla="*/ 1 h 165" name="T25"/>
                  <a:gd fmla="*/ 80 w 147" name="T26"/>
                  <a:gd fmla="*/ 0 h 165" name="T27"/>
                  <a:gd fmla="*/ 146 w 147" name="T28"/>
                  <a:gd fmla="*/ 5 h 165" name="T29"/>
                  <a:gd fmla="*/ 146 w 147" name="T30"/>
                  <a:gd fmla="*/ 34 h 165" name="T31"/>
                  <a:gd fmla="*/ 80 w 147" name="T32"/>
                  <a:gd fmla="*/ 27 h 165" name="T33"/>
                  <a:gd fmla="*/ 39 w 147" name="T34"/>
                  <a:gd fmla="*/ 51 h 165" name="T35"/>
                  <a:gd fmla="*/ 39 w 147" name="T36"/>
                  <a:gd fmla="*/ 116 h 165" name="T37"/>
                  <a:gd fmla="*/ 50 w 147" name="T38"/>
                  <a:gd fmla="*/ 133 h 165" name="T39"/>
                  <a:gd fmla="*/ 84 w 147" name="T40"/>
                  <a:gd fmla="*/ 138 h 165" name="T41"/>
                  <a:gd fmla="*/ 110 w 147" name="T42"/>
                  <a:gd fmla="*/ 134 h 165" name="T43"/>
                  <a:gd fmla="*/ 110 w 147" name="T44"/>
                  <a:gd fmla="*/ 97 h 165" name="T45"/>
                  <a:gd fmla="*/ 84 w 147" name="T46"/>
                  <a:gd fmla="*/ 97 h 165" name="T47"/>
                  <a:gd fmla="*/ 84 w 147" name="T48"/>
                  <a:gd fmla="*/ 71 h 165" name="T49"/>
                  <a:gd fmla="*/ 147 w 147" name="T50"/>
                  <a:gd fmla="*/ 71 h 165" name="T51"/>
                  <a:gd fmla="*/ 147 w 147" name="T52"/>
                  <a:gd fmla="*/ 155 h 165" name="T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65" w="147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1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1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fmla="*/ 152 w 152" name="T0"/>
                  <a:gd fmla="*/ 48 h 165" name="T1"/>
                  <a:gd fmla="*/ 152 w 152" name="T2"/>
                  <a:gd fmla="*/ 119 h 165" name="T3"/>
                  <a:gd fmla="*/ 145 w 152" name="T4"/>
                  <a:gd fmla="*/ 142 h 165" name="T5"/>
                  <a:gd fmla="*/ 126 w 152" name="T6"/>
                  <a:gd fmla="*/ 156 h 165" name="T7"/>
                  <a:gd fmla="*/ 102 w 152" name="T8"/>
                  <a:gd fmla="*/ 163 h 165" name="T9"/>
                  <a:gd fmla="*/ 76 w 152" name="T10"/>
                  <a:gd fmla="*/ 165 h 165" name="T11"/>
                  <a:gd fmla="*/ 52 w 152" name="T12"/>
                  <a:gd fmla="*/ 163 h 165" name="T13"/>
                  <a:gd fmla="*/ 28 w 152" name="T14"/>
                  <a:gd fmla="*/ 157 h 165" name="T15"/>
                  <a:gd fmla="*/ 8 w 152" name="T16"/>
                  <a:gd fmla="*/ 143 h 165" name="T17"/>
                  <a:gd fmla="*/ 0 w 152" name="T18"/>
                  <a:gd fmla="*/ 119 h 165" name="T19"/>
                  <a:gd fmla="*/ 0 w 152" name="T20"/>
                  <a:gd fmla="*/ 48 h 165" name="T21"/>
                  <a:gd fmla="*/ 6 w 152" name="T22"/>
                  <a:gd fmla="*/ 27 h 165" name="T23"/>
                  <a:gd fmla="*/ 19 w 152" name="T24"/>
                  <a:gd fmla="*/ 12 h 165" name="T25"/>
                  <a:gd fmla="*/ 38 w 152" name="T26"/>
                  <a:gd fmla="*/ 4 h 165" name="T27"/>
                  <a:gd fmla="*/ 58 w 152" name="T28"/>
                  <a:gd fmla="*/ 0 h 165" name="T29"/>
                  <a:gd fmla="*/ 76 w 152" name="T30"/>
                  <a:gd fmla="*/ 0 h 165" name="T31"/>
                  <a:gd fmla="*/ 95 w 152" name="T32"/>
                  <a:gd fmla="*/ 0 h 165" name="T33"/>
                  <a:gd fmla="*/ 115 w 152" name="T34"/>
                  <a:gd fmla="*/ 4 h 165" name="T35"/>
                  <a:gd fmla="*/ 134 w 152" name="T36"/>
                  <a:gd fmla="*/ 12 h 165" name="T37"/>
                  <a:gd fmla="*/ 147 w 152" name="T38"/>
                  <a:gd fmla="*/ 27 h 165" name="T39"/>
                  <a:gd fmla="*/ 152 w 152" name="T40"/>
                  <a:gd fmla="*/ 48 h 165" name="T41"/>
                  <a:gd fmla="*/ 114 w 152" name="T42"/>
                  <a:gd fmla="*/ 119 h 165" name="T43"/>
                  <a:gd fmla="*/ 114 w 152" name="T44"/>
                  <a:gd fmla="*/ 48 h 165" name="T45"/>
                  <a:gd fmla="*/ 104 w 152" name="T46"/>
                  <a:gd fmla="*/ 32 h 165" name="T47"/>
                  <a:gd fmla="*/ 76 w 152" name="T48"/>
                  <a:gd fmla="*/ 27 h 165" name="T49"/>
                  <a:gd fmla="*/ 48 w 152" name="T50"/>
                  <a:gd fmla="*/ 32 h 165" name="T51"/>
                  <a:gd fmla="*/ 39 w 152" name="T52"/>
                  <a:gd fmla="*/ 48 h 165" name="T53"/>
                  <a:gd fmla="*/ 39 w 152" name="T54"/>
                  <a:gd fmla="*/ 119 h 165" name="T55"/>
                  <a:gd fmla="*/ 42 w 152" name="T56"/>
                  <a:gd fmla="*/ 129 h 165" name="T57"/>
                  <a:gd fmla="*/ 51 w 152" name="T58"/>
                  <a:gd fmla="*/ 135 h 165" name="T59"/>
                  <a:gd fmla="*/ 63 w 152" name="T60"/>
                  <a:gd fmla="*/ 137 h 165" name="T61"/>
                  <a:gd fmla="*/ 77 w 152" name="T62"/>
                  <a:gd fmla="*/ 138 h 165" name="T63"/>
                  <a:gd fmla="*/ 90 w 152" name="T64"/>
                  <a:gd fmla="*/ 137 h 165" name="T65"/>
                  <a:gd fmla="*/ 102 w 152" name="T66"/>
                  <a:gd fmla="*/ 135 h 165" name="T67"/>
                  <a:gd fmla="*/ 111 w 152" name="T68"/>
                  <a:gd fmla="*/ 129 h 165" name="T69"/>
                  <a:gd fmla="*/ 114 w 152" name="T70"/>
                  <a:gd fmla="*/ 119 h 165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5" w="152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70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4 w 139" name="T18"/>
                  <a:gd fmla="*/ 132 h 163" name="T19"/>
                  <a:gd fmla="*/ 101 w 139" name="T20"/>
                  <a:gd fmla="*/ 117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fmla="*/ 128 w 128" name="T0"/>
                  <a:gd fmla="*/ 37 h 161" name="T1"/>
                  <a:gd fmla="*/ 128 w 128" name="T2"/>
                  <a:gd fmla="*/ 67 h 161" name="T3"/>
                  <a:gd fmla="*/ 112 w 128" name="T4"/>
                  <a:gd fmla="*/ 100 h 161" name="T5"/>
                  <a:gd fmla="*/ 60 w 128" name="T6"/>
                  <a:gd fmla="*/ 108 h 161" name="T7"/>
                  <a:gd fmla="*/ 39 w 128" name="T8"/>
                  <a:gd fmla="*/ 108 h 161" name="T9"/>
                  <a:gd fmla="*/ 39 w 128" name="T10"/>
                  <a:gd fmla="*/ 161 h 161" name="T11"/>
                  <a:gd fmla="*/ 0 w 128" name="T12"/>
                  <a:gd fmla="*/ 161 h 161" name="T13"/>
                  <a:gd fmla="*/ 0 w 128" name="T14"/>
                  <a:gd fmla="*/ 0 h 161" name="T15"/>
                  <a:gd fmla="*/ 65 w 128" name="T16"/>
                  <a:gd fmla="*/ 0 h 161" name="T17"/>
                  <a:gd fmla="*/ 113 w 128" name="T18"/>
                  <a:gd fmla="*/ 8 h 161" name="T19"/>
                  <a:gd fmla="*/ 128 w 128" name="T20"/>
                  <a:gd fmla="*/ 37 h 161" name="T21"/>
                  <a:gd fmla="*/ 91 w 128" name="T22"/>
                  <a:gd fmla="*/ 66 h 161" name="T23"/>
                  <a:gd fmla="*/ 91 w 128" name="T24"/>
                  <a:gd fmla="*/ 40 h 161" name="T25"/>
                  <a:gd fmla="*/ 85 w 128" name="T26"/>
                  <a:gd fmla="*/ 30 h 161" name="T27"/>
                  <a:gd fmla="*/ 63 w 128" name="T28"/>
                  <a:gd fmla="*/ 28 h 161" name="T29"/>
                  <a:gd fmla="*/ 39 w 128" name="T30"/>
                  <a:gd fmla="*/ 28 h 161" name="T31"/>
                  <a:gd fmla="*/ 39 w 128" name="T32"/>
                  <a:gd fmla="*/ 82 h 161" name="T33"/>
                  <a:gd fmla="*/ 63 w 128" name="T34"/>
                  <a:gd fmla="*/ 82 h 161" name="T35"/>
                  <a:gd fmla="*/ 85 w 128" name="T36"/>
                  <a:gd fmla="*/ 78 h 161" name="T37"/>
                  <a:gd fmla="*/ 91 w 128" name="T38"/>
                  <a:gd fmla="*/ 66 h 161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1" w="128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lvl="0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fmla="*/ 299 w 299" name="T0"/>
                  <a:gd fmla="*/ 388 h 388" name="T1"/>
                  <a:gd fmla="*/ 0 w 299" name="T2"/>
                  <a:gd fmla="*/ 388 h 388" name="T3"/>
                  <a:gd fmla="*/ 0 w 299" name="T4"/>
                  <a:gd fmla="*/ 0 h 388" name="T5"/>
                  <a:gd fmla="*/ 294 w 299" name="T6"/>
                  <a:gd fmla="*/ 0 h 388" name="T7"/>
                  <a:gd fmla="*/ 294 w 299" name="T8"/>
                  <a:gd fmla="*/ 68 h 388" name="T9"/>
                  <a:gd fmla="*/ 92 w 299" name="T10"/>
                  <a:gd fmla="*/ 68 h 388" name="T11"/>
                  <a:gd fmla="*/ 92 w 299" name="T12"/>
                  <a:gd fmla="*/ 157 h 388" name="T13"/>
                  <a:gd fmla="*/ 275 w 299" name="T14"/>
                  <a:gd fmla="*/ 157 h 388" name="T15"/>
                  <a:gd fmla="*/ 275 w 299" name="T16"/>
                  <a:gd fmla="*/ 222 h 388" name="T17"/>
                  <a:gd fmla="*/ 92 w 299" name="T18"/>
                  <a:gd fmla="*/ 222 h 388" name="T19"/>
                  <a:gd fmla="*/ 92 w 299" name="T20"/>
                  <a:gd fmla="*/ 321 h 388" name="T21"/>
                  <a:gd fmla="*/ 299 w 299" name="T22"/>
                  <a:gd fmla="*/ 321 h 388" name="T23"/>
                  <a:gd fmla="*/ 299 w 299" name="T24"/>
                  <a:gd fmla="*/ 388 h 388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8" w="299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69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8 w 139" name="T10"/>
                  <a:gd fmla="*/ 0 h 163" name="T11"/>
                  <a:gd fmla="*/ 38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3 w 139" name="T18"/>
                  <a:gd fmla="*/ 132 h 163" name="T19"/>
                  <a:gd fmla="*/ 100 w 139" name="T20"/>
                  <a:gd fmla="*/ 117 h 163" name="T21"/>
                  <a:gd fmla="*/ 100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2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2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fmla="*/ 131 w 131" name="T0"/>
                  <a:gd fmla="*/ 106 h 165" name="T1"/>
                  <a:gd fmla="*/ 131 w 131" name="T2"/>
                  <a:gd fmla="*/ 117 h 165" name="T3"/>
                  <a:gd fmla="*/ 126 w 131" name="T4"/>
                  <a:gd fmla="*/ 141 h 165" name="T5"/>
                  <a:gd fmla="*/ 111 w 131" name="T6"/>
                  <a:gd fmla="*/ 156 h 165" name="T7"/>
                  <a:gd fmla="*/ 88 w 131" name="T8"/>
                  <a:gd fmla="*/ 163 h 165" name="T9"/>
                  <a:gd fmla="*/ 60 w 131" name="T10"/>
                  <a:gd fmla="*/ 165 h 165" name="T11"/>
                  <a:gd fmla="*/ 3 w 131" name="T12"/>
                  <a:gd fmla="*/ 161 h 165" name="T13"/>
                  <a:gd fmla="*/ 3 w 131" name="T14"/>
                  <a:gd fmla="*/ 131 h 165" name="T15"/>
                  <a:gd fmla="*/ 60 w 131" name="T16"/>
                  <a:gd fmla="*/ 138 h 165" name="T17"/>
                  <a:gd fmla="*/ 92 w 131" name="T18"/>
                  <a:gd fmla="*/ 121 h 165" name="T19"/>
                  <a:gd fmla="*/ 92 w 131" name="T20"/>
                  <a:gd fmla="*/ 111 h 165" name="T21"/>
                  <a:gd fmla="*/ 88 w 131" name="T22"/>
                  <a:gd fmla="*/ 99 h 165" name="T23"/>
                  <a:gd fmla="*/ 71 w 131" name="T24"/>
                  <a:gd fmla="*/ 94 h 165" name="T25"/>
                  <a:gd fmla="*/ 53 w 131" name="T26"/>
                  <a:gd fmla="*/ 94 h 165" name="T27"/>
                  <a:gd fmla="*/ 0 w 131" name="T28"/>
                  <a:gd fmla="*/ 53 h 165" name="T29"/>
                  <a:gd fmla="*/ 0 w 131" name="T30"/>
                  <a:gd fmla="*/ 41 h 165" name="T31"/>
                  <a:gd fmla="*/ 17 w 131" name="T32"/>
                  <a:gd fmla="*/ 10 h 165" name="T33"/>
                  <a:gd fmla="*/ 73 w 131" name="T34"/>
                  <a:gd fmla="*/ 0 h 165" name="T35"/>
                  <a:gd fmla="*/ 123 w 131" name="T36"/>
                  <a:gd fmla="*/ 3 h 165" name="T37"/>
                  <a:gd fmla="*/ 123 w 131" name="T38"/>
                  <a:gd fmla="*/ 32 h 165" name="T39"/>
                  <a:gd fmla="*/ 72 w 131" name="T40"/>
                  <a:gd fmla="*/ 27 h 165" name="T41"/>
                  <a:gd fmla="*/ 46 w 131" name="T42"/>
                  <a:gd fmla="*/ 31 h 165" name="T43"/>
                  <a:gd fmla="*/ 38 w 131" name="T44"/>
                  <a:gd fmla="*/ 41 h 165" name="T45"/>
                  <a:gd fmla="*/ 38 w 131" name="T46"/>
                  <a:gd fmla="*/ 53 h 165" name="T47"/>
                  <a:gd fmla="*/ 60 w 131" name="T48"/>
                  <a:gd fmla="*/ 65 h 165" name="T49"/>
                  <a:gd fmla="*/ 79 w 131" name="T50"/>
                  <a:gd fmla="*/ 65 h 165" name="T51"/>
                  <a:gd fmla="*/ 119 w 131" name="T52"/>
                  <a:gd fmla="*/ 76 h 165" name="T53"/>
                  <a:gd fmla="*/ 131 w 131" name="T54"/>
                  <a:gd fmla="*/ 106 h 165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5" w="131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fmla="*/ 364 w 364" name="T0"/>
                  <a:gd fmla="*/ 388 h 388" name="T1"/>
                  <a:gd fmla="*/ 270 w 364" name="T2"/>
                  <a:gd fmla="*/ 388 h 388" name="T3"/>
                  <a:gd fmla="*/ 82 w 364" name="T4"/>
                  <a:gd fmla="*/ 121 h 388" name="T5"/>
                  <a:gd fmla="*/ 82 w 364" name="T6"/>
                  <a:gd fmla="*/ 388 h 388" name="T7"/>
                  <a:gd fmla="*/ 0 w 364" name="T8"/>
                  <a:gd fmla="*/ 388 h 388" name="T9"/>
                  <a:gd fmla="*/ 0 w 364" name="T10"/>
                  <a:gd fmla="*/ 0 h 388" name="T11"/>
                  <a:gd fmla="*/ 94 w 364" name="T12"/>
                  <a:gd fmla="*/ 0 h 388" name="T13"/>
                  <a:gd fmla="*/ 279 w 364" name="T14"/>
                  <a:gd fmla="*/ 265 h 388" name="T15"/>
                  <a:gd fmla="*/ 279 w 364" name="T16"/>
                  <a:gd fmla="*/ 0 h 388" name="T17"/>
                  <a:gd fmla="*/ 364 w 364" name="T18"/>
                  <a:gd fmla="*/ 0 h 388" name="T19"/>
                  <a:gd fmla="*/ 364 w 364" name="T20"/>
                  <a:gd fmla="*/ 388 h 388" name="T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8" w="364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lvl="0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hasCustomPrompt="1" idx="14" sz="quarter" type="pic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hasCustomPrompt="1" idx="14" sz="quarter" type="body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hasCustomPrompt="1" idx="15" sz="quarter" type="pic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hasCustomPrompt="1" idx="18" sz="quarter" type="body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hasCustomPrompt="1" idx="19" sz="quarter" type="pic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hasCustomPrompt="1" idx="22" sz="quarter" type="body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hasCustomPrompt="1" idx="23" sz="quarter" type="pic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hasCustomPrompt="1" idx="26" sz="quarter" type="body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hasCustomPrompt="1" idx="27" sz="quarter" type="pic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7" name="Rectangle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dirty="0" lang="en-US">
              <a:solidFill>
                <a:srgbClr val="32373C"/>
              </a:solidFill>
              <a:sym charset="0" panose="020B0604020202020204" pitchFamily="34"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0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hasCustomPrompt="1" idx="13" sz="quarter" type="body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anchor="b" anchorCtr="0"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sz="18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hasCustomPrompt="1" idx="12" sz="quarter" type="body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1" baseline="0" sz="24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3 w 142" name="T18"/>
                  <a:gd fmla="*/ 34 h 160" name="T19"/>
                  <a:gd fmla="*/ 133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fmla="*/ 298 w 298" name="T0"/>
                  <a:gd fmla="*/ 385 h 385" name="T1"/>
                  <a:gd fmla="*/ 0 w 298" name="T2"/>
                  <a:gd fmla="*/ 385 h 385" name="T3"/>
                  <a:gd fmla="*/ 0 w 298" name="T4"/>
                  <a:gd fmla="*/ 0 h 385" name="T5"/>
                  <a:gd fmla="*/ 294 w 298" name="T6"/>
                  <a:gd fmla="*/ 0 h 385" name="T7"/>
                  <a:gd fmla="*/ 294 w 298" name="T8"/>
                  <a:gd fmla="*/ 65 h 385" name="T9"/>
                  <a:gd fmla="*/ 91 w 298" name="T10"/>
                  <a:gd fmla="*/ 65 h 385" name="T11"/>
                  <a:gd fmla="*/ 91 w 298" name="T12"/>
                  <a:gd fmla="*/ 154 h 385" name="T13"/>
                  <a:gd fmla="*/ 274 w 298" name="T14"/>
                  <a:gd fmla="*/ 154 h 385" name="T15"/>
                  <a:gd fmla="*/ 274 w 298" name="T16"/>
                  <a:gd fmla="*/ 219 h 385" name="T17"/>
                  <a:gd fmla="*/ 91 w 298" name="T18"/>
                  <a:gd fmla="*/ 219 h 385" name="T19"/>
                  <a:gd fmla="*/ 91 w 298" name="T20"/>
                  <a:gd fmla="*/ 320 h 385" name="T21"/>
                  <a:gd fmla="*/ 298 w 298" name="T22"/>
                  <a:gd fmla="*/ 320 h 385" name="T23"/>
                  <a:gd fmla="*/ 298 w 298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298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1 w 131" name="T6"/>
                  <a:gd fmla="*/ 156 h 166" name="T7"/>
                  <a:gd fmla="*/ 89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1 w 131" name="T16"/>
                  <a:gd fmla="*/ 138 h 166" name="T17"/>
                  <a:gd fmla="*/ 93 w 131" name="T18"/>
                  <a:gd fmla="*/ 122 h 166" name="T19"/>
                  <a:gd fmla="*/ 93 w 131" name="T20"/>
                  <a:gd fmla="*/ 111 h 166" name="T21"/>
                  <a:gd fmla="*/ 89 w 131" name="T22"/>
                  <a:gd fmla="*/ 100 h 166" name="T23"/>
                  <a:gd fmla="*/ 72 w 131" name="T24"/>
                  <a:gd fmla="*/ 95 h 166" name="T25"/>
                  <a:gd fmla="*/ 53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8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2 w 131" name="T40"/>
                  <a:gd fmla="*/ 28 h 166" name="T41"/>
                  <a:gd fmla="*/ 46 w 131" name="T42"/>
                  <a:gd fmla="*/ 31 h 166" name="T43"/>
                  <a:gd fmla="*/ 39 w 131" name="T44"/>
                  <a:gd fmla="*/ 42 h 166" name="T45"/>
                  <a:gd fmla="*/ 39 w 131" name="T46"/>
                  <a:gd fmla="*/ 53 h 166" name="T47"/>
                  <a:gd fmla="*/ 60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fmla="*/ 152 w 152" name="T0"/>
                  <a:gd fmla="*/ 49 h 166" name="T1"/>
                  <a:gd fmla="*/ 152 w 152" name="T2"/>
                  <a:gd fmla="*/ 119 h 166" name="T3"/>
                  <a:gd fmla="*/ 145 w 152" name="T4"/>
                  <a:gd fmla="*/ 142 h 166" name="T5"/>
                  <a:gd fmla="*/ 125 w 152" name="T6"/>
                  <a:gd fmla="*/ 157 h 166" name="T7"/>
                  <a:gd fmla="*/ 101 w 152" name="T8"/>
                  <a:gd fmla="*/ 164 h 166" name="T9"/>
                  <a:gd fmla="*/ 75 w 152" name="T10"/>
                  <a:gd fmla="*/ 166 h 166" name="T11"/>
                  <a:gd fmla="*/ 51 w 152" name="T12"/>
                  <a:gd fmla="*/ 164 h 166" name="T13"/>
                  <a:gd fmla="*/ 27 w 152" name="T14"/>
                  <a:gd fmla="*/ 158 h 166" name="T15"/>
                  <a:gd fmla="*/ 7 w 152" name="T16"/>
                  <a:gd fmla="*/ 144 h 166" name="T17"/>
                  <a:gd fmla="*/ 0 w 152" name="T18"/>
                  <a:gd fmla="*/ 119 h 166" name="T19"/>
                  <a:gd fmla="*/ 0 w 152" name="T20"/>
                  <a:gd fmla="*/ 49 h 166" name="T21"/>
                  <a:gd fmla="*/ 5 w 152" name="T22"/>
                  <a:gd fmla="*/ 27 h 166" name="T23"/>
                  <a:gd fmla="*/ 18 w 152" name="T24"/>
                  <a:gd fmla="*/ 13 h 166" name="T25"/>
                  <a:gd fmla="*/ 37 w 152" name="T26"/>
                  <a:gd fmla="*/ 5 h 166" name="T27"/>
                  <a:gd fmla="*/ 57 w 152" name="T28"/>
                  <a:gd fmla="*/ 1 h 166" name="T29"/>
                  <a:gd fmla="*/ 75 w 152" name="T30"/>
                  <a:gd fmla="*/ 0 h 166" name="T31"/>
                  <a:gd fmla="*/ 94 w 152" name="T32"/>
                  <a:gd fmla="*/ 1 h 166" name="T33"/>
                  <a:gd fmla="*/ 114 w 152" name="T34"/>
                  <a:gd fmla="*/ 5 h 166" name="T35"/>
                  <a:gd fmla="*/ 133 w 152" name="T36"/>
                  <a:gd fmla="*/ 13 h 166" name="T37"/>
                  <a:gd fmla="*/ 146 w 152" name="T38"/>
                  <a:gd fmla="*/ 27 h 166" name="T39"/>
                  <a:gd fmla="*/ 152 w 152" name="T40"/>
                  <a:gd fmla="*/ 49 h 166" name="T41"/>
                  <a:gd fmla="*/ 113 w 152" name="T42"/>
                  <a:gd fmla="*/ 119 h 166" name="T43"/>
                  <a:gd fmla="*/ 113 w 152" name="T44"/>
                  <a:gd fmla="*/ 49 h 166" name="T45"/>
                  <a:gd fmla="*/ 104 w 152" name="T46"/>
                  <a:gd fmla="*/ 32 h 166" name="T47"/>
                  <a:gd fmla="*/ 76 w 152" name="T48"/>
                  <a:gd fmla="*/ 28 h 166" name="T49"/>
                  <a:gd fmla="*/ 47 w 152" name="T50"/>
                  <a:gd fmla="*/ 32 h 166" name="T51"/>
                  <a:gd fmla="*/ 38 w 152" name="T52"/>
                  <a:gd fmla="*/ 49 h 166" name="T53"/>
                  <a:gd fmla="*/ 38 w 152" name="T54"/>
                  <a:gd fmla="*/ 119 h 166" name="T55"/>
                  <a:gd fmla="*/ 41 w 152" name="T56"/>
                  <a:gd fmla="*/ 129 h 166" name="T57"/>
                  <a:gd fmla="*/ 51 w 152" name="T58"/>
                  <a:gd fmla="*/ 135 h 166" name="T59"/>
                  <a:gd fmla="*/ 62 w 152" name="T60"/>
                  <a:gd fmla="*/ 138 h 166" name="T61"/>
                  <a:gd fmla="*/ 76 w 152" name="T62"/>
                  <a:gd fmla="*/ 138 h 166" name="T63"/>
                  <a:gd fmla="*/ 90 w 152" name="T64"/>
                  <a:gd fmla="*/ 138 h 166" name="T65"/>
                  <a:gd fmla="*/ 101 w 152" name="T66"/>
                  <a:gd fmla="*/ 135 h 166" name="T67"/>
                  <a:gd fmla="*/ 110 w 152" name="T68"/>
                  <a:gd fmla="*/ 129 h 166" name="T69"/>
                  <a:gd fmla="*/ 113 w 152" name="T70"/>
                  <a:gd fmla="*/ 119 h 166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6" w="152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6 h 163" name="T3"/>
                  <a:gd fmla="*/ 70 w 139" name="T4"/>
                  <a:gd fmla="*/ 163 h 163" name="T5"/>
                  <a:gd fmla="*/ 0 w 139" name="T6"/>
                  <a:gd fmla="*/ 116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6 h 163" name="T13"/>
                  <a:gd fmla="*/ 46 w 139" name="T14"/>
                  <a:gd fmla="*/ 131 h 163" name="T15"/>
                  <a:gd fmla="*/ 70 w 139" name="T16"/>
                  <a:gd fmla="*/ 135 h 163" name="T17"/>
                  <a:gd fmla="*/ 94 w 139" name="T18"/>
                  <a:gd fmla="*/ 131 h 163" name="T19"/>
                  <a:gd fmla="*/ 101 w 139" name="T20"/>
                  <a:gd fmla="*/ 116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2 w 142" name="T18"/>
                  <a:gd fmla="*/ 34 h 160" name="T19"/>
                  <a:gd fmla="*/ 132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fmla="*/ 126 w 126" name="T0"/>
                  <a:gd fmla="*/ 160 h 166" name="T1"/>
                  <a:gd fmla="*/ 74 w 126" name="T2"/>
                  <a:gd fmla="*/ 166 h 166" name="T3"/>
                  <a:gd fmla="*/ 56 w 126" name="T4"/>
                  <a:gd fmla="*/ 165 h 166" name="T5"/>
                  <a:gd fmla="*/ 36 w 126" name="T6"/>
                  <a:gd fmla="*/ 161 h 166" name="T7"/>
                  <a:gd fmla="*/ 18 w 126" name="T8"/>
                  <a:gd fmla="*/ 153 h 166" name="T9"/>
                  <a:gd fmla="*/ 5 w 126" name="T10"/>
                  <a:gd fmla="*/ 140 h 166" name="T11"/>
                  <a:gd fmla="*/ 0 w 126" name="T12"/>
                  <a:gd fmla="*/ 119 h 166" name="T13"/>
                  <a:gd fmla="*/ 0 w 126" name="T14"/>
                  <a:gd fmla="*/ 49 h 166" name="T15"/>
                  <a:gd fmla="*/ 74 w 126" name="T16"/>
                  <a:gd fmla="*/ 0 h 166" name="T17"/>
                  <a:gd fmla="*/ 125 w 126" name="T18"/>
                  <a:gd fmla="*/ 6 h 166" name="T19"/>
                  <a:gd fmla="*/ 125 w 126" name="T20"/>
                  <a:gd fmla="*/ 35 h 166" name="T21"/>
                  <a:gd fmla="*/ 75 w 126" name="T22"/>
                  <a:gd fmla="*/ 28 h 166" name="T23"/>
                  <a:gd fmla="*/ 61 w 126" name="T24"/>
                  <a:gd fmla="*/ 28 h 166" name="T25"/>
                  <a:gd fmla="*/ 50 w 126" name="T26"/>
                  <a:gd fmla="*/ 31 h 166" name="T27"/>
                  <a:gd fmla="*/ 41 w 126" name="T28"/>
                  <a:gd fmla="*/ 37 h 166" name="T29"/>
                  <a:gd fmla="*/ 39 w 126" name="T30"/>
                  <a:gd fmla="*/ 48 h 166" name="T31"/>
                  <a:gd fmla="*/ 39 w 126" name="T32"/>
                  <a:gd fmla="*/ 116 h 166" name="T33"/>
                  <a:gd fmla="*/ 78 w 126" name="T34"/>
                  <a:gd fmla="*/ 138 h 166" name="T35"/>
                  <a:gd fmla="*/ 126 w 126" name="T36"/>
                  <a:gd fmla="*/ 131 h 166" name="T37"/>
                  <a:gd fmla="*/ 126 w 126" name="T38"/>
                  <a:gd fmla="*/ 160 h 166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6" w="12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fmla="*/ 302 w 302" name="T0"/>
                  <a:gd fmla="*/ 385 h 385" name="T1"/>
                  <a:gd fmla="*/ 0 w 302" name="T2"/>
                  <a:gd fmla="*/ 385 h 385" name="T3"/>
                  <a:gd fmla="*/ 0 w 302" name="T4"/>
                  <a:gd fmla="*/ 0 h 385" name="T5"/>
                  <a:gd fmla="*/ 294 w 302" name="T6"/>
                  <a:gd fmla="*/ 0 h 385" name="T7"/>
                  <a:gd fmla="*/ 294 w 302" name="T8"/>
                  <a:gd fmla="*/ 65 h 385" name="T9"/>
                  <a:gd fmla="*/ 94 w 302" name="T10"/>
                  <a:gd fmla="*/ 65 h 385" name="T11"/>
                  <a:gd fmla="*/ 94 w 302" name="T12"/>
                  <a:gd fmla="*/ 154 h 385" name="T13"/>
                  <a:gd fmla="*/ 275 w 302" name="T14"/>
                  <a:gd fmla="*/ 154 h 385" name="T15"/>
                  <a:gd fmla="*/ 275 w 302" name="T16"/>
                  <a:gd fmla="*/ 219 h 385" name="T17"/>
                  <a:gd fmla="*/ 94 w 302" name="T18"/>
                  <a:gd fmla="*/ 219 h 385" name="T19"/>
                  <a:gd fmla="*/ 94 w 302" name="T20"/>
                  <a:gd fmla="*/ 320 h 385" name="T21"/>
                  <a:gd fmla="*/ 302 w 302" name="T22"/>
                  <a:gd fmla="*/ 320 h 385" name="T23"/>
                  <a:gd fmla="*/ 302 w 302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302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0 w 131" name="T6"/>
                  <a:gd fmla="*/ 156 h 166" name="T7"/>
                  <a:gd fmla="*/ 88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0 w 131" name="T16"/>
                  <a:gd fmla="*/ 138 h 166" name="T17"/>
                  <a:gd fmla="*/ 92 w 131" name="T18"/>
                  <a:gd fmla="*/ 122 h 166" name="T19"/>
                  <a:gd fmla="*/ 92 w 131" name="T20"/>
                  <a:gd fmla="*/ 111 h 166" name="T21"/>
                  <a:gd fmla="*/ 88 w 131" name="T22"/>
                  <a:gd fmla="*/ 100 h 166" name="T23"/>
                  <a:gd fmla="*/ 71 w 131" name="T24"/>
                  <a:gd fmla="*/ 95 h 166" name="T25"/>
                  <a:gd fmla="*/ 52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7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1 w 131" name="T40"/>
                  <a:gd fmla="*/ 28 h 166" name="T41"/>
                  <a:gd fmla="*/ 45 w 131" name="T42"/>
                  <a:gd fmla="*/ 31 h 166" name="T43"/>
                  <a:gd fmla="*/ 38 w 131" name="T44"/>
                  <a:gd fmla="*/ 42 h 166" name="T45"/>
                  <a:gd fmla="*/ 38 w 131" name="T46"/>
                  <a:gd fmla="*/ 53 h 166" name="T47"/>
                  <a:gd fmla="*/ 59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fmla="*/ 147 w 147" name="T0"/>
                  <a:gd fmla="*/ 155 h 165" name="T1"/>
                  <a:gd fmla="*/ 115 w 147" name="T2"/>
                  <a:gd fmla="*/ 162 h 165" name="T3"/>
                  <a:gd fmla="*/ 80 w 147" name="T4"/>
                  <a:gd fmla="*/ 165 h 165" name="T5"/>
                  <a:gd fmla="*/ 56 w 147" name="T6"/>
                  <a:gd fmla="*/ 164 h 165" name="T7"/>
                  <a:gd fmla="*/ 34 w 147" name="T8"/>
                  <a:gd fmla="*/ 160 h 165" name="T9"/>
                  <a:gd fmla="*/ 16 w 147" name="T10"/>
                  <a:gd fmla="*/ 152 h 165" name="T11"/>
                  <a:gd fmla="*/ 5 w 147" name="T12"/>
                  <a:gd fmla="*/ 138 h 165" name="T13"/>
                  <a:gd fmla="*/ 0 w 147" name="T14"/>
                  <a:gd fmla="*/ 119 h 165" name="T15"/>
                  <a:gd fmla="*/ 0 w 147" name="T16"/>
                  <a:gd fmla="*/ 52 h 165" name="T17"/>
                  <a:gd fmla="*/ 5 w 147" name="T18"/>
                  <a:gd fmla="*/ 30 h 165" name="T19"/>
                  <a:gd fmla="*/ 18 w 147" name="T20"/>
                  <a:gd fmla="*/ 15 h 165" name="T21"/>
                  <a:gd fmla="*/ 37 w 147" name="T22"/>
                  <a:gd fmla="*/ 6 h 165" name="T23"/>
                  <a:gd fmla="*/ 59 w 147" name="T24"/>
                  <a:gd fmla="*/ 1 h 165" name="T25"/>
                  <a:gd fmla="*/ 80 w 147" name="T26"/>
                  <a:gd fmla="*/ 0 h 165" name="T27"/>
                  <a:gd fmla="*/ 146 w 147" name="T28"/>
                  <a:gd fmla="*/ 5 h 165" name="T29"/>
                  <a:gd fmla="*/ 146 w 147" name="T30"/>
                  <a:gd fmla="*/ 34 h 165" name="T31"/>
                  <a:gd fmla="*/ 80 w 147" name="T32"/>
                  <a:gd fmla="*/ 27 h 165" name="T33"/>
                  <a:gd fmla="*/ 39 w 147" name="T34"/>
                  <a:gd fmla="*/ 51 h 165" name="T35"/>
                  <a:gd fmla="*/ 39 w 147" name="T36"/>
                  <a:gd fmla="*/ 116 h 165" name="T37"/>
                  <a:gd fmla="*/ 50 w 147" name="T38"/>
                  <a:gd fmla="*/ 133 h 165" name="T39"/>
                  <a:gd fmla="*/ 84 w 147" name="T40"/>
                  <a:gd fmla="*/ 138 h 165" name="T41"/>
                  <a:gd fmla="*/ 110 w 147" name="T42"/>
                  <a:gd fmla="*/ 134 h 165" name="T43"/>
                  <a:gd fmla="*/ 110 w 147" name="T44"/>
                  <a:gd fmla="*/ 97 h 165" name="T45"/>
                  <a:gd fmla="*/ 84 w 147" name="T46"/>
                  <a:gd fmla="*/ 97 h 165" name="T47"/>
                  <a:gd fmla="*/ 84 w 147" name="T48"/>
                  <a:gd fmla="*/ 71 h 165" name="T49"/>
                  <a:gd fmla="*/ 147 w 147" name="T50"/>
                  <a:gd fmla="*/ 71 h 165" name="T51"/>
                  <a:gd fmla="*/ 147 w 147" name="T52"/>
                  <a:gd fmla="*/ 155 h 165" name="T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65" w="147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1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1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fmla="*/ 152 w 152" name="T0"/>
                  <a:gd fmla="*/ 48 h 165" name="T1"/>
                  <a:gd fmla="*/ 152 w 152" name="T2"/>
                  <a:gd fmla="*/ 119 h 165" name="T3"/>
                  <a:gd fmla="*/ 145 w 152" name="T4"/>
                  <a:gd fmla="*/ 142 h 165" name="T5"/>
                  <a:gd fmla="*/ 126 w 152" name="T6"/>
                  <a:gd fmla="*/ 156 h 165" name="T7"/>
                  <a:gd fmla="*/ 102 w 152" name="T8"/>
                  <a:gd fmla="*/ 163 h 165" name="T9"/>
                  <a:gd fmla="*/ 76 w 152" name="T10"/>
                  <a:gd fmla="*/ 165 h 165" name="T11"/>
                  <a:gd fmla="*/ 52 w 152" name="T12"/>
                  <a:gd fmla="*/ 163 h 165" name="T13"/>
                  <a:gd fmla="*/ 28 w 152" name="T14"/>
                  <a:gd fmla="*/ 157 h 165" name="T15"/>
                  <a:gd fmla="*/ 8 w 152" name="T16"/>
                  <a:gd fmla="*/ 143 h 165" name="T17"/>
                  <a:gd fmla="*/ 0 w 152" name="T18"/>
                  <a:gd fmla="*/ 119 h 165" name="T19"/>
                  <a:gd fmla="*/ 0 w 152" name="T20"/>
                  <a:gd fmla="*/ 48 h 165" name="T21"/>
                  <a:gd fmla="*/ 6 w 152" name="T22"/>
                  <a:gd fmla="*/ 27 h 165" name="T23"/>
                  <a:gd fmla="*/ 19 w 152" name="T24"/>
                  <a:gd fmla="*/ 12 h 165" name="T25"/>
                  <a:gd fmla="*/ 38 w 152" name="T26"/>
                  <a:gd fmla="*/ 4 h 165" name="T27"/>
                  <a:gd fmla="*/ 58 w 152" name="T28"/>
                  <a:gd fmla="*/ 0 h 165" name="T29"/>
                  <a:gd fmla="*/ 76 w 152" name="T30"/>
                  <a:gd fmla="*/ 0 h 165" name="T31"/>
                  <a:gd fmla="*/ 95 w 152" name="T32"/>
                  <a:gd fmla="*/ 0 h 165" name="T33"/>
                  <a:gd fmla="*/ 115 w 152" name="T34"/>
                  <a:gd fmla="*/ 4 h 165" name="T35"/>
                  <a:gd fmla="*/ 134 w 152" name="T36"/>
                  <a:gd fmla="*/ 12 h 165" name="T37"/>
                  <a:gd fmla="*/ 147 w 152" name="T38"/>
                  <a:gd fmla="*/ 27 h 165" name="T39"/>
                  <a:gd fmla="*/ 152 w 152" name="T40"/>
                  <a:gd fmla="*/ 48 h 165" name="T41"/>
                  <a:gd fmla="*/ 114 w 152" name="T42"/>
                  <a:gd fmla="*/ 119 h 165" name="T43"/>
                  <a:gd fmla="*/ 114 w 152" name="T44"/>
                  <a:gd fmla="*/ 48 h 165" name="T45"/>
                  <a:gd fmla="*/ 104 w 152" name="T46"/>
                  <a:gd fmla="*/ 32 h 165" name="T47"/>
                  <a:gd fmla="*/ 76 w 152" name="T48"/>
                  <a:gd fmla="*/ 27 h 165" name="T49"/>
                  <a:gd fmla="*/ 48 w 152" name="T50"/>
                  <a:gd fmla="*/ 32 h 165" name="T51"/>
                  <a:gd fmla="*/ 39 w 152" name="T52"/>
                  <a:gd fmla="*/ 48 h 165" name="T53"/>
                  <a:gd fmla="*/ 39 w 152" name="T54"/>
                  <a:gd fmla="*/ 119 h 165" name="T55"/>
                  <a:gd fmla="*/ 42 w 152" name="T56"/>
                  <a:gd fmla="*/ 129 h 165" name="T57"/>
                  <a:gd fmla="*/ 51 w 152" name="T58"/>
                  <a:gd fmla="*/ 135 h 165" name="T59"/>
                  <a:gd fmla="*/ 63 w 152" name="T60"/>
                  <a:gd fmla="*/ 137 h 165" name="T61"/>
                  <a:gd fmla="*/ 77 w 152" name="T62"/>
                  <a:gd fmla="*/ 138 h 165" name="T63"/>
                  <a:gd fmla="*/ 90 w 152" name="T64"/>
                  <a:gd fmla="*/ 137 h 165" name="T65"/>
                  <a:gd fmla="*/ 102 w 152" name="T66"/>
                  <a:gd fmla="*/ 135 h 165" name="T67"/>
                  <a:gd fmla="*/ 111 w 152" name="T68"/>
                  <a:gd fmla="*/ 129 h 165" name="T69"/>
                  <a:gd fmla="*/ 114 w 152" name="T70"/>
                  <a:gd fmla="*/ 119 h 165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5" w="152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70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4 w 139" name="T18"/>
                  <a:gd fmla="*/ 132 h 163" name="T19"/>
                  <a:gd fmla="*/ 101 w 139" name="T20"/>
                  <a:gd fmla="*/ 117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fmla="*/ 128 w 128" name="T0"/>
                  <a:gd fmla="*/ 37 h 161" name="T1"/>
                  <a:gd fmla="*/ 128 w 128" name="T2"/>
                  <a:gd fmla="*/ 67 h 161" name="T3"/>
                  <a:gd fmla="*/ 112 w 128" name="T4"/>
                  <a:gd fmla="*/ 100 h 161" name="T5"/>
                  <a:gd fmla="*/ 60 w 128" name="T6"/>
                  <a:gd fmla="*/ 108 h 161" name="T7"/>
                  <a:gd fmla="*/ 39 w 128" name="T8"/>
                  <a:gd fmla="*/ 108 h 161" name="T9"/>
                  <a:gd fmla="*/ 39 w 128" name="T10"/>
                  <a:gd fmla="*/ 161 h 161" name="T11"/>
                  <a:gd fmla="*/ 0 w 128" name="T12"/>
                  <a:gd fmla="*/ 161 h 161" name="T13"/>
                  <a:gd fmla="*/ 0 w 128" name="T14"/>
                  <a:gd fmla="*/ 0 h 161" name="T15"/>
                  <a:gd fmla="*/ 65 w 128" name="T16"/>
                  <a:gd fmla="*/ 0 h 161" name="T17"/>
                  <a:gd fmla="*/ 113 w 128" name="T18"/>
                  <a:gd fmla="*/ 8 h 161" name="T19"/>
                  <a:gd fmla="*/ 128 w 128" name="T20"/>
                  <a:gd fmla="*/ 37 h 161" name="T21"/>
                  <a:gd fmla="*/ 91 w 128" name="T22"/>
                  <a:gd fmla="*/ 66 h 161" name="T23"/>
                  <a:gd fmla="*/ 91 w 128" name="T24"/>
                  <a:gd fmla="*/ 40 h 161" name="T25"/>
                  <a:gd fmla="*/ 85 w 128" name="T26"/>
                  <a:gd fmla="*/ 30 h 161" name="T27"/>
                  <a:gd fmla="*/ 63 w 128" name="T28"/>
                  <a:gd fmla="*/ 28 h 161" name="T29"/>
                  <a:gd fmla="*/ 39 w 128" name="T30"/>
                  <a:gd fmla="*/ 28 h 161" name="T31"/>
                  <a:gd fmla="*/ 39 w 128" name="T32"/>
                  <a:gd fmla="*/ 82 h 161" name="T33"/>
                  <a:gd fmla="*/ 63 w 128" name="T34"/>
                  <a:gd fmla="*/ 82 h 161" name="T35"/>
                  <a:gd fmla="*/ 85 w 128" name="T36"/>
                  <a:gd fmla="*/ 78 h 161" name="T37"/>
                  <a:gd fmla="*/ 91 w 128" name="T38"/>
                  <a:gd fmla="*/ 66 h 161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1" w="128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fmla="*/ 299 w 299" name="T0"/>
                  <a:gd fmla="*/ 388 h 388" name="T1"/>
                  <a:gd fmla="*/ 0 w 299" name="T2"/>
                  <a:gd fmla="*/ 388 h 388" name="T3"/>
                  <a:gd fmla="*/ 0 w 299" name="T4"/>
                  <a:gd fmla="*/ 0 h 388" name="T5"/>
                  <a:gd fmla="*/ 294 w 299" name="T6"/>
                  <a:gd fmla="*/ 0 h 388" name="T7"/>
                  <a:gd fmla="*/ 294 w 299" name="T8"/>
                  <a:gd fmla="*/ 68 h 388" name="T9"/>
                  <a:gd fmla="*/ 92 w 299" name="T10"/>
                  <a:gd fmla="*/ 68 h 388" name="T11"/>
                  <a:gd fmla="*/ 92 w 299" name="T12"/>
                  <a:gd fmla="*/ 157 h 388" name="T13"/>
                  <a:gd fmla="*/ 275 w 299" name="T14"/>
                  <a:gd fmla="*/ 157 h 388" name="T15"/>
                  <a:gd fmla="*/ 275 w 299" name="T16"/>
                  <a:gd fmla="*/ 222 h 388" name="T17"/>
                  <a:gd fmla="*/ 92 w 299" name="T18"/>
                  <a:gd fmla="*/ 222 h 388" name="T19"/>
                  <a:gd fmla="*/ 92 w 299" name="T20"/>
                  <a:gd fmla="*/ 321 h 388" name="T21"/>
                  <a:gd fmla="*/ 299 w 299" name="T22"/>
                  <a:gd fmla="*/ 321 h 388" name="T23"/>
                  <a:gd fmla="*/ 299 w 299" name="T24"/>
                  <a:gd fmla="*/ 388 h 388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8" w="299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69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8 w 139" name="T10"/>
                  <a:gd fmla="*/ 0 h 163" name="T11"/>
                  <a:gd fmla="*/ 38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3 w 139" name="T18"/>
                  <a:gd fmla="*/ 132 h 163" name="T19"/>
                  <a:gd fmla="*/ 100 w 139" name="T20"/>
                  <a:gd fmla="*/ 117 h 163" name="T21"/>
                  <a:gd fmla="*/ 100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2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2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fmla="*/ 131 w 131" name="T0"/>
                  <a:gd fmla="*/ 106 h 165" name="T1"/>
                  <a:gd fmla="*/ 131 w 131" name="T2"/>
                  <a:gd fmla="*/ 117 h 165" name="T3"/>
                  <a:gd fmla="*/ 126 w 131" name="T4"/>
                  <a:gd fmla="*/ 141 h 165" name="T5"/>
                  <a:gd fmla="*/ 111 w 131" name="T6"/>
                  <a:gd fmla="*/ 156 h 165" name="T7"/>
                  <a:gd fmla="*/ 88 w 131" name="T8"/>
                  <a:gd fmla="*/ 163 h 165" name="T9"/>
                  <a:gd fmla="*/ 60 w 131" name="T10"/>
                  <a:gd fmla="*/ 165 h 165" name="T11"/>
                  <a:gd fmla="*/ 3 w 131" name="T12"/>
                  <a:gd fmla="*/ 161 h 165" name="T13"/>
                  <a:gd fmla="*/ 3 w 131" name="T14"/>
                  <a:gd fmla="*/ 131 h 165" name="T15"/>
                  <a:gd fmla="*/ 60 w 131" name="T16"/>
                  <a:gd fmla="*/ 138 h 165" name="T17"/>
                  <a:gd fmla="*/ 92 w 131" name="T18"/>
                  <a:gd fmla="*/ 121 h 165" name="T19"/>
                  <a:gd fmla="*/ 92 w 131" name="T20"/>
                  <a:gd fmla="*/ 111 h 165" name="T21"/>
                  <a:gd fmla="*/ 88 w 131" name="T22"/>
                  <a:gd fmla="*/ 99 h 165" name="T23"/>
                  <a:gd fmla="*/ 71 w 131" name="T24"/>
                  <a:gd fmla="*/ 94 h 165" name="T25"/>
                  <a:gd fmla="*/ 53 w 131" name="T26"/>
                  <a:gd fmla="*/ 94 h 165" name="T27"/>
                  <a:gd fmla="*/ 0 w 131" name="T28"/>
                  <a:gd fmla="*/ 53 h 165" name="T29"/>
                  <a:gd fmla="*/ 0 w 131" name="T30"/>
                  <a:gd fmla="*/ 41 h 165" name="T31"/>
                  <a:gd fmla="*/ 17 w 131" name="T32"/>
                  <a:gd fmla="*/ 10 h 165" name="T33"/>
                  <a:gd fmla="*/ 73 w 131" name="T34"/>
                  <a:gd fmla="*/ 0 h 165" name="T35"/>
                  <a:gd fmla="*/ 123 w 131" name="T36"/>
                  <a:gd fmla="*/ 3 h 165" name="T37"/>
                  <a:gd fmla="*/ 123 w 131" name="T38"/>
                  <a:gd fmla="*/ 32 h 165" name="T39"/>
                  <a:gd fmla="*/ 72 w 131" name="T40"/>
                  <a:gd fmla="*/ 27 h 165" name="T41"/>
                  <a:gd fmla="*/ 46 w 131" name="T42"/>
                  <a:gd fmla="*/ 31 h 165" name="T43"/>
                  <a:gd fmla="*/ 38 w 131" name="T44"/>
                  <a:gd fmla="*/ 41 h 165" name="T45"/>
                  <a:gd fmla="*/ 38 w 131" name="T46"/>
                  <a:gd fmla="*/ 53 h 165" name="T47"/>
                  <a:gd fmla="*/ 60 w 131" name="T48"/>
                  <a:gd fmla="*/ 65 h 165" name="T49"/>
                  <a:gd fmla="*/ 79 w 131" name="T50"/>
                  <a:gd fmla="*/ 65 h 165" name="T51"/>
                  <a:gd fmla="*/ 119 w 131" name="T52"/>
                  <a:gd fmla="*/ 76 h 165" name="T53"/>
                  <a:gd fmla="*/ 131 w 131" name="T54"/>
                  <a:gd fmla="*/ 106 h 165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5" w="131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fmla="*/ 364 w 364" name="T0"/>
                  <a:gd fmla="*/ 388 h 388" name="T1"/>
                  <a:gd fmla="*/ 270 w 364" name="T2"/>
                  <a:gd fmla="*/ 388 h 388" name="T3"/>
                  <a:gd fmla="*/ 82 w 364" name="T4"/>
                  <a:gd fmla="*/ 121 h 388" name="T5"/>
                  <a:gd fmla="*/ 82 w 364" name="T6"/>
                  <a:gd fmla="*/ 388 h 388" name="T7"/>
                  <a:gd fmla="*/ 0 w 364" name="T8"/>
                  <a:gd fmla="*/ 388 h 388" name="T9"/>
                  <a:gd fmla="*/ 0 w 364" name="T10"/>
                  <a:gd fmla="*/ 0 h 388" name="T11"/>
                  <a:gd fmla="*/ 94 w 364" name="T12"/>
                  <a:gd fmla="*/ 0 h 388" name="T13"/>
                  <a:gd fmla="*/ 279 w 364" name="T14"/>
                  <a:gd fmla="*/ 265 h 388" name="T15"/>
                  <a:gd fmla="*/ 279 w 364" name="T16"/>
                  <a:gd fmla="*/ 0 h 388" name="T17"/>
                  <a:gd fmla="*/ 364 w 364" name="T18"/>
                  <a:gd fmla="*/ 0 h 388" name="T19"/>
                  <a:gd fmla="*/ 364 w 364" name="T20"/>
                  <a:gd fmla="*/ 388 h 388" name="T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8" w="364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420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783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4209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6" name="Text Placeholder 5"/>
          <p:cNvSpPr>
            <a:spLocks noGrp="1"/>
          </p:cNvSpPr>
          <p:nvPr>
            <p:ph hasCustomPrompt="1" idx="10" sz="quarter" type="body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anchor="b" anchorCtr="0" bIns="0" lIns="0" rIns="0" tIns="0"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indent="0" marL="291586">
              <a:buNone/>
              <a:defRPr/>
            </a:lvl2pPr>
            <a:lvl3pPr indent="0" marL="583171">
              <a:buNone/>
              <a:defRPr/>
            </a:lvl3pPr>
            <a:lvl4pPr indent="0" marL="874756">
              <a:buNone/>
              <a:defRPr/>
            </a:lvl4pPr>
            <a:lvl5pPr indent="0" marL="1166341">
              <a:buNone/>
              <a:defRPr/>
            </a:lvl5pPr>
          </a:lstStyle>
          <a:p>
            <a:pPr lvl="0"/>
            <a:r>
              <a:rPr dirty="0"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5410897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61433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3158110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174722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768289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4422460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hasCustomPrompt="1" idx="14" sz="quarter" type="pic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305024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203212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32731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hasCustomPrompt="1" idx="14" sz="quarter" type="body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hasCustomPrompt="1" idx="15" sz="quarter" type="pic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hasCustomPrompt="1" idx="18" sz="quarter" type="body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hasCustomPrompt="1" idx="19" sz="quarter" type="pic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hasCustomPrompt="1" idx="22" sz="quarter" type="body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hasCustomPrompt="1" idx="23" sz="quarter" type="pic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hasCustomPrompt="1" idx="26" sz="quarter" type="body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hasCustomPrompt="1" idx="27" sz="quarter" type="pic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940516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87071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7" name="Rectangle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dirty="0" lang="en-US">
              <a:solidFill>
                <a:srgbClr val="32373C"/>
              </a:solidFill>
              <a:sym charset="0" panose="020B0604020202020204" pitchFamily="34"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0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hasCustomPrompt="1" idx="13" sz="quarter" type="body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anchor="b" anchorCtr="0"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sz="18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hasCustomPrompt="1" idx="12" sz="quarter" type="body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1" baseline="0" sz="24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3 w 142" name="T18"/>
                  <a:gd fmla="*/ 34 h 160" name="T19"/>
                  <a:gd fmla="*/ 133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fmla="*/ 298 w 298" name="T0"/>
                  <a:gd fmla="*/ 385 h 385" name="T1"/>
                  <a:gd fmla="*/ 0 w 298" name="T2"/>
                  <a:gd fmla="*/ 385 h 385" name="T3"/>
                  <a:gd fmla="*/ 0 w 298" name="T4"/>
                  <a:gd fmla="*/ 0 h 385" name="T5"/>
                  <a:gd fmla="*/ 294 w 298" name="T6"/>
                  <a:gd fmla="*/ 0 h 385" name="T7"/>
                  <a:gd fmla="*/ 294 w 298" name="T8"/>
                  <a:gd fmla="*/ 65 h 385" name="T9"/>
                  <a:gd fmla="*/ 91 w 298" name="T10"/>
                  <a:gd fmla="*/ 65 h 385" name="T11"/>
                  <a:gd fmla="*/ 91 w 298" name="T12"/>
                  <a:gd fmla="*/ 154 h 385" name="T13"/>
                  <a:gd fmla="*/ 274 w 298" name="T14"/>
                  <a:gd fmla="*/ 154 h 385" name="T15"/>
                  <a:gd fmla="*/ 274 w 298" name="T16"/>
                  <a:gd fmla="*/ 219 h 385" name="T17"/>
                  <a:gd fmla="*/ 91 w 298" name="T18"/>
                  <a:gd fmla="*/ 219 h 385" name="T19"/>
                  <a:gd fmla="*/ 91 w 298" name="T20"/>
                  <a:gd fmla="*/ 320 h 385" name="T21"/>
                  <a:gd fmla="*/ 298 w 298" name="T22"/>
                  <a:gd fmla="*/ 320 h 385" name="T23"/>
                  <a:gd fmla="*/ 298 w 298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298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1 w 131" name="T6"/>
                  <a:gd fmla="*/ 156 h 166" name="T7"/>
                  <a:gd fmla="*/ 89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1 w 131" name="T16"/>
                  <a:gd fmla="*/ 138 h 166" name="T17"/>
                  <a:gd fmla="*/ 93 w 131" name="T18"/>
                  <a:gd fmla="*/ 122 h 166" name="T19"/>
                  <a:gd fmla="*/ 93 w 131" name="T20"/>
                  <a:gd fmla="*/ 111 h 166" name="T21"/>
                  <a:gd fmla="*/ 89 w 131" name="T22"/>
                  <a:gd fmla="*/ 100 h 166" name="T23"/>
                  <a:gd fmla="*/ 72 w 131" name="T24"/>
                  <a:gd fmla="*/ 95 h 166" name="T25"/>
                  <a:gd fmla="*/ 53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8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2 w 131" name="T40"/>
                  <a:gd fmla="*/ 28 h 166" name="T41"/>
                  <a:gd fmla="*/ 46 w 131" name="T42"/>
                  <a:gd fmla="*/ 31 h 166" name="T43"/>
                  <a:gd fmla="*/ 39 w 131" name="T44"/>
                  <a:gd fmla="*/ 42 h 166" name="T45"/>
                  <a:gd fmla="*/ 39 w 131" name="T46"/>
                  <a:gd fmla="*/ 53 h 166" name="T47"/>
                  <a:gd fmla="*/ 60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fmla="*/ 152 w 152" name="T0"/>
                  <a:gd fmla="*/ 49 h 166" name="T1"/>
                  <a:gd fmla="*/ 152 w 152" name="T2"/>
                  <a:gd fmla="*/ 119 h 166" name="T3"/>
                  <a:gd fmla="*/ 145 w 152" name="T4"/>
                  <a:gd fmla="*/ 142 h 166" name="T5"/>
                  <a:gd fmla="*/ 125 w 152" name="T6"/>
                  <a:gd fmla="*/ 157 h 166" name="T7"/>
                  <a:gd fmla="*/ 101 w 152" name="T8"/>
                  <a:gd fmla="*/ 164 h 166" name="T9"/>
                  <a:gd fmla="*/ 75 w 152" name="T10"/>
                  <a:gd fmla="*/ 166 h 166" name="T11"/>
                  <a:gd fmla="*/ 51 w 152" name="T12"/>
                  <a:gd fmla="*/ 164 h 166" name="T13"/>
                  <a:gd fmla="*/ 27 w 152" name="T14"/>
                  <a:gd fmla="*/ 158 h 166" name="T15"/>
                  <a:gd fmla="*/ 7 w 152" name="T16"/>
                  <a:gd fmla="*/ 144 h 166" name="T17"/>
                  <a:gd fmla="*/ 0 w 152" name="T18"/>
                  <a:gd fmla="*/ 119 h 166" name="T19"/>
                  <a:gd fmla="*/ 0 w 152" name="T20"/>
                  <a:gd fmla="*/ 49 h 166" name="T21"/>
                  <a:gd fmla="*/ 5 w 152" name="T22"/>
                  <a:gd fmla="*/ 27 h 166" name="T23"/>
                  <a:gd fmla="*/ 18 w 152" name="T24"/>
                  <a:gd fmla="*/ 13 h 166" name="T25"/>
                  <a:gd fmla="*/ 37 w 152" name="T26"/>
                  <a:gd fmla="*/ 5 h 166" name="T27"/>
                  <a:gd fmla="*/ 57 w 152" name="T28"/>
                  <a:gd fmla="*/ 1 h 166" name="T29"/>
                  <a:gd fmla="*/ 75 w 152" name="T30"/>
                  <a:gd fmla="*/ 0 h 166" name="T31"/>
                  <a:gd fmla="*/ 94 w 152" name="T32"/>
                  <a:gd fmla="*/ 1 h 166" name="T33"/>
                  <a:gd fmla="*/ 114 w 152" name="T34"/>
                  <a:gd fmla="*/ 5 h 166" name="T35"/>
                  <a:gd fmla="*/ 133 w 152" name="T36"/>
                  <a:gd fmla="*/ 13 h 166" name="T37"/>
                  <a:gd fmla="*/ 146 w 152" name="T38"/>
                  <a:gd fmla="*/ 27 h 166" name="T39"/>
                  <a:gd fmla="*/ 152 w 152" name="T40"/>
                  <a:gd fmla="*/ 49 h 166" name="T41"/>
                  <a:gd fmla="*/ 113 w 152" name="T42"/>
                  <a:gd fmla="*/ 119 h 166" name="T43"/>
                  <a:gd fmla="*/ 113 w 152" name="T44"/>
                  <a:gd fmla="*/ 49 h 166" name="T45"/>
                  <a:gd fmla="*/ 104 w 152" name="T46"/>
                  <a:gd fmla="*/ 32 h 166" name="T47"/>
                  <a:gd fmla="*/ 76 w 152" name="T48"/>
                  <a:gd fmla="*/ 28 h 166" name="T49"/>
                  <a:gd fmla="*/ 47 w 152" name="T50"/>
                  <a:gd fmla="*/ 32 h 166" name="T51"/>
                  <a:gd fmla="*/ 38 w 152" name="T52"/>
                  <a:gd fmla="*/ 49 h 166" name="T53"/>
                  <a:gd fmla="*/ 38 w 152" name="T54"/>
                  <a:gd fmla="*/ 119 h 166" name="T55"/>
                  <a:gd fmla="*/ 41 w 152" name="T56"/>
                  <a:gd fmla="*/ 129 h 166" name="T57"/>
                  <a:gd fmla="*/ 51 w 152" name="T58"/>
                  <a:gd fmla="*/ 135 h 166" name="T59"/>
                  <a:gd fmla="*/ 62 w 152" name="T60"/>
                  <a:gd fmla="*/ 138 h 166" name="T61"/>
                  <a:gd fmla="*/ 76 w 152" name="T62"/>
                  <a:gd fmla="*/ 138 h 166" name="T63"/>
                  <a:gd fmla="*/ 90 w 152" name="T64"/>
                  <a:gd fmla="*/ 138 h 166" name="T65"/>
                  <a:gd fmla="*/ 101 w 152" name="T66"/>
                  <a:gd fmla="*/ 135 h 166" name="T67"/>
                  <a:gd fmla="*/ 110 w 152" name="T68"/>
                  <a:gd fmla="*/ 129 h 166" name="T69"/>
                  <a:gd fmla="*/ 113 w 152" name="T70"/>
                  <a:gd fmla="*/ 119 h 166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6" w="152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6 h 163" name="T3"/>
                  <a:gd fmla="*/ 70 w 139" name="T4"/>
                  <a:gd fmla="*/ 163 h 163" name="T5"/>
                  <a:gd fmla="*/ 0 w 139" name="T6"/>
                  <a:gd fmla="*/ 116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6 h 163" name="T13"/>
                  <a:gd fmla="*/ 46 w 139" name="T14"/>
                  <a:gd fmla="*/ 131 h 163" name="T15"/>
                  <a:gd fmla="*/ 70 w 139" name="T16"/>
                  <a:gd fmla="*/ 135 h 163" name="T17"/>
                  <a:gd fmla="*/ 94 w 139" name="T18"/>
                  <a:gd fmla="*/ 131 h 163" name="T19"/>
                  <a:gd fmla="*/ 101 w 139" name="T20"/>
                  <a:gd fmla="*/ 116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2 w 142" name="T18"/>
                  <a:gd fmla="*/ 34 h 160" name="T19"/>
                  <a:gd fmla="*/ 132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fmla="*/ 126 w 126" name="T0"/>
                  <a:gd fmla="*/ 160 h 166" name="T1"/>
                  <a:gd fmla="*/ 74 w 126" name="T2"/>
                  <a:gd fmla="*/ 166 h 166" name="T3"/>
                  <a:gd fmla="*/ 56 w 126" name="T4"/>
                  <a:gd fmla="*/ 165 h 166" name="T5"/>
                  <a:gd fmla="*/ 36 w 126" name="T6"/>
                  <a:gd fmla="*/ 161 h 166" name="T7"/>
                  <a:gd fmla="*/ 18 w 126" name="T8"/>
                  <a:gd fmla="*/ 153 h 166" name="T9"/>
                  <a:gd fmla="*/ 5 w 126" name="T10"/>
                  <a:gd fmla="*/ 140 h 166" name="T11"/>
                  <a:gd fmla="*/ 0 w 126" name="T12"/>
                  <a:gd fmla="*/ 119 h 166" name="T13"/>
                  <a:gd fmla="*/ 0 w 126" name="T14"/>
                  <a:gd fmla="*/ 49 h 166" name="T15"/>
                  <a:gd fmla="*/ 74 w 126" name="T16"/>
                  <a:gd fmla="*/ 0 h 166" name="T17"/>
                  <a:gd fmla="*/ 125 w 126" name="T18"/>
                  <a:gd fmla="*/ 6 h 166" name="T19"/>
                  <a:gd fmla="*/ 125 w 126" name="T20"/>
                  <a:gd fmla="*/ 35 h 166" name="T21"/>
                  <a:gd fmla="*/ 75 w 126" name="T22"/>
                  <a:gd fmla="*/ 28 h 166" name="T23"/>
                  <a:gd fmla="*/ 61 w 126" name="T24"/>
                  <a:gd fmla="*/ 28 h 166" name="T25"/>
                  <a:gd fmla="*/ 50 w 126" name="T26"/>
                  <a:gd fmla="*/ 31 h 166" name="T27"/>
                  <a:gd fmla="*/ 41 w 126" name="T28"/>
                  <a:gd fmla="*/ 37 h 166" name="T29"/>
                  <a:gd fmla="*/ 39 w 126" name="T30"/>
                  <a:gd fmla="*/ 48 h 166" name="T31"/>
                  <a:gd fmla="*/ 39 w 126" name="T32"/>
                  <a:gd fmla="*/ 116 h 166" name="T33"/>
                  <a:gd fmla="*/ 78 w 126" name="T34"/>
                  <a:gd fmla="*/ 138 h 166" name="T35"/>
                  <a:gd fmla="*/ 126 w 126" name="T36"/>
                  <a:gd fmla="*/ 131 h 166" name="T37"/>
                  <a:gd fmla="*/ 126 w 126" name="T38"/>
                  <a:gd fmla="*/ 160 h 166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6" w="12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fmla="*/ 302 w 302" name="T0"/>
                  <a:gd fmla="*/ 385 h 385" name="T1"/>
                  <a:gd fmla="*/ 0 w 302" name="T2"/>
                  <a:gd fmla="*/ 385 h 385" name="T3"/>
                  <a:gd fmla="*/ 0 w 302" name="T4"/>
                  <a:gd fmla="*/ 0 h 385" name="T5"/>
                  <a:gd fmla="*/ 294 w 302" name="T6"/>
                  <a:gd fmla="*/ 0 h 385" name="T7"/>
                  <a:gd fmla="*/ 294 w 302" name="T8"/>
                  <a:gd fmla="*/ 65 h 385" name="T9"/>
                  <a:gd fmla="*/ 94 w 302" name="T10"/>
                  <a:gd fmla="*/ 65 h 385" name="T11"/>
                  <a:gd fmla="*/ 94 w 302" name="T12"/>
                  <a:gd fmla="*/ 154 h 385" name="T13"/>
                  <a:gd fmla="*/ 275 w 302" name="T14"/>
                  <a:gd fmla="*/ 154 h 385" name="T15"/>
                  <a:gd fmla="*/ 275 w 302" name="T16"/>
                  <a:gd fmla="*/ 219 h 385" name="T17"/>
                  <a:gd fmla="*/ 94 w 302" name="T18"/>
                  <a:gd fmla="*/ 219 h 385" name="T19"/>
                  <a:gd fmla="*/ 94 w 302" name="T20"/>
                  <a:gd fmla="*/ 320 h 385" name="T21"/>
                  <a:gd fmla="*/ 302 w 302" name="T22"/>
                  <a:gd fmla="*/ 320 h 385" name="T23"/>
                  <a:gd fmla="*/ 302 w 302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302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0 w 131" name="T6"/>
                  <a:gd fmla="*/ 156 h 166" name="T7"/>
                  <a:gd fmla="*/ 88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0 w 131" name="T16"/>
                  <a:gd fmla="*/ 138 h 166" name="T17"/>
                  <a:gd fmla="*/ 92 w 131" name="T18"/>
                  <a:gd fmla="*/ 122 h 166" name="T19"/>
                  <a:gd fmla="*/ 92 w 131" name="T20"/>
                  <a:gd fmla="*/ 111 h 166" name="T21"/>
                  <a:gd fmla="*/ 88 w 131" name="T22"/>
                  <a:gd fmla="*/ 100 h 166" name="T23"/>
                  <a:gd fmla="*/ 71 w 131" name="T24"/>
                  <a:gd fmla="*/ 95 h 166" name="T25"/>
                  <a:gd fmla="*/ 52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7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1 w 131" name="T40"/>
                  <a:gd fmla="*/ 28 h 166" name="T41"/>
                  <a:gd fmla="*/ 45 w 131" name="T42"/>
                  <a:gd fmla="*/ 31 h 166" name="T43"/>
                  <a:gd fmla="*/ 38 w 131" name="T44"/>
                  <a:gd fmla="*/ 42 h 166" name="T45"/>
                  <a:gd fmla="*/ 38 w 131" name="T46"/>
                  <a:gd fmla="*/ 53 h 166" name="T47"/>
                  <a:gd fmla="*/ 59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fmla="*/ 147 w 147" name="T0"/>
                  <a:gd fmla="*/ 155 h 165" name="T1"/>
                  <a:gd fmla="*/ 115 w 147" name="T2"/>
                  <a:gd fmla="*/ 162 h 165" name="T3"/>
                  <a:gd fmla="*/ 80 w 147" name="T4"/>
                  <a:gd fmla="*/ 165 h 165" name="T5"/>
                  <a:gd fmla="*/ 56 w 147" name="T6"/>
                  <a:gd fmla="*/ 164 h 165" name="T7"/>
                  <a:gd fmla="*/ 34 w 147" name="T8"/>
                  <a:gd fmla="*/ 160 h 165" name="T9"/>
                  <a:gd fmla="*/ 16 w 147" name="T10"/>
                  <a:gd fmla="*/ 152 h 165" name="T11"/>
                  <a:gd fmla="*/ 5 w 147" name="T12"/>
                  <a:gd fmla="*/ 138 h 165" name="T13"/>
                  <a:gd fmla="*/ 0 w 147" name="T14"/>
                  <a:gd fmla="*/ 119 h 165" name="T15"/>
                  <a:gd fmla="*/ 0 w 147" name="T16"/>
                  <a:gd fmla="*/ 52 h 165" name="T17"/>
                  <a:gd fmla="*/ 5 w 147" name="T18"/>
                  <a:gd fmla="*/ 30 h 165" name="T19"/>
                  <a:gd fmla="*/ 18 w 147" name="T20"/>
                  <a:gd fmla="*/ 15 h 165" name="T21"/>
                  <a:gd fmla="*/ 37 w 147" name="T22"/>
                  <a:gd fmla="*/ 6 h 165" name="T23"/>
                  <a:gd fmla="*/ 59 w 147" name="T24"/>
                  <a:gd fmla="*/ 1 h 165" name="T25"/>
                  <a:gd fmla="*/ 80 w 147" name="T26"/>
                  <a:gd fmla="*/ 0 h 165" name="T27"/>
                  <a:gd fmla="*/ 146 w 147" name="T28"/>
                  <a:gd fmla="*/ 5 h 165" name="T29"/>
                  <a:gd fmla="*/ 146 w 147" name="T30"/>
                  <a:gd fmla="*/ 34 h 165" name="T31"/>
                  <a:gd fmla="*/ 80 w 147" name="T32"/>
                  <a:gd fmla="*/ 27 h 165" name="T33"/>
                  <a:gd fmla="*/ 39 w 147" name="T34"/>
                  <a:gd fmla="*/ 51 h 165" name="T35"/>
                  <a:gd fmla="*/ 39 w 147" name="T36"/>
                  <a:gd fmla="*/ 116 h 165" name="T37"/>
                  <a:gd fmla="*/ 50 w 147" name="T38"/>
                  <a:gd fmla="*/ 133 h 165" name="T39"/>
                  <a:gd fmla="*/ 84 w 147" name="T40"/>
                  <a:gd fmla="*/ 138 h 165" name="T41"/>
                  <a:gd fmla="*/ 110 w 147" name="T42"/>
                  <a:gd fmla="*/ 134 h 165" name="T43"/>
                  <a:gd fmla="*/ 110 w 147" name="T44"/>
                  <a:gd fmla="*/ 97 h 165" name="T45"/>
                  <a:gd fmla="*/ 84 w 147" name="T46"/>
                  <a:gd fmla="*/ 97 h 165" name="T47"/>
                  <a:gd fmla="*/ 84 w 147" name="T48"/>
                  <a:gd fmla="*/ 71 h 165" name="T49"/>
                  <a:gd fmla="*/ 147 w 147" name="T50"/>
                  <a:gd fmla="*/ 71 h 165" name="T51"/>
                  <a:gd fmla="*/ 147 w 147" name="T52"/>
                  <a:gd fmla="*/ 155 h 165" name="T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65" w="147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1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1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fmla="*/ 152 w 152" name="T0"/>
                  <a:gd fmla="*/ 48 h 165" name="T1"/>
                  <a:gd fmla="*/ 152 w 152" name="T2"/>
                  <a:gd fmla="*/ 119 h 165" name="T3"/>
                  <a:gd fmla="*/ 145 w 152" name="T4"/>
                  <a:gd fmla="*/ 142 h 165" name="T5"/>
                  <a:gd fmla="*/ 126 w 152" name="T6"/>
                  <a:gd fmla="*/ 156 h 165" name="T7"/>
                  <a:gd fmla="*/ 102 w 152" name="T8"/>
                  <a:gd fmla="*/ 163 h 165" name="T9"/>
                  <a:gd fmla="*/ 76 w 152" name="T10"/>
                  <a:gd fmla="*/ 165 h 165" name="T11"/>
                  <a:gd fmla="*/ 52 w 152" name="T12"/>
                  <a:gd fmla="*/ 163 h 165" name="T13"/>
                  <a:gd fmla="*/ 28 w 152" name="T14"/>
                  <a:gd fmla="*/ 157 h 165" name="T15"/>
                  <a:gd fmla="*/ 8 w 152" name="T16"/>
                  <a:gd fmla="*/ 143 h 165" name="T17"/>
                  <a:gd fmla="*/ 0 w 152" name="T18"/>
                  <a:gd fmla="*/ 119 h 165" name="T19"/>
                  <a:gd fmla="*/ 0 w 152" name="T20"/>
                  <a:gd fmla="*/ 48 h 165" name="T21"/>
                  <a:gd fmla="*/ 6 w 152" name="T22"/>
                  <a:gd fmla="*/ 27 h 165" name="T23"/>
                  <a:gd fmla="*/ 19 w 152" name="T24"/>
                  <a:gd fmla="*/ 12 h 165" name="T25"/>
                  <a:gd fmla="*/ 38 w 152" name="T26"/>
                  <a:gd fmla="*/ 4 h 165" name="T27"/>
                  <a:gd fmla="*/ 58 w 152" name="T28"/>
                  <a:gd fmla="*/ 0 h 165" name="T29"/>
                  <a:gd fmla="*/ 76 w 152" name="T30"/>
                  <a:gd fmla="*/ 0 h 165" name="T31"/>
                  <a:gd fmla="*/ 95 w 152" name="T32"/>
                  <a:gd fmla="*/ 0 h 165" name="T33"/>
                  <a:gd fmla="*/ 115 w 152" name="T34"/>
                  <a:gd fmla="*/ 4 h 165" name="T35"/>
                  <a:gd fmla="*/ 134 w 152" name="T36"/>
                  <a:gd fmla="*/ 12 h 165" name="T37"/>
                  <a:gd fmla="*/ 147 w 152" name="T38"/>
                  <a:gd fmla="*/ 27 h 165" name="T39"/>
                  <a:gd fmla="*/ 152 w 152" name="T40"/>
                  <a:gd fmla="*/ 48 h 165" name="T41"/>
                  <a:gd fmla="*/ 114 w 152" name="T42"/>
                  <a:gd fmla="*/ 119 h 165" name="T43"/>
                  <a:gd fmla="*/ 114 w 152" name="T44"/>
                  <a:gd fmla="*/ 48 h 165" name="T45"/>
                  <a:gd fmla="*/ 104 w 152" name="T46"/>
                  <a:gd fmla="*/ 32 h 165" name="T47"/>
                  <a:gd fmla="*/ 76 w 152" name="T48"/>
                  <a:gd fmla="*/ 27 h 165" name="T49"/>
                  <a:gd fmla="*/ 48 w 152" name="T50"/>
                  <a:gd fmla="*/ 32 h 165" name="T51"/>
                  <a:gd fmla="*/ 39 w 152" name="T52"/>
                  <a:gd fmla="*/ 48 h 165" name="T53"/>
                  <a:gd fmla="*/ 39 w 152" name="T54"/>
                  <a:gd fmla="*/ 119 h 165" name="T55"/>
                  <a:gd fmla="*/ 42 w 152" name="T56"/>
                  <a:gd fmla="*/ 129 h 165" name="T57"/>
                  <a:gd fmla="*/ 51 w 152" name="T58"/>
                  <a:gd fmla="*/ 135 h 165" name="T59"/>
                  <a:gd fmla="*/ 63 w 152" name="T60"/>
                  <a:gd fmla="*/ 137 h 165" name="T61"/>
                  <a:gd fmla="*/ 77 w 152" name="T62"/>
                  <a:gd fmla="*/ 138 h 165" name="T63"/>
                  <a:gd fmla="*/ 90 w 152" name="T64"/>
                  <a:gd fmla="*/ 137 h 165" name="T65"/>
                  <a:gd fmla="*/ 102 w 152" name="T66"/>
                  <a:gd fmla="*/ 135 h 165" name="T67"/>
                  <a:gd fmla="*/ 111 w 152" name="T68"/>
                  <a:gd fmla="*/ 129 h 165" name="T69"/>
                  <a:gd fmla="*/ 114 w 152" name="T70"/>
                  <a:gd fmla="*/ 119 h 165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5" w="152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70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4 w 139" name="T18"/>
                  <a:gd fmla="*/ 132 h 163" name="T19"/>
                  <a:gd fmla="*/ 101 w 139" name="T20"/>
                  <a:gd fmla="*/ 117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fmla="*/ 128 w 128" name="T0"/>
                  <a:gd fmla="*/ 37 h 161" name="T1"/>
                  <a:gd fmla="*/ 128 w 128" name="T2"/>
                  <a:gd fmla="*/ 67 h 161" name="T3"/>
                  <a:gd fmla="*/ 112 w 128" name="T4"/>
                  <a:gd fmla="*/ 100 h 161" name="T5"/>
                  <a:gd fmla="*/ 60 w 128" name="T6"/>
                  <a:gd fmla="*/ 108 h 161" name="T7"/>
                  <a:gd fmla="*/ 39 w 128" name="T8"/>
                  <a:gd fmla="*/ 108 h 161" name="T9"/>
                  <a:gd fmla="*/ 39 w 128" name="T10"/>
                  <a:gd fmla="*/ 161 h 161" name="T11"/>
                  <a:gd fmla="*/ 0 w 128" name="T12"/>
                  <a:gd fmla="*/ 161 h 161" name="T13"/>
                  <a:gd fmla="*/ 0 w 128" name="T14"/>
                  <a:gd fmla="*/ 0 h 161" name="T15"/>
                  <a:gd fmla="*/ 65 w 128" name="T16"/>
                  <a:gd fmla="*/ 0 h 161" name="T17"/>
                  <a:gd fmla="*/ 113 w 128" name="T18"/>
                  <a:gd fmla="*/ 8 h 161" name="T19"/>
                  <a:gd fmla="*/ 128 w 128" name="T20"/>
                  <a:gd fmla="*/ 37 h 161" name="T21"/>
                  <a:gd fmla="*/ 91 w 128" name="T22"/>
                  <a:gd fmla="*/ 66 h 161" name="T23"/>
                  <a:gd fmla="*/ 91 w 128" name="T24"/>
                  <a:gd fmla="*/ 40 h 161" name="T25"/>
                  <a:gd fmla="*/ 85 w 128" name="T26"/>
                  <a:gd fmla="*/ 30 h 161" name="T27"/>
                  <a:gd fmla="*/ 63 w 128" name="T28"/>
                  <a:gd fmla="*/ 28 h 161" name="T29"/>
                  <a:gd fmla="*/ 39 w 128" name="T30"/>
                  <a:gd fmla="*/ 28 h 161" name="T31"/>
                  <a:gd fmla="*/ 39 w 128" name="T32"/>
                  <a:gd fmla="*/ 82 h 161" name="T33"/>
                  <a:gd fmla="*/ 63 w 128" name="T34"/>
                  <a:gd fmla="*/ 82 h 161" name="T35"/>
                  <a:gd fmla="*/ 85 w 128" name="T36"/>
                  <a:gd fmla="*/ 78 h 161" name="T37"/>
                  <a:gd fmla="*/ 91 w 128" name="T38"/>
                  <a:gd fmla="*/ 66 h 161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1" w="128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fmla="*/ 299 w 299" name="T0"/>
                  <a:gd fmla="*/ 388 h 388" name="T1"/>
                  <a:gd fmla="*/ 0 w 299" name="T2"/>
                  <a:gd fmla="*/ 388 h 388" name="T3"/>
                  <a:gd fmla="*/ 0 w 299" name="T4"/>
                  <a:gd fmla="*/ 0 h 388" name="T5"/>
                  <a:gd fmla="*/ 294 w 299" name="T6"/>
                  <a:gd fmla="*/ 0 h 388" name="T7"/>
                  <a:gd fmla="*/ 294 w 299" name="T8"/>
                  <a:gd fmla="*/ 68 h 388" name="T9"/>
                  <a:gd fmla="*/ 92 w 299" name="T10"/>
                  <a:gd fmla="*/ 68 h 388" name="T11"/>
                  <a:gd fmla="*/ 92 w 299" name="T12"/>
                  <a:gd fmla="*/ 157 h 388" name="T13"/>
                  <a:gd fmla="*/ 275 w 299" name="T14"/>
                  <a:gd fmla="*/ 157 h 388" name="T15"/>
                  <a:gd fmla="*/ 275 w 299" name="T16"/>
                  <a:gd fmla="*/ 222 h 388" name="T17"/>
                  <a:gd fmla="*/ 92 w 299" name="T18"/>
                  <a:gd fmla="*/ 222 h 388" name="T19"/>
                  <a:gd fmla="*/ 92 w 299" name="T20"/>
                  <a:gd fmla="*/ 321 h 388" name="T21"/>
                  <a:gd fmla="*/ 299 w 299" name="T22"/>
                  <a:gd fmla="*/ 321 h 388" name="T23"/>
                  <a:gd fmla="*/ 299 w 299" name="T24"/>
                  <a:gd fmla="*/ 388 h 388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8" w="299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69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8 w 139" name="T10"/>
                  <a:gd fmla="*/ 0 h 163" name="T11"/>
                  <a:gd fmla="*/ 38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3 w 139" name="T18"/>
                  <a:gd fmla="*/ 132 h 163" name="T19"/>
                  <a:gd fmla="*/ 100 w 139" name="T20"/>
                  <a:gd fmla="*/ 117 h 163" name="T21"/>
                  <a:gd fmla="*/ 100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2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2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fmla="*/ 131 w 131" name="T0"/>
                  <a:gd fmla="*/ 106 h 165" name="T1"/>
                  <a:gd fmla="*/ 131 w 131" name="T2"/>
                  <a:gd fmla="*/ 117 h 165" name="T3"/>
                  <a:gd fmla="*/ 126 w 131" name="T4"/>
                  <a:gd fmla="*/ 141 h 165" name="T5"/>
                  <a:gd fmla="*/ 111 w 131" name="T6"/>
                  <a:gd fmla="*/ 156 h 165" name="T7"/>
                  <a:gd fmla="*/ 88 w 131" name="T8"/>
                  <a:gd fmla="*/ 163 h 165" name="T9"/>
                  <a:gd fmla="*/ 60 w 131" name="T10"/>
                  <a:gd fmla="*/ 165 h 165" name="T11"/>
                  <a:gd fmla="*/ 3 w 131" name="T12"/>
                  <a:gd fmla="*/ 161 h 165" name="T13"/>
                  <a:gd fmla="*/ 3 w 131" name="T14"/>
                  <a:gd fmla="*/ 131 h 165" name="T15"/>
                  <a:gd fmla="*/ 60 w 131" name="T16"/>
                  <a:gd fmla="*/ 138 h 165" name="T17"/>
                  <a:gd fmla="*/ 92 w 131" name="T18"/>
                  <a:gd fmla="*/ 121 h 165" name="T19"/>
                  <a:gd fmla="*/ 92 w 131" name="T20"/>
                  <a:gd fmla="*/ 111 h 165" name="T21"/>
                  <a:gd fmla="*/ 88 w 131" name="T22"/>
                  <a:gd fmla="*/ 99 h 165" name="T23"/>
                  <a:gd fmla="*/ 71 w 131" name="T24"/>
                  <a:gd fmla="*/ 94 h 165" name="T25"/>
                  <a:gd fmla="*/ 53 w 131" name="T26"/>
                  <a:gd fmla="*/ 94 h 165" name="T27"/>
                  <a:gd fmla="*/ 0 w 131" name="T28"/>
                  <a:gd fmla="*/ 53 h 165" name="T29"/>
                  <a:gd fmla="*/ 0 w 131" name="T30"/>
                  <a:gd fmla="*/ 41 h 165" name="T31"/>
                  <a:gd fmla="*/ 17 w 131" name="T32"/>
                  <a:gd fmla="*/ 10 h 165" name="T33"/>
                  <a:gd fmla="*/ 73 w 131" name="T34"/>
                  <a:gd fmla="*/ 0 h 165" name="T35"/>
                  <a:gd fmla="*/ 123 w 131" name="T36"/>
                  <a:gd fmla="*/ 3 h 165" name="T37"/>
                  <a:gd fmla="*/ 123 w 131" name="T38"/>
                  <a:gd fmla="*/ 32 h 165" name="T39"/>
                  <a:gd fmla="*/ 72 w 131" name="T40"/>
                  <a:gd fmla="*/ 27 h 165" name="T41"/>
                  <a:gd fmla="*/ 46 w 131" name="T42"/>
                  <a:gd fmla="*/ 31 h 165" name="T43"/>
                  <a:gd fmla="*/ 38 w 131" name="T44"/>
                  <a:gd fmla="*/ 41 h 165" name="T45"/>
                  <a:gd fmla="*/ 38 w 131" name="T46"/>
                  <a:gd fmla="*/ 53 h 165" name="T47"/>
                  <a:gd fmla="*/ 60 w 131" name="T48"/>
                  <a:gd fmla="*/ 65 h 165" name="T49"/>
                  <a:gd fmla="*/ 79 w 131" name="T50"/>
                  <a:gd fmla="*/ 65 h 165" name="T51"/>
                  <a:gd fmla="*/ 119 w 131" name="T52"/>
                  <a:gd fmla="*/ 76 h 165" name="T53"/>
                  <a:gd fmla="*/ 131 w 131" name="T54"/>
                  <a:gd fmla="*/ 106 h 165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5" w="131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fmla="*/ 364 w 364" name="T0"/>
                  <a:gd fmla="*/ 388 h 388" name="T1"/>
                  <a:gd fmla="*/ 270 w 364" name="T2"/>
                  <a:gd fmla="*/ 388 h 388" name="T3"/>
                  <a:gd fmla="*/ 82 w 364" name="T4"/>
                  <a:gd fmla="*/ 121 h 388" name="T5"/>
                  <a:gd fmla="*/ 82 w 364" name="T6"/>
                  <a:gd fmla="*/ 388 h 388" name="T7"/>
                  <a:gd fmla="*/ 0 w 364" name="T8"/>
                  <a:gd fmla="*/ 388 h 388" name="T9"/>
                  <a:gd fmla="*/ 0 w 364" name="T10"/>
                  <a:gd fmla="*/ 0 h 388" name="T11"/>
                  <a:gd fmla="*/ 94 w 364" name="T12"/>
                  <a:gd fmla="*/ 0 h 388" name="T13"/>
                  <a:gd fmla="*/ 279 w 364" name="T14"/>
                  <a:gd fmla="*/ 265 h 388" name="T15"/>
                  <a:gd fmla="*/ 279 w 364" name="T16"/>
                  <a:gd fmla="*/ 0 h 388" name="T17"/>
                  <a:gd fmla="*/ 364 w 364" name="T18"/>
                  <a:gd fmla="*/ 0 h 388" name="T19"/>
                  <a:gd fmla="*/ 364 w 364" name="T20"/>
                  <a:gd fmla="*/ 388 h 388" name="T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8" w="364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17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08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50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4209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6" name="Text Placeholder 5"/>
          <p:cNvSpPr>
            <a:spLocks noGrp="1"/>
          </p:cNvSpPr>
          <p:nvPr>
            <p:ph hasCustomPrompt="1" idx="10" sz="quarter" type="body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anchor="b" anchorCtr="0" bIns="0" lIns="0" rIns="0" tIns="0"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indent="0" marL="291586">
              <a:buNone/>
              <a:defRPr/>
            </a:lvl2pPr>
            <a:lvl3pPr indent="0" marL="583171">
              <a:buNone/>
              <a:defRPr/>
            </a:lvl3pPr>
            <a:lvl4pPr indent="0" marL="874756">
              <a:buNone/>
              <a:defRPr/>
            </a:lvl4pPr>
            <a:lvl5pPr indent="0" marL="1166341">
              <a:buNone/>
              <a:defRPr/>
            </a:lvl5pPr>
          </a:lstStyle>
          <a:p>
            <a:pPr lvl="0"/>
            <a:r>
              <a:rPr dirty="0"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446848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2002385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3456763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22385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279665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854828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hasCustomPrompt="1" idx="14" sz="quarter" type="pic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93439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595099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4209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6" name="Text Placeholder 5"/>
          <p:cNvSpPr>
            <a:spLocks noGrp="1"/>
          </p:cNvSpPr>
          <p:nvPr>
            <p:ph hasCustomPrompt="1" idx="10" sz="quarter" type="body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anchor="b" anchorCtr="0" bIns="0" lIns="0" rIns="0" tIns="0"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indent="0" marL="291586">
              <a:buNone/>
              <a:defRPr/>
            </a:lvl2pPr>
            <a:lvl3pPr indent="0" marL="583171">
              <a:buNone/>
              <a:defRPr/>
            </a:lvl3pPr>
            <a:lvl4pPr indent="0" marL="874756">
              <a:buNone/>
              <a:defRPr/>
            </a:lvl4pPr>
            <a:lvl5pPr indent="0" marL="1166341">
              <a:buNone/>
              <a:defRPr/>
            </a:lvl5pPr>
          </a:lstStyle>
          <a:p>
            <a:pPr lvl="0"/>
            <a:r>
              <a:rPr dirty="0"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336422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hasCustomPrompt="1" idx="14" sz="quarter" type="body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hasCustomPrompt="1" idx="15" sz="quarter" type="pic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hasCustomPrompt="1" idx="18" sz="quarter" type="body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hasCustomPrompt="1" idx="19" sz="quarter" type="pic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hasCustomPrompt="1" idx="22" sz="quarter" type="body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hasCustomPrompt="1" idx="23" sz="quarter" type="pic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hasCustomPrompt="1" idx="26" sz="quarter" type="body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hasCustomPrompt="1" idx="27" sz="quarter" type="pic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698431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497824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7" name="Rectangle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dirty="0" lang="en-US">
              <a:solidFill>
                <a:srgbClr val="32373C"/>
              </a:solidFill>
              <a:sym charset="0" panose="020B0604020202020204" pitchFamily="34"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0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hasCustomPrompt="1" idx="13" sz="quarter" type="body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anchor="b" anchorCtr="0"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sz="18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hasCustomPrompt="1" idx="12" sz="quarter" type="body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1" baseline="0" sz="24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3 w 142" name="T18"/>
                  <a:gd fmla="*/ 34 h 160" name="T19"/>
                  <a:gd fmla="*/ 133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fmla="*/ 298 w 298" name="T0"/>
                  <a:gd fmla="*/ 385 h 385" name="T1"/>
                  <a:gd fmla="*/ 0 w 298" name="T2"/>
                  <a:gd fmla="*/ 385 h 385" name="T3"/>
                  <a:gd fmla="*/ 0 w 298" name="T4"/>
                  <a:gd fmla="*/ 0 h 385" name="T5"/>
                  <a:gd fmla="*/ 294 w 298" name="T6"/>
                  <a:gd fmla="*/ 0 h 385" name="T7"/>
                  <a:gd fmla="*/ 294 w 298" name="T8"/>
                  <a:gd fmla="*/ 65 h 385" name="T9"/>
                  <a:gd fmla="*/ 91 w 298" name="T10"/>
                  <a:gd fmla="*/ 65 h 385" name="T11"/>
                  <a:gd fmla="*/ 91 w 298" name="T12"/>
                  <a:gd fmla="*/ 154 h 385" name="T13"/>
                  <a:gd fmla="*/ 274 w 298" name="T14"/>
                  <a:gd fmla="*/ 154 h 385" name="T15"/>
                  <a:gd fmla="*/ 274 w 298" name="T16"/>
                  <a:gd fmla="*/ 219 h 385" name="T17"/>
                  <a:gd fmla="*/ 91 w 298" name="T18"/>
                  <a:gd fmla="*/ 219 h 385" name="T19"/>
                  <a:gd fmla="*/ 91 w 298" name="T20"/>
                  <a:gd fmla="*/ 320 h 385" name="T21"/>
                  <a:gd fmla="*/ 298 w 298" name="T22"/>
                  <a:gd fmla="*/ 320 h 385" name="T23"/>
                  <a:gd fmla="*/ 298 w 298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298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1 w 131" name="T6"/>
                  <a:gd fmla="*/ 156 h 166" name="T7"/>
                  <a:gd fmla="*/ 89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1 w 131" name="T16"/>
                  <a:gd fmla="*/ 138 h 166" name="T17"/>
                  <a:gd fmla="*/ 93 w 131" name="T18"/>
                  <a:gd fmla="*/ 122 h 166" name="T19"/>
                  <a:gd fmla="*/ 93 w 131" name="T20"/>
                  <a:gd fmla="*/ 111 h 166" name="T21"/>
                  <a:gd fmla="*/ 89 w 131" name="T22"/>
                  <a:gd fmla="*/ 100 h 166" name="T23"/>
                  <a:gd fmla="*/ 72 w 131" name="T24"/>
                  <a:gd fmla="*/ 95 h 166" name="T25"/>
                  <a:gd fmla="*/ 53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8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2 w 131" name="T40"/>
                  <a:gd fmla="*/ 28 h 166" name="T41"/>
                  <a:gd fmla="*/ 46 w 131" name="T42"/>
                  <a:gd fmla="*/ 31 h 166" name="T43"/>
                  <a:gd fmla="*/ 39 w 131" name="T44"/>
                  <a:gd fmla="*/ 42 h 166" name="T45"/>
                  <a:gd fmla="*/ 39 w 131" name="T46"/>
                  <a:gd fmla="*/ 53 h 166" name="T47"/>
                  <a:gd fmla="*/ 60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fmla="*/ 152 w 152" name="T0"/>
                  <a:gd fmla="*/ 49 h 166" name="T1"/>
                  <a:gd fmla="*/ 152 w 152" name="T2"/>
                  <a:gd fmla="*/ 119 h 166" name="T3"/>
                  <a:gd fmla="*/ 145 w 152" name="T4"/>
                  <a:gd fmla="*/ 142 h 166" name="T5"/>
                  <a:gd fmla="*/ 125 w 152" name="T6"/>
                  <a:gd fmla="*/ 157 h 166" name="T7"/>
                  <a:gd fmla="*/ 101 w 152" name="T8"/>
                  <a:gd fmla="*/ 164 h 166" name="T9"/>
                  <a:gd fmla="*/ 75 w 152" name="T10"/>
                  <a:gd fmla="*/ 166 h 166" name="T11"/>
                  <a:gd fmla="*/ 51 w 152" name="T12"/>
                  <a:gd fmla="*/ 164 h 166" name="T13"/>
                  <a:gd fmla="*/ 27 w 152" name="T14"/>
                  <a:gd fmla="*/ 158 h 166" name="T15"/>
                  <a:gd fmla="*/ 7 w 152" name="T16"/>
                  <a:gd fmla="*/ 144 h 166" name="T17"/>
                  <a:gd fmla="*/ 0 w 152" name="T18"/>
                  <a:gd fmla="*/ 119 h 166" name="T19"/>
                  <a:gd fmla="*/ 0 w 152" name="T20"/>
                  <a:gd fmla="*/ 49 h 166" name="T21"/>
                  <a:gd fmla="*/ 5 w 152" name="T22"/>
                  <a:gd fmla="*/ 27 h 166" name="T23"/>
                  <a:gd fmla="*/ 18 w 152" name="T24"/>
                  <a:gd fmla="*/ 13 h 166" name="T25"/>
                  <a:gd fmla="*/ 37 w 152" name="T26"/>
                  <a:gd fmla="*/ 5 h 166" name="T27"/>
                  <a:gd fmla="*/ 57 w 152" name="T28"/>
                  <a:gd fmla="*/ 1 h 166" name="T29"/>
                  <a:gd fmla="*/ 75 w 152" name="T30"/>
                  <a:gd fmla="*/ 0 h 166" name="T31"/>
                  <a:gd fmla="*/ 94 w 152" name="T32"/>
                  <a:gd fmla="*/ 1 h 166" name="T33"/>
                  <a:gd fmla="*/ 114 w 152" name="T34"/>
                  <a:gd fmla="*/ 5 h 166" name="T35"/>
                  <a:gd fmla="*/ 133 w 152" name="T36"/>
                  <a:gd fmla="*/ 13 h 166" name="T37"/>
                  <a:gd fmla="*/ 146 w 152" name="T38"/>
                  <a:gd fmla="*/ 27 h 166" name="T39"/>
                  <a:gd fmla="*/ 152 w 152" name="T40"/>
                  <a:gd fmla="*/ 49 h 166" name="T41"/>
                  <a:gd fmla="*/ 113 w 152" name="T42"/>
                  <a:gd fmla="*/ 119 h 166" name="T43"/>
                  <a:gd fmla="*/ 113 w 152" name="T44"/>
                  <a:gd fmla="*/ 49 h 166" name="T45"/>
                  <a:gd fmla="*/ 104 w 152" name="T46"/>
                  <a:gd fmla="*/ 32 h 166" name="T47"/>
                  <a:gd fmla="*/ 76 w 152" name="T48"/>
                  <a:gd fmla="*/ 28 h 166" name="T49"/>
                  <a:gd fmla="*/ 47 w 152" name="T50"/>
                  <a:gd fmla="*/ 32 h 166" name="T51"/>
                  <a:gd fmla="*/ 38 w 152" name="T52"/>
                  <a:gd fmla="*/ 49 h 166" name="T53"/>
                  <a:gd fmla="*/ 38 w 152" name="T54"/>
                  <a:gd fmla="*/ 119 h 166" name="T55"/>
                  <a:gd fmla="*/ 41 w 152" name="T56"/>
                  <a:gd fmla="*/ 129 h 166" name="T57"/>
                  <a:gd fmla="*/ 51 w 152" name="T58"/>
                  <a:gd fmla="*/ 135 h 166" name="T59"/>
                  <a:gd fmla="*/ 62 w 152" name="T60"/>
                  <a:gd fmla="*/ 138 h 166" name="T61"/>
                  <a:gd fmla="*/ 76 w 152" name="T62"/>
                  <a:gd fmla="*/ 138 h 166" name="T63"/>
                  <a:gd fmla="*/ 90 w 152" name="T64"/>
                  <a:gd fmla="*/ 138 h 166" name="T65"/>
                  <a:gd fmla="*/ 101 w 152" name="T66"/>
                  <a:gd fmla="*/ 135 h 166" name="T67"/>
                  <a:gd fmla="*/ 110 w 152" name="T68"/>
                  <a:gd fmla="*/ 129 h 166" name="T69"/>
                  <a:gd fmla="*/ 113 w 152" name="T70"/>
                  <a:gd fmla="*/ 119 h 166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6" w="152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6 h 163" name="T3"/>
                  <a:gd fmla="*/ 70 w 139" name="T4"/>
                  <a:gd fmla="*/ 163 h 163" name="T5"/>
                  <a:gd fmla="*/ 0 w 139" name="T6"/>
                  <a:gd fmla="*/ 116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6 h 163" name="T13"/>
                  <a:gd fmla="*/ 46 w 139" name="T14"/>
                  <a:gd fmla="*/ 131 h 163" name="T15"/>
                  <a:gd fmla="*/ 70 w 139" name="T16"/>
                  <a:gd fmla="*/ 135 h 163" name="T17"/>
                  <a:gd fmla="*/ 94 w 139" name="T18"/>
                  <a:gd fmla="*/ 131 h 163" name="T19"/>
                  <a:gd fmla="*/ 101 w 139" name="T20"/>
                  <a:gd fmla="*/ 116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2 w 142" name="T18"/>
                  <a:gd fmla="*/ 34 h 160" name="T19"/>
                  <a:gd fmla="*/ 132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fmla="*/ 126 w 126" name="T0"/>
                  <a:gd fmla="*/ 160 h 166" name="T1"/>
                  <a:gd fmla="*/ 74 w 126" name="T2"/>
                  <a:gd fmla="*/ 166 h 166" name="T3"/>
                  <a:gd fmla="*/ 56 w 126" name="T4"/>
                  <a:gd fmla="*/ 165 h 166" name="T5"/>
                  <a:gd fmla="*/ 36 w 126" name="T6"/>
                  <a:gd fmla="*/ 161 h 166" name="T7"/>
                  <a:gd fmla="*/ 18 w 126" name="T8"/>
                  <a:gd fmla="*/ 153 h 166" name="T9"/>
                  <a:gd fmla="*/ 5 w 126" name="T10"/>
                  <a:gd fmla="*/ 140 h 166" name="T11"/>
                  <a:gd fmla="*/ 0 w 126" name="T12"/>
                  <a:gd fmla="*/ 119 h 166" name="T13"/>
                  <a:gd fmla="*/ 0 w 126" name="T14"/>
                  <a:gd fmla="*/ 49 h 166" name="T15"/>
                  <a:gd fmla="*/ 74 w 126" name="T16"/>
                  <a:gd fmla="*/ 0 h 166" name="T17"/>
                  <a:gd fmla="*/ 125 w 126" name="T18"/>
                  <a:gd fmla="*/ 6 h 166" name="T19"/>
                  <a:gd fmla="*/ 125 w 126" name="T20"/>
                  <a:gd fmla="*/ 35 h 166" name="T21"/>
                  <a:gd fmla="*/ 75 w 126" name="T22"/>
                  <a:gd fmla="*/ 28 h 166" name="T23"/>
                  <a:gd fmla="*/ 61 w 126" name="T24"/>
                  <a:gd fmla="*/ 28 h 166" name="T25"/>
                  <a:gd fmla="*/ 50 w 126" name="T26"/>
                  <a:gd fmla="*/ 31 h 166" name="T27"/>
                  <a:gd fmla="*/ 41 w 126" name="T28"/>
                  <a:gd fmla="*/ 37 h 166" name="T29"/>
                  <a:gd fmla="*/ 39 w 126" name="T30"/>
                  <a:gd fmla="*/ 48 h 166" name="T31"/>
                  <a:gd fmla="*/ 39 w 126" name="T32"/>
                  <a:gd fmla="*/ 116 h 166" name="T33"/>
                  <a:gd fmla="*/ 78 w 126" name="T34"/>
                  <a:gd fmla="*/ 138 h 166" name="T35"/>
                  <a:gd fmla="*/ 126 w 126" name="T36"/>
                  <a:gd fmla="*/ 131 h 166" name="T37"/>
                  <a:gd fmla="*/ 126 w 126" name="T38"/>
                  <a:gd fmla="*/ 160 h 166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6" w="12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fmla="*/ 302 w 302" name="T0"/>
                  <a:gd fmla="*/ 385 h 385" name="T1"/>
                  <a:gd fmla="*/ 0 w 302" name="T2"/>
                  <a:gd fmla="*/ 385 h 385" name="T3"/>
                  <a:gd fmla="*/ 0 w 302" name="T4"/>
                  <a:gd fmla="*/ 0 h 385" name="T5"/>
                  <a:gd fmla="*/ 294 w 302" name="T6"/>
                  <a:gd fmla="*/ 0 h 385" name="T7"/>
                  <a:gd fmla="*/ 294 w 302" name="T8"/>
                  <a:gd fmla="*/ 65 h 385" name="T9"/>
                  <a:gd fmla="*/ 94 w 302" name="T10"/>
                  <a:gd fmla="*/ 65 h 385" name="T11"/>
                  <a:gd fmla="*/ 94 w 302" name="T12"/>
                  <a:gd fmla="*/ 154 h 385" name="T13"/>
                  <a:gd fmla="*/ 275 w 302" name="T14"/>
                  <a:gd fmla="*/ 154 h 385" name="T15"/>
                  <a:gd fmla="*/ 275 w 302" name="T16"/>
                  <a:gd fmla="*/ 219 h 385" name="T17"/>
                  <a:gd fmla="*/ 94 w 302" name="T18"/>
                  <a:gd fmla="*/ 219 h 385" name="T19"/>
                  <a:gd fmla="*/ 94 w 302" name="T20"/>
                  <a:gd fmla="*/ 320 h 385" name="T21"/>
                  <a:gd fmla="*/ 302 w 302" name="T22"/>
                  <a:gd fmla="*/ 320 h 385" name="T23"/>
                  <a:gd fmla="*/ 302 w 302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302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0 w 131" name="T6"/>
                  <a:gd fmla="*/ 156 h 166" name="T7"/>
                  <a:gd fmla="*/ 88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0 w 131" name="T16"/>
                  <a:gd fmla="*/ 138 h 166" name="T17"/>
                  <a:gd fmla="*/ 92 w 131" name="T18"/>
                  <a:gd fmla="*/ 122 h 166" name="T19"/>
                  <a:gd fmla="*/ 92 w 131" name="T20"/>
                  <a:gd fmla="*/ 111 h 166" name="T21"/>
                  <a:gd fmla="*/ 88 w 131" name="T22"/>
                  <a:gd fmla="*/ 100 h 166" name="T23"/>
                  <a:gd fmla="*/ 71 w 131" name="T24"/>
                  <a:gd fmla="*/ 95 h 166" name="T25"/>
                  <a:gd fmla="*/ 52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7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1 w 131" name="T40"/>
                  <a:gd fmla="*/ 28 h 166" name="T41"/>
                  <a:gd fmla="*/ 45 w 131" name="T42"/>
                  <a:gd fmla="*/ 31 h 166" name="T43"/>
                  <a:gd fmla="*/ 38 w 131" name="T44"/>
                  <a:gd fmla="*/ 42 h 166" name="T45"/>
                  <a:gd fmla="*/ 38 w 131" name="T46"/>
                  <a:gd fmla="*/ 53 h 166" name="T47"/>
                  <a:gd fmla="*/ 59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fmla="*/ 147 w 147" name="T0"/>
                  <a:gd fmla="*/ 155 h 165" name="T1"/>
                  <a:gd fmla="*/ 115 w 147" name="T2"/>
                  <a:gd fmla="*/ 162 h 165" name="T3"/>
                  <a:gd fmla="*/ 80 w 147" name="T4"/>
                  <a:gd fmla="*/ 165 h 165" name="T5"/>
                  <a:gd fmla="*/ 56 w 147" name="T6"/>
                  <a:gd fmla="*/ 164 h 165" name="T7"/>
                  <a:gd fmla="*/ 34 w 147" name="T8"/>
                  <a:gd fmla="*/ 160 h 165" name="T9"/>
                  <a:gd fmla="*/ 16 w 147" name="T10"/>
                  <a:gd fmla="*/ 152 h 165" name="T11"/>
                  <a:gd fmla="*/ 5 w 147" name="T12"/>
                  <a:gd fmla="*/ 138 h 165" name="T13"/>
                  <a:gd fmla="*/ 0 w 147" name="T14"/>
                  <a:gd fmla="*/ 119 h 165" name="T15"/>
                  <a:gd fmla="*/ 0 w 147" name="T16"/>
                  <a:gd fmla="*/ 52 h 165" name="T17"/>
                  <a:gd fmla="*/ 5 w 147" name="T18"/>
                  <a:gd fmla="*/ 30 h 165" name="T19"/>
                  <a:gd fmla="*/ 18 w 147" name="T20"/>
                  <a:gd fmla="*/ 15 h 165" name="T21"/>
                  <a:gd fmla="*/ 37 w 147" name="T22"/>
                  <a:gd fmla="*/ 6 h 165" name="T23"/>
                  <a:gd fmla="*/ 59 w 147" name="T24"/>
                  <a:gd fmla="*/ 1 h 165" name="T25"/>
                  <a:gd fmla="*/ 80 w 147" name="T26"/>
                  <a:gd fmla="*/ 0 h 165" name="T27"/>
                  <a:gd fmla="*/ 146 w 147" name="T28"/>
                  <a:gd fmla="*/ 5 h 165" name="T29"/>
                  <a:gd fmla="*/ 146 w 147" name="T30"/>
                  <a:gd fmla="*/ 34 h 165" name="T31"/>
                  <a:gd fmla="*/ 80 w 147" name="T32"/>
                  <a:gd fmla="*/ 27 h 165" name="T33"/>
                  <a:gd fmla="*/ 39 w 147" name="T34"/>
                  <a:gd fmla="*/ 51 h 165" name="T35"/>
                  <a:gd fmla="*/ 39 w 147" name="T36"/>
                  <a:gd fmla="*/ 116 h 165" name="T37"/>
                  <a:gd fmla="*/ 50 w 147" name="T38"/>
                  <a:gd fmla="*/ 133 h 165" name="T39"/>
                  <a:gd fmla="*/ 84 w 147" name="T40"/>
                  <a:gd fmla="*/ 138 h 165" name="T41"/>
                  <a:gd fmla="*/ 110 w 147" name="T42"/>
                  <a:gd fmla="*/ 134 h 165" name="T43"/>
                  <a:gd fmla="*/ 110 w 147" name="T44"/>
                  <a:gd fmla="*/ 97 h 165" name="T45"/>
                  <a:gd fmla="*/ 84 w 147" name="T46"/>
                  <a:gd fmla="*/ 97 h 165" name="T47"/>
                  <a:gd fmla="*/ 84 w 147" name="T48"/>
                  <a:gd fmla="*/ 71 h 165" name="T49"/>
                  <a:gd fmla="*/ 147 w 147" name="T50"/>
                  <a:gd fmla="*/ 71 h 165" name="T51"/>
                  <a:gd fmla="*/ 147 w 147" name="T52"/>
                  <a:gd fmla="*/ 155 h 165" name="T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65" w="147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1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1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fmla="*/ 152 w 152" name="T0"/>
                  <a:gd fmla="*/ 48 h 165" name="T1"/>
                  <a:gd fmla="*/ 152 w 152" name="T2"/>
                  <a:gd fmla="*/ 119 h 165" name="T3"/>
                  <a:gd fmla="*/ 145 w 152" name="T4"/>
                  <a:gd fmla="*/ 142 h 165" name="T5"/>
                  <a:gd fmla="*/ 126 w 152" name="T6"/>
                  <a:gd fmla="*/ 156 h 165" name="T7"/>
                  <a:gd fmla="*/ 102 w 152" name="T8"/>
                  <a:gd fmla="*/ 163 h 165" name="T9"/>
                  <a:gd fmla="*/ 76 w 152" name="T10"/>
                  <a:gd fmla="*/ 165 h 165" name="T11"/>
                  <a:gd fmla="*/ 52 w 152" name="T12"/>
                  <a:gd fmla="*/ 163 h 165" name="T13"/>
                  <a:gd fmla="*/ 28 w 152" name="T14"/>
                  <a:gd fmla="*/ 157 h 165" name="T15"/>
                  <a:gd fmla="*/ 8 w 152" name="T16"/>
                  <a:gd fmla="*/ 143 h 165" name="T17"/>
                  <a:gd fmla="*/ 0 w 152" name="T18"/>
                  <a:gd fmla="*/ 119 h 165" name="T19"/>
                  <a:gd fmla="*/ 0 w 152" name="T20"/>
                  <a:gd fmla="*/ 48 h 165" name="T21"/>
                  <a:gd fmla="*/ 6 w 152" name="T22"/>
                  <a:gd fmla="*/ 27 h 165" name="T23"/>
                  <a:gd fmla="*/ 19 w 152" name="T24"/>
                  <a:gd fmla="*/ 12 h 165" name="T25"/>
                  <a:gd fmla="*/ 38 w 152" name="T26"/>
                  <a:gd fmla="*/ 4 h 165" name="T27"/>
                  <a:gd fmla="*/ 58 w 152" name="T28"/>
                  <a:gd fmla="*/ 0 h 165" name="T29"/>
                  <a:gd fmla="*/ 76 w 152" name="T30"/>
                  <a:gd fmla="*/ 0 h 165" name="T31"/>
                  <a:gd fmla="*/ 95 w 152" name="T32"/>
                  <a:gd fmla="*/ 0 h 165" name="T33"/>
                  <a:gd fmla="*/ 115 w 152" name="T34"/>
                  <a:gd fmla="*/ 4 h 165" name="T35"/>
                  <a:gd fmla="*/ 134 w 152" name="T36"/>
                  <a:gd fmla="*/ 12 h 165" name="T37"/>
                  <a:gd fmla="*/ 147 w 152" name="T38"/>
                  <a:gd fmla="*/ 27 h 165" name="T39"/>
                  <a:gd fmla="*/ 152 w 152" name="T40"/>
                  <a:gd fmla="*/ 48 h 165" name="T41"/>
                  <a:gd fmla="*/ 114 w 152" name="T42"/>
                  <a:gd fmla="*/ 119 h 165" name="T43"/>
                  <a:gd fmla="*/ 114 w 152" name="T44"/>
                  <a:gd fmla="*/ 48 h 165" name="T45"/>
                  <a:gd fmla="*/ 104 w 152" name="T46"/>
                  <a:gd fmla="*/ 32 h 165" name="T47"/>
                  <a:gd fmla="*/ 76 w 152" name="T48"/>
                  <a:gd fmla="*/ 27 h 165" name="T49"/>
                  <a:gd fmla="*/ 48 w 152" name="T50"/>
                  <a:gd fmla="*/ 32 h 165" name="T51"/>
                  <a:gd fmla="*/ 39 w 152" name="T52"/>
                  <a:gd fmla="*/ 48 h 165" name="T53"/>
                  <a:gd fmla="*/ 39 w 152" name="T54"/>
                  <a:gd fmla="*/ 119 h 165" name="T55"/>
                  <a:gd fmla="*/ 42 w 152" name="T56"/>
                  <a:gd fmla="*/ 129 h 165" name="T57"/>
                  <a:gd fmla="*/ 51 w 152" name="T58"/>
                  <a:gd fmla="*/ 135 h 165" name="T59"/>
                  <a:gd fmla="*/ 63 w 152" name="T60"/>
                  <a:gd fmla="*/ 137 h 165" name="T61"/>
                  <a:gd fmla="*/ 77 w 152" name="T62"/>
                  <a:gd fmla="*/ 138 h 165" name="T63"/>
                  <a:gd fmla="*/ 90 w 152" name="T64"/>
                  <a:gd fmla="*/ 137 h 165" name="T65"/>
                  <a:gd fmla="*/ 102 w 152" name="T66"/>
                  <a:gd fmla="*/ 135 h 165" name="T67"/>
                  <a:gd fmla="*/ 111 w 152" name="T68"/>
                  <a:gd fmla="*/ 129 h 165" name="T69"/>
                  <a:gd fmla="*/ 114 w 152" name="T70"/>
                  <a:gd fmla="*/ 119 h 165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5" w="152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70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4 w 139" name="T18"/>
                  <a:gd fmla="*/ 132 h 163" name="T19"/>
                  <a:gd fmla="*/ 101 w 139" name="T20"/>
                  <a:gd fmla="*/ 117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fmla="*/ 128 w 128" name="T0"/>
                  <a:gd fmla="*/ 37 h 161" name="T1"/>
                  <a:gd fmla="*/ 128 w 128" name="T2"/>
                  <a:gd fmla="*/ 67 h 161" name="T3"/>
                  <a:gd fmla="*/ 112 w 128" name="T4"/>
                  <a:gd fmla="*/ 100 h 161" name="T5"/>
                  <a:gd fmla="*/ 60 w 128" name="T6"/>
                  <a:gd fmla="*/ 108 h 161" name="T7"/>
                  <a:gd fmla="*/ 39 w 128" name="T8"/>
                  <a:gd fmla="*/ 108 h 161" name="T9"/>
                  <a:gd fmla="*/ 39 w 128" name="T10"/>
                  <a:gd fmla="*/ 161 h 161" name="T11"/>
                  <a:gd fmla="*/ 0 w 128" name="T12"/>
                  <a:gd fmla="*/ 161 h 161" name="T13"/>
                  <a:gd fmla="*/ 0 w 128" name="T14"/>
                  <a:gd fmla="*/ 0 h 161" name="T15"/>
                  <a:gd fmla="*/ 65 w 128" name="T16"/>
                  <a:gd fmla="*/ 0 h 161" name="T17"/>
                  <a:gd fmla="*/ 113 w 128" name="T18"/>
                  <a:gd fmla="*/ 8 h 161" name="T19"/>
                  <a:gd fmla="*/ 128 w 128" name="T20"/>
                  <a:gd fmla="*/ 37 h 161" name="T21"/>
                  <a:gd fmla="*/ 91 w 128" name="T22"/>
                  <a:gd fmla="*/ 66 h 161" name="T23"/>
                  <a:gd fmla="*/ 91 w 128" name="T24"/>
                  <a:gd fmla="*/ 40 h 161" name="T25"/>
                  <a:gd fmla="*/ 85 w 128" name="T26"/>
                  <a:gd fmla="*/ 30 h 161" name="T27"/>
                  <a:gd fmla="*/ 63 w 128" name="T28"/>
                  <a:gd fmla="*/ 28 h 161" name="T29"/>
                  <a:gd fmla="*/ 39 w 128" name="T30"/>
                  <a:gd fmla="*/ 28 h 161" name="T31"/>
                  <a:gd fmla="*/ 39 w 128" name="T32"/>
                  <a:gd fmla="*/ 82 h 161" name="T33"/>
                  <a:gd fmla="*/ 63 w 128" name="T34"/>
                  <a:gd fmla="*/ 82 h 161" name="T35"/>
                  <a:gd fmla="*/ 85 w 128" name="T36"/>
                  <a:gd fmla="*/ 78 h 161" name="T37"/>
                  <a:gd fmla="*/ 91 w 128" name="T38"/>
                  <a:gd fmla="*/ 66 h 161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1" w="128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fmla="*/ 299 w 299" name="T0"/>
                  <a:gd fmla="*/ 388 h 388" name="T1"/>
                  <a:gd fmla="*/ 0 w 299" name="T2"/>
                  <a:gd fmla="*/ 388 h 388" name="T3"/>
                  <a:gd fmla="*/ 0 w 299" name="T4"/>
                  <a:gd fmla="*/ 0 h 388" name="T5"/>
                  <a:gd fmla="*/ 294 w 299" name="T6"/>
                  <a:gd fmla="*/ 0 h 388" name="T7"/>
                  <a:gd fmla="*/ 294 w 299" name="T8"/>
                  <a:gd fmla="*/ 68 h 388" name="T9"/>
                  <a:gd fmla="*/ 92 w 299" name="T10"/>
                  <a:gd fmla="*/ 68 h 388" name="T11"/>
                  <a:gd fmla="*/ 92 w 299" name="T12"/>
                  <a:gd fmla="*/ 157 h 388" name="T13"/>
                  <a:gd fmla="*/ 275 w 299" name="T14"/>
                  <a:gd fmla="*/ 157 h 388" name="T15"/>
                  <a:gd fmla="*/ 275 w 299" name="T16"/>
                  <a:gd fmla="*/ 222 h 388" name="T17"/>
                  <a:gd fmla="*/ 92 w 299" name="T18"/>
                  <a:gd fmla="*/ 222 h 388" name="T19"/>
                  <a:gd fmla="*/ 92 w 299" name="T20"/>
                  <a:gd fmla="*/ 321 h 388" name="T21"/>
                  <a:gd fmla="*/ 299 w 299" name="T22"/>
                  <a:gd fmla="*/ 321 h 388" name="T23"/>
                  <a:gd fmla="*/ 299 w 299" name="T24"/>
                  <a:gd fmla="*/ 388 h 388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8" w="299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69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8 w 139" name="T10"/>
                  <a:gd fmla="*/ 0 h 163" name="T11"/>
                  <a:gd fmla="*/ 38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3 w 139" name="T18"/>
                  <a:gd fmla="*/ 132 h 163" name="T19"/>
                  <a:gd fmla="*/ 100 w 139" name="T20"/>
                  <a:gd fmla="*/ 117 h 163" name="T21"/>
                  <a:gd fmla="*/ 100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2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2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fmla="*/ 131 w 131" name="T0"/>
                  <a:gd fmla="*/ 106 h 165" name="T1"/>
                  <a:gd fmla="*/ 131 w 131" name="T2"/>
                  <a:gd fmla="*/ 117 h 165" name="T3"/>
                  <a:gd fmla="*/ 126 w 131" name="T4"/>
                  <a:gd fmla="*/ 141 h 165" name="T5"/>
                  <a:gd fmla="*/ 111 w 131" name="T6"/>
                  <a:gd fmla="*/ 156 h 165" name="T7"/>
                  <a:gd fmla="*/ 88 w 131" name="T8"/>
                  <a:gd fmla="*/ 163 h 165" name="T9"/>
                  <a:gd fmla="*/ 60 w 131" name="T10"/>
                  <a:gd fmla="*/ 165 h 165" name="T11"/>
                  <a:gd fmla="*/ 3 w 131" name="T12"/>
                  <a:gd fmla="*/ 161 h 165" name="T13"/>
                  <a:gd fmla="*/ 3 w 131" name="T14"/>
                  <a:gd fmla="*/ 131 h 165" name="T15"/>
                  <a:gd fmla="*/ 60 w 131" name="T16"/>
                  <a:gd fmla="*/ 138 h 165" name="T17"/>
                  <a:gd fmla="*/ 92 w 131" name="T18"/>
                  <a:gd fmla="*/ 121 h 165" name="T19"/>
                  <a:gd fmla="*/ 92 w 131" name="T20"/>
                  <a:gd fmla="*/ 111 h 165" name="T21"/>
                  <a:gd fmla="*/ 88 w 131" name="T22"/>
                  <a:gd fmla="*/ 99 h 165" name="T23"/>
                  <a:gd fmla="*/ 71 w 131" name="T24"/>
                  <a:gd fmla="*/ 94 h 165" name="T25"/>
                  <a:gd fmla="*/ 53 w 131" name="T26"/>
                  <a:gd fmla="*/ 94 h 165" name="T27"/>
                  <a:gd fmla="*/ 0 w 131" name="T28"/>
                  <a:gd fmla="*/ 53 h 165" name="T29"/>
                  <a:gd fmla="*/ 0 w 131" name="T30"/>
                  <a:gd fmla="*/ 41 h 165" name="T31"/>
                  <a:gd fmla="*/ 17 w 131" name="T32"/>
                  <a:gd fmla="*/ 10 h 165" name="T33"/>
                  <a:gd fmla="*/ 73 w 131" name="T34"/>
                  <a:gd fmla="*/ 0 h 165" name="T35"/>
                  <a:gd fmla="*/ 123 w 131" name="T36"/>
                  <a:gd fmla="*/ 3 h 165" name="T37"/>
                  <a:gd fmla="*/ 123 w 131" name="T38"/>
                  <a:gd fmla="*/ 32 h 165" name="T39"/>
                  <a:gd fmla="*/ 72 w 131" name="T40"/>
                  <a:gd fmla="*/ 27 h 165" name="T41"/>
                  <a:gd fmla="*/ 46 w 131" name="T42"/>
                  <a:gd fmla="*/ 31 h 165" name="T43"/>
                  <a:gd fmla="*/ 38 w 131" name="T44"/>
                  <a:gd fmla="*/ 41 h 165" name="T45"/>
                  <a:gd fmla="*/ 38 w 131" name="T46"/>
                  <a:gd fmla="*/ 53 h 165" name="T47"/>
                  <a:gd fmla="*/ 60 w 131" name="T48"/>
                  <a:gd fmla="*/ 65 h 165" name="T49"/>
                  <a:gd fmla="*/ 79 w 131" name="T50"/>
                  <a:gd fmla="*/ 65 h 165" name="T51"/>
                  <a:gd fmla="*/ 119 w 131" name="T52"/>
                  <a:gd fmla="*/ 76 h 165" name="T53"/>
                  <a:gd fmla="*/ 131 w 131" name="T54"/>
                  <a:gd fmla="*/ 106 h 165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5" w="131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fmla="*/ 364 w 364" name="T0"/>
                  <a:gd fmla="*/ 388 h 388" name="T1"/>
                  <a:gd fmla="*/ 270 w 364" name="T2"/>
                  <a:gd fmla="*/ 388 h 388" name="T3"/>
                  <a:gd fmla="*/ 82 w 364" name="T4"/>
                  <a:gd fmla="*/ 121 h 388" name="T5"/>
                  <a:gd fmla="*/ 82 w 364" name="T6"/>
                  <a:gd fmla="*/ 388 h 388" name="T7"/>
                  <a:gd fmla="*/ 0 w 364" name="T8"/>
                  <a:gd fmla="*/ 388 h 388" name="T9"/>
                  <a:gd fmla="*/ 0 w 364" name="T10"/>
                  <a:gd fmla="*/ 0 h 388" name="T11"/>
                  <a:gd fmla="*/ 94 w 364" name="T12"/>
                  <a:gd fmla="*/ 0 h 388" name="T13"/>
                  <a:gd fmla="*/ 279 w 364" name="T14"/>
                  <a:gd fmla="*/ 265 h 388" name="T15"/>
                  <a:gd fmla="*/ 279 w 364" name="T16"/>
                  <a:gd fmla="*/ 0 h 388" name="T17"/>
                  <a:gd fmla="*/ 364 w 364" name="T18"/>
                  <a:gd fmla="*/ 0 h 388" name="T19"/>
                  <a:gd fmla="*/ 364 w 364" name="T20"/>
                  <a:gd fmla="*/ 388 h 388" name="T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8" w="364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13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198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81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4209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6" name="Text Placeholder 5"/>
          <p:cNvSpPr>
            <a:spLocks noGrp="1"/>
          </p:cNvSpPr>
          <p:nvPr>
            <p:ph hasCustomPrompt="1" idx="10" sz="quarter" type="body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anchor="b" anchorCtr="0" bIns="0" lIns="0" rIns="0" tIns="0"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indent="0" marL="291586">
              <a:buNone/>
              <a:defRPr/>
            </a:lvl2pPr>
            <a:lvl3pPr indent="0" marL="583171">
              <a:buNone/>
              <a:defRPr/>
            </a:lvl3pPr>
            <a:lvl4pPr indent="0" marL="874756">
              <a:buNone/>
              <a:defRPr/>
            </a:lvl4pPr>
            <a:lvl5pPr indent="0" marL="1166341">
              <a:buNone/>
              <a:defRPr/>
            </a:lvl5pPr>
          </a:lstStyle>
          <a:p>
            <a:pPr lvl="0"/>
            <a:r>
              <a:rPr dirty="0"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8276111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4873447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4534081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503608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244467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684829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hasCustomPrompt="1" idx="14" sz="quarter" type="pic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015663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191129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360553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hasCustomPrompt="1" idx="14" sz="quarter" type="body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hasCustomPrompt="1" idx="15" sz="quarter" type="pic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hasCustomPrompt="1" idx="18" sz="quarter" type="body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hasCustomPrompt="1" idx="19" sz="quarter" type="pic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hasCustomPrompt="1" idx="22" sz="quarter" type="body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hasCustomPrompt="1" idx="23" sz="quarter" type="pic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hasCustomPrompt="1" idx="26" sz="quarter" type="body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hasCustomPrompt="1" idx="27" sz="quarter" type="pic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53213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123400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3F0-3C44-476E-94BB-ACB15BB674DC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4AAF-BF80-499C-B392-4C9781EE2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5617"/>
      </p:ext>
    </p:extLst>
  </p:cSld>
  <p:clrMapOvr>
    <a:masterClrMapping/>
  </p:clrMapOvr>
</p:sldLayout>
</file>

<file path=ppt/slideLayouts/slideLayout5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7" name="Rectangle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dirty="0" lang="en-US">
              <a:solidFill>
                <a:srgbClr val="32373C"/>
              </a:solidFill>
              <a:sym charset="0" panose="020B0604020202020204" pitchFamily="34"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0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hasCustomPrompt="1" idx="13" sz="quarter" type="body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anchor="b" anchorCtr="0"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sz="18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hasCustomPrompt="1" idx="12" sz="quarter" type="body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bIns="0" lIns="0" rIns="0" tIns="0"/>
          <a:lstStyle>
            <a:lvl1pPr algn="l" defTabSz="58317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1" baseline="0" sz="2400">
                <a:solidFill>
                  <a:schemeClr val="bg1"/>
                </a:solidFill>
              </a:defRPr>
            </a:lvl1pPr>
            <a:lvl2pPr indent="0" marL="291586">
              <a:buNone/>
              <a:defRPr>
                <a:solidFill>
                  <a:schemeClr val="bg1"/>
                </a:solidFill>
              </a:defRPr>
            </a:lvl2pPr>
            <a:lvl3pPr indent="0" marL="583171">
              <a:buNone/>
              <a:defRPr>
                <a:solidFill>
                  <a:schemeClr val="bg1"/>
                </a:solidFill>
              </a:defRPr>
            </a:lvl3pPr>
            <a:lvl4pPr indent="0" marL="874756">
              <a:buNone/>
              <a:defRPr>
                <a:solidFill>
                  <a:schemeClr val="bg1"/>
                </a:solidFill>
              </a:defRPr>
            </a:lvl4pPr>
            <a:lvl5pPr indent="0" marL="1166341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3 w 142" name="T18"/>
                  <a:gd fmla="*/ 34 h 160" name="T19"/>
                  <a:gd fmla="*/ 133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fmla="*/ 298 w 298" name="T0"/>
                  <a:gd fmla="*/ 385 h 385" name="T1"/>
                  <a:gd fmla="*/ 0 w 298" name="T2"/>
                  <a:gd fmla="*/ 385 h 385" name="T3"/>
                  <a:gd fmla="*/ 0 w 298" name="T4"/>
                  <a:gd fmla="*/ 0 h 385" name="T5"/>
                  <a:gd fmla="*/ 294 w 298" name="T6"/>
                  <a:gd fmla="*/ 0 h 385" name="T7"/>
                  <a:gd fmla="*/ 294 w 298" name="T8"/>
                  <a:gd fmla="*/ 65 h 385" name="T9"/>
                  <a:gd fmla="*/ 91 w 298" name="T10"/>
                  <a:gd fmla="*/ 65 h 385" name="T11"/>
                  <a:gd fmla="*/ 91 w 298" name="T12"/>
                  <a:gd fmla="*/ 154 h 385" name="T13"/>
                  <a:gd fmla="*/ 274 w 298" name="T14"/>
                  <a:gd fmla="*/ 154 h 385" name="T15"/>
                  <a:gd fmla="*/ 274 w 298" name="T16"/>
                  <a:gd fmla="*/ 219 h 385" name="T17"/>
                  <a:gd fmla="*/ 91 w 298" name="T18"/>
                  <a:gd fmla="*/ 219 h 385" name="T19"/>
                  <a:gd fmla="*/ 91 w 298" name="T20"/>
                  <a:gd fmla="*/ 320 h 385" name="T21"/>
                  <a:gd fmla="*/ 298 w 298" name="T22"/>
                  <a:gd fmla="*/ 320 h 385" name="T23"/>
                  <a:gd fmla="*/ 298 w 298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298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1 w 131" name="T6"/>
                  <a:gd fmla="*/ 156 h 166" name="T7"/>
                  <a:gd fmla="*/ 89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1 w 131" name="T16"/>
                  <a:gd fmla="*/ 138 h 166" name="T17"/>
                  <a:gd fmla="*/ 93 w 131" name="T18"/>
                  <a:gd fmla="*/ 122 h 166" name="T19"/>
                  <a:gd fmla="*/ 93 w 131" name="T20"/>
                  <a:gd fmla="*/ 111 h 166" name="T21"/>
                  <a:gd fmla="*/ 89 w 131" name="T22"/>
                  <a:gd fmla="*/ 100 h 166" name="T23"/>
                  <a:gd fmla="*/ 72 w 131" name="T24"/>
                  <a:gd fmla="*/ 95 h 166" name="T25"/>
                  <a:gd fmla="*/ 53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8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2 w 131" name="T40"/>
                  <a:gd fmla="*/ 28 h 166" name="T41"/>
                  <a:gd fmla="*/ 46 w 131" name="T42"/>
                  <a:gd fmla="*/ 31 h 166" name="T43"/>
                  <a:gd fmla="*/ 39 w 131" name="T44"/>
                  <a:gd fmla="*/ 42 h 166" name="T45"/>
                  <a:gd fmla="*/ 39 w 131" name="T46"/>
                  <a:gd fmla="*/ 53 h 166" name="T47"/>
                  <a:gd fmla="*/ 60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fmla="*/ 152 w 152" name="T0"/>
                  <a:gd fmla="*/ 49 h 166" name="T1"/>
                  <a:gd fmla="*/ 152 w 152" name="T2"/>
                  <a:gd fmla="*/ 119 h 166" name="T3"/>
                  <a:gd fmla="*/ 145 w 152" name="T4"/>
                  <a:gd fmla="*/ 142 h 166" name="T5"/>
                  <a:gd fmla="*/ 125 w 152" name="T6"/>
                  <a:gd fmla="*/ 157 h 166" name="T7"/>
                  <a:gd fmla="*/ 101 w 152" name="T8"/>
                  <a:gd fmla="*/ 164 h 166" name="T9"/>
                  <a:gd fmla="*/ 75 w 152" name="T10"/>
                  <a:gd fmla="*/ 166 h 166" name="T11"/>
                  <a:gd fmla="*/ 51 w 152" name="T12"/>
                  <a:gd fmla="*/ 164 h 166" name="T13"/>
                  <a:gd fmla="*/ 27 w 152" name="T14"/>
                  <a:gd fmla="*/ 158 h 166" name="T15"/>
                  <a:gd fmla="*/ 7 w 152" name="T16"/>
                  <a:gd fmla="*/ 144 h 166" name="T17"/>
                  <a:gd fmla="*/ 0 w 152" name="T18"/>
                  <a:gd fmla="*/ 119 h 166" name="T19"/>
                  <a:gd fmla="*/ 0 w 152" name="T20"/>
                  <a:gd fmla="*/ 49 h 166" name="T21"/>
                  <a:gd fmla="*/ 5 w 152" name="T22"/>
                  <a:gd fmla="*/ 27 h 166" name="T23"/>
                  <a:gd fmla="*/ 18 w 152" name="T24"/>
                  <a:gd fmla="*/ 13 h 166" name="T25"/>
                  <a:gd fmla="*/ 37 w 152" name="T26"/>
                  <a:gd fmla="*/ 5 h 166" name="T27"/>
                  <a:gd fmla="*/ 57 w 152" name="T28"/>
                  <a:gd fmla="*/ 1 h 166" name="T29"/>
                  <a:gd fmla="*/ 75 w 152" name="T30"/>
                  <a:gd fmla="*/ 0 h 166" name="T31"/>
                  <a:gd fmla="*/ 94 w 152" name="T32"/>
                  <a:gd fmla="*/ 1 h 166" name="T33"/>
                  <a:gd fmla="*/ 114 w 152" name="T34"/>
                  <a:gd fmla="*/ 5 h 166" name="T35"/>
                  <a:gd fmla="*/ 133 w 152" name="T36"/>
                  <a:gd fmla="*/ 13 h 166" name="T37"/>
                  <a:gd fmla="*/ 146 w 152" name="T38"/>
                  <a:gd fmla="*/ 27 h 166" name="T39"/>
                  <a:gd fmla="*/ 152 w 152" name="T40"/>
                  <a:gd fmla="*/ 49 h 166" name="T41"/>
                  <a:gd fmla="*/ 113 w 152" name="T42"/>
                  <a:gd fmla="*/ 119 h 166" name="T43"/>
                  <a:gd fmla="*/ 113 w 152" name="T44"/>
                  <a:gd fmla="*/ 49 h 166" name="T45"/>
                  <a:gd fmla="*/ 104 w 152" name="T46"/>
                  <a:gd fmla="*/ 32 h 166" name="T47"/>
                  <a:gd fmla="*/ 76 w 152" name="T48"/>
                  <a:gd fmla="*/ 28 h 166" name="T49"/>
                  <a:gd fmla="*/ 47 w 152" name="T50"/>
                  <a:gd fmla="*/ 32 h 166" name="T51"/>
                  <a:gd fmla="*/ 38 w 152" name="T52"/>
                  <a:gd fmla="*/ 49 h 166" name="T53"/>
                  <a:gd fmla="*/ 38 w 152" name="T54"/>
                  <a:gd fmla="*/ 119 h 166" name="T55"/>
                  <a:gd fmla="*/ 41 w 152" name="T56"/>
                  <a:gd fmla="*/ 129 h 166" name="T57"/>
                  <a:gd fmla="*/ 51 w 152" name="T58"/>
                  <a:gd fmla="*/ 135 h 166" name="T59"/>
                  <a:gd fmla="*/ 62 w 152" name="T60"/>
                  <a:gd fmla="*/ 138 h 166" name="T61"/>
                  <a:gd fmla="*/ 76 w 152" name="T62"/>
                  <a:gd fmla="*/ 138 h 166" name="T63"/>
                  <a:gd fmla="*/ 90 w 152" name="T64"/>
                  <a:gd fmla="*/ 138 h 166" name="T65"/>
                  <a:gd fmla="*/ 101 w 152" name="T66"/>
                  <a:gd fmla="*/ 135 h 166" name="T67"/>
                  <a:gd fmla="*/ 110 w 152" name="T68"/>
                  <a:gd fmla="*/ 129 h 166" name="T69"/>
                  <a:gd fmla="*/ 113 w 152" name="T70"/>
                  <a:gd fmla="*/ 119 h 166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6" w="152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6 h 163" name="T3"/>
                  <a:gd fmla="*/ 70 w 139" name="T4"/>
                  <a:gd fmla="*/ 163 h 163" name="T5"/>
                  <a:gd fmla="*/ 0 w 139" name="T6"/>
                  <a:gd fmla="*/ 116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6 h 163" name="T13"/>
                  <a:gd fmla="*/ 46 w 139" name="T14"/>
                  <a:gd fmla="*/ 131 h 163" name="T15"/>
                  <a:gd fmla="*/ 70 w 139" name="T16"/>
                  <a:gd fmla="*/ 135 h 163" name="T17"/>
                  <a:gd fmla="*/ 94 w 139" name="T18"/>
                  <a:gd fmla="*/ 131 h 163" name="T19"/>
                  <a:gd fmla="*/ 101 w 139" name="T20"/>
                  <a:gd fmla="*/ 116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fmla="*/ 142 w 142" name="T0"/>
                  <a:gd fmla="*/ 160 h 160" name="T1"/>
                  <a:gd fmla="*/ 98 w 142" name="T2"/>
                  <a:gd fmla="*/ 160 h 160" name="T3"/>
                  <a:gd fmla="*/ 56 w 142" name="T4"/>
                  <a:gd fmla="*/ 97 h 160" name="T5"/>
                  <a:gd fmla="*/ 38 w 142" name="T6"/>
                  <a:gd fmla="*/ 97 h 160" name="T7"/>
                  <a:gd fmla="*/ 38 w 142" name="T8"/>
                  <a:gd fmla="*/ 160 h 160" name="T9"/>
                  <a:gd fmla="*/ 0 w 142" name="T10"/>
                  <a:gd fmla="*/ 160 h 160" name="T11"/>
                  <a:gd fmla="*/ 0 w 142" name="T12"/>
                  <a:gd fmla="*/ 0 h 160" name="T13"/>
                  <a:gd fmla="*/ 72 w 142" name="T14"/>
                  <a:gd fmla="*/ 0 h 160" name="T15"/>
                  <a:gd fmla="*/ 118 w 142" name="T16"/>
                  <a:gd fmla="*/ 7 h 160" name="T17"/>
                  <a:gd fmla="*/ 132 w 142" name="T18"/>
                  <a:gd fmla="*/ 34 h 160" name="T19"/>
                  <a:gd fmla="*/ 132 w 142" name="T20"/>
                  <a:gd fmla="*/ 62 h 160" name="T21"/>
                  <a:gd fmla="*/ 122 w 142" name="T22"/>
                  <a:gd fmla="*/ 84 h 160" name="T23"/>
                  <a:gd fmla="*/ 96 w 142" name="T24"/>
                  <a:gd fmla="*/ 94 h 160" name="T25"/>
                  <a:gd fmla="*/ 142 w 142" name="T26"/>
                  <a:gd fmla="*/ 160 h 160" name="T27"/>
                  <a:gd fmla="*/ 95 w 142" name="T28"/>
                  <a:gd fmla="*/ 54 h 160" name="T29"/>
                  <a:gd fmla="*/ 95 w 142" name="T30"/>
                  <a:gd fmla="*/ 43 h 160" name="T31"/>
                  <a:gd fmla="*/ 89 w 142" name="T32"/>
                  <a:gd fmla="*/ 31 h 160" name="T33"/>
                  <a:gd fmla="*/ 71 w 142" name="T34"/>
                  <a:gd fmla="*/ 27 h 160" name="T35"/>
                  <a:gd fmla="*/ 38 w 142" name="T36"/>
                  <a:gd fmla="*/ 27 h 160" name="T37"/>
                  <a:gd fmla="*/ 38 w 142" name="T38"/>
                  <a:gd fmla="*/ 72 h 160" name="T39"/>
                  <a:gd fmla="*/ 71 w 142" name="T40"/>
                  <a:gd fmla="*/ 72 h 160" name="T41"/>
                  <a:gd fmla="*/ 90 w 142" name="T42"/>
                  <a:gd fmla="*/ 68 h 160" name="T43"/>
                  <a:gd fmla="*/ 95 w 142" name="T44"/>
                  <a:gd fmla="*/ 54 h 160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0" w="142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fmla="*/ 126 w 126" name="T0"/>
                  <a:gd fmla="*/ 160 h 166" name="T1"/>
                  <a:gd fmla="*/ 74 w 126" name="T2"/>
                  <a:gd fmla="*/ 166 h 166" name="T3"/>
                  <a:gd fmla="*/ 56 w 126" name="T4"/>
                  <a:gd fmla="*/ 165 h 166" name="T5"/>
                  <a:gd fmla="*/ 36 w 126" name="T6"/>
                  <a:gd fmla="*/ 161 h 166" name="T7"/>
                  <a:gd fmla="*/ 18 w 126" name="T8"/>
                  <a:gd fmla="*/ 153 h 166" name="T9"/>
                  <a:gd fmla="*/ 5 w 126" name="T10"/>
                  <a:gd fmla="*/ 140 h 166" name="T11"/>
                  <a:gd fmla="*/ 0 w 126" name="T12"/>
                  <a:gd fmla="*/ 119 h 166" name="T13"/>
                  <a:gd fmla="*/ 0 w 126" name="T14"/>
                  <a:gd fmla="*/ 49 h 166" name="T15"/>
                  <a:gd fmla="*/ 74 w 126" name="T16"/>
                  <a:gd fmla="*/ 0 h 166" name="T17"/>
                  <a:gd fmla="*/ 125 w 126" name="T18"/>
                  <a:gd fmla="*/ 6 h 166" name="T19"/>
                  <a:gd fmla="*/ 125 w 126" name="T20"/>
                  <a:gd fmla="*/ 35 h 166" name="T21"/>
                  <a:gd fmla="*/ 75 w 126" name="T22"/>
                  <a:gd fmla="*/ 28 h 166" name="T23"/>
                  <a:gd fmla="*/ 61 w 126" name="T24"/>
                  <a:gd fmla="*/ 28 h 166" name="T25"/>
                  <a:gd fmla="*/ 50 w 126" name="T26"/>
                  <a:gd fmla="*/ 31 h 166" name="T27"/>
                  <a:gd fmla="*/ 41 w 126" name="T28"/>
                  <a:gd fmla="*/ 37 h 166" name="T29"/>
                  <a:gd fmla="*/ 39 w 126" name="T30"/>
                  <a:gd fmla="*/ 48 h 166" name="T31"/>
                  <a:gd fmla="*/ 39 w 126" name="T32"/>
                  <a:gd fmla="*/ 116 h 166" name="T33"/>
                  <a:gd fmla="*/ 78 w 126" name="T34"/>
                  <a:gd fmla="*/ 138 h 166" name="T35"/>
                  <a:gd fmla="*/ 126 w 126" name="T36"/>
                  <a:gd fmla="*/ 131 h 166" name="T37"/>
                  <a:gd fmla="*/ 126 w 126" name="T38"/>
                  <a:gd fmla="*/ 160 h 166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6" w="12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fmla="*/ 302 w 302" name="T0"/>
                  <a:gd fmla="*/ 385 h 385" name="T1"/>
                  <a:gd fmla="*/ 0 w 302" name="T2"/>
                  <a:gd fmla="*/ 385 h 385" name="T3"/>
                  <a:gd fmla="*/ 0 w 302" name="T4"/>
                  <a:gd fmla="*/ 0 h 385" name="T5"/>
                  <a:gd fmla="*/ 294 w 302" name="T6"/>
                  <a:gd fmla="*/ 0 h 385" name="T7"/>
                  <a:gd fmla="*/ 294 w 302" name="T8"/>
                  <a:gd fmla="*/ 65 h 385" name="T9"/>
                  <a:gd fmla="*/ 94 w 302" name="T10"/>
                  <a:gd fmla="*/ 65 h 385" name="T11"/>
                  <a:gd fmla="*/ 94 w 302" name="T12"/>
                  <a:gd fmla="*/ 154 h 385" name="T13"/>
                  <a:gd fmla="*/ 275 w 302" name="T14"/>
                  <a:gd fmla="*/ 154 h 385" name="T15"/>
                  <a:gd fmla="*/ 275 w 302" name="T16"/>
                  <a:gd fmla="*/ 219 h 385" name="T17"/>
                  <a:gd fmla="*/ 94 w 302" name="T18"/>
                  <a:gd fmla="*/ 219 h 385" name="T19"/>
                  <a:gd fmla="*/ 94 w 302" name="T20"/>
                  <a:gd fmla="*/ 320 h 385" name="T21"/>
                  <a:gd fmla="*/ 302 w 302" name="T22"/>
                  <a:gd fmla="*/ 320 h 385" name="T23"/>
                  <a:gd fmla="*/ 302 w 302" name="T24"/>
                  <a:gd fmla="*/ 385 h 385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5" w="302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fmla="*/ 131 w 131" name="T0"/>
                  <a:gd fmla="*/ 107 h 166" name="T1"/>
                  <a:gd fmla="*/ 131 w 131" name="T2"/>
                  <a:gd fmla="*/ 117 h 166" name="T3"/>
                  <a:gd fmla="*/ 126 w 131" name="T4"/>
                  <a:gd fmla="*/ 141 h 166" name="T5"/>
                  <a:gd fmla="*/ 110 w 131" name="T6"/>
                  <a:gd fmla="*/ 156 h 166" name="T7"/>
                  <a:gd fmla="*/ 88 w 131" name="T8"/>
                  <a:gd fmla="*/ 163 h 166" name="T9"/>
                  <a:gd fmla="*/ 60 w 131" name="T10"/>
                  <a:gd fmla="*/ 166 h 166" name="T11"/>
                  <a:gd fmla="*/ 3 w 131" name="T12"/>
                  <a:gd fmla="*/ 161 h 166" name="T13"/>
                  <a:gd fmla="*/ 3 w 131" name="T14"/>
                  <a:gd fmla="*/ 132 h 166" name="T15"/>
                  <a:gd fmla="*/ 60 w 131" name="T16"/>
                  <a:gd fmla="*/ 138 h 166" name="T17"/>
                  <a:gd fmla="*/ 92 w 131" name="T18"/>
                  <a:gd fmla="*/ 122 h 166" name="T19"/>
                  <a:gd fmla="*/ 92 w 131" name="T20"/>
                  <a:gd fmla="*/ 111 h 166" name="T21"/>
                  <a:gd fmla="*/ 88 w 131" name="T22"/>
                  <a:gd fmla="*/ 100 h 166" name="T23"/>
                  <a:gd fmla="*/ 71 w 131" name="T24"/>
                  <a:gd fmla="*/ 95 h 166" name="T25"/>
                  <a:gd fmla="*/ 52 w 131" name="T26"/>
                  <a:gd fmla="*/ 95 h 166" name="T27"/>
                  <a:gd fmla="*/ 0 w 131" name="T28"/>
                  <a:gd fmla="*/ 53 h 166" name="T29"/>
                  <a:gd fmla="*/ 0 w 131" name="T30"/>
                  <a:gd fmla="*/ 41 h 166" name="T31"/>
                  <a:gd fmla="*/ 17 w 131" name="T32"/>
                  <a:gd fmla="*/ 10 h 166" name="T33"/>
                  <a:gd fmla="*/ 73 w 131" name="T34"/>
                  <a:gd fmla="*/ 0 h 166" name="T35"/>
                  <a:gd fmla="*/ 123 w 131" name="T36"/>
                  <a:gd fmla="*/ 4 h 166" name="T37"/>
                  <a:gd fmla="*/ 123 w 131" name="T38"/>
                  <a:gd fmla="*/ 32 h 166" name="T39"/>
                  <a:gd fmla="*/ 71 w 131" name="T40"/>
                  <a:gd fmla="*/ 28 h 166" name="T41"/>
                  <a:gd fmla="*/ 45 w 131" name="T42"/>
                  <a:gd fmla="*/ 31 h 166" name="T43"/>
                  <a:gd fmla="*/ 38 w 131" name="T44"/>
                  <a:gd fmla="*/ 42 h 166" name="T45"/>
                  <a:gd fmla="*/ 38 w 131" name="T46"/>
                  <a:gd fmla="*/ 53 h 166" name="T47"/>
                  <a:gd fmla="*/ 59 w 131" name="T48"/>
                  <a:gd fmla="*/ 66 h 166" name="T49"/>
                  <a:gd fmla="*/ 79 w 131" name="T50"/>
                  <a:gd fmla="*/ 66 h 166" name="T51"/>
                  <a:gd fmla="*/ 119 w 131" name="T52"/>
                  <a:gd fmla="*/ 76 h 166" name="T53"/>
                  <a:gd fmla="*/ 131 w 131" name="T54"/>
                  <a:gd fmla="*/ 107 h 16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6" w="131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fmla="*/ 147 w 147" name="T0"/>
                  <a:gd fmla="*/ 155 h 165" name="T1"/>
                  <a:gd fmla="*/ 115 w 147" name="T2"/>
                  <a:gd fmla="*/ 162 h 165" name="T3"/>
                  <a:gd fmla="*/ 80 w 147" name="T4"/>
                  <a:gd fmla="*/ 165 h 165" name="T5"/>
                  <a:gd fmla="*/ 56 w 147" name="T6"/>
                  <a:gd fmla="*/ 164 h 165" name="T7"/>
                  <a:gd fmla="*/ 34 w 147" name="T8"/>
                  <a:gd fmla="*/ 160 h 165" name="T9"/>
                  <a:gd fmla="*/ 16 w 147" name="T10"/>
                  <a:gd fmla="*/ 152 h 165" name="T11"/>
                  <a:gd fmla="*/ 5 w 147" name="T12"/>
                  <a:gd fmla="*/ 138 h 165" name="T13"/>
                  <a:gd fmla="*/ 0 w 147" name="T14"/>
                  <a:gd fmla="*/ 119 h 165" name="T15"/>
                  <a:gd fmla="*/ 0 w 147" name="T16"/>
                  <a:gd fmla="*/ 52 h 165" name="T17"/>
                  <a:gd fmla="*/ 5 w 147" name="T18"/>
                  <a:gd fmla="*/ 30 h 165" name="T19"/>
                  <a:gd fmla="*/ 18 w 147" name="T20"/>
                  <a:gd fmla="*/ 15 h 165" name="T21"/>
                  <a:gd fmla="*/ 37 w 147" name="T22"/>
                  <a:gd fmla="*/ 6 h 165" name="T23"/>
                  <a:gd fmla="*/ 59 w 147" name="T24"/>
                  <a:gd fmla="*/ 1 h 165" name="T25"/>
                  <a:gd fmla="*/ 80 w 147" name="T26"/>
                  <a:gd fmla="*/ 0 h 165" name="T27"/>
                  <a:gd fmla="*/ 146 w 147" name="T28"/>
                  <a:gd fmla="*/ 5 h 165" name="T29"/>
                  <a:gd fmla="*/ 146 w 147" name="T30"/>
                  <a:gd fmla="*/ 34 h 165" name="T31"/>
                  <a:gd fmla="*/ 80 w 147" name="T32"/>
                  <a:gd fmla="*/ 27 h 165" name="T33"/>
                  <a:gd fmla="*/ 39 w 147" name="T34"/>
                  <a:gd fmla="*/ 51 h 165" name="T35"/>
                  <a:gd fmla="*/ 39 w 147" name="T36"/>
                  <a:gd fmla="*/ 116 h 165" name="T37"/>
                  <a:gd fmla="*/ 50 w 147" name="T38"/>
                  <a:gd fmla="*/ 133 h 165" name="T39"/>
                  <a:gd fmla="*/ 84 w 147" name="T40"/>
                  <a:gd fmla="*/ 138 h 165" name="T41"/>
                  <a:gd fmla="*/ 110 w 147" name="T42"/>
                  <a:gd fmla="*/ 134 h 165" name="T43"/>
                  <a:gd fmla="*/ 110 w 147" name="T44"/>
                  <a:gd fmla="*/ 97 h 165" name="T45"/>
                  <a:gd fmla="*/ 84 w 147" name="T46"/>
                  <a:gd fmla="*/ 97 h 165" name="T47"/>
                  <a:gd fmla="*/ 84 w 147" name="T48"/>
                  <a:gd fmla="*/ 71 h 165" name="T49"/>
                  <a:gd fmla="*/ 147 w 147" name="T50"/>
                  <a:gd fmla="*/ 71 h 165" name="T51"/>
                  <a:gd fmla="*/ 147 w 147" name="T52"/>
                  <a:gd fmla="*/ 155 h 165" name="T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65" w="147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1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1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fmla="*/ 152 w 152" name="T0"/>
                  <a:gd fmla="*/ 48 h 165" name="T1"/>
                  <a:gd fmla="*/ 152 w 152" name="T2"/>
                  <a:gd fmla="*/ 119 h 165" name="T3"/>
                  <a:gd fmla="*/ 145 w 152" name="T4"/>
                  <a:gd fmla="*/ 142 h 165" name="T5"/>
                  <a:gd fmla="*/ 126 w 152" name="T6"/>
                  <a:gd fmla="*/ 156 h 165" name="T7"/>
                  <a:gd fmla="*/ 102 w 152" name="T8"/>
                  <a:gd fmla="*/ 163 h 165" name="T9"/>
                  <a:gd fmla="*/ 76 w 152" name="T10"/>
                  <a:gd fmla="*/ 165 h 165" name="T11"/>
                  <a:gd fmla="*/ 52 w 152" name="T12"/>
                  <a:gd fmla="*/ 163 h 165" name="T13"/>
                  <a:gd fmla="*/ 28 w 152" name="T14"/>
                  <a:gd fmla="*/ 157 h 165" name="T15"/>
                  <a:gd fmla="*/ 8 w 152" name="T16"/>
                  <a:gd fmla="*/ 143 h 165" name="T17"/>
                  <a:gd fmla="*/ 0 w 152" name="T18"/>
                  <a:gd fmla="*/ 119 h 165" name="T19"/>
                  <a:gd fmla="*/ 0 w 152" name="T20"/>
                  <a:gd fmla="*/ 48 h 165" name="T21"/>
                  <a:gd fmla="*/ 6 w 152" name="T22"/>
                  <a:gd fmla="*/ 27 h 165" name="T23"/>
                  <a:gd fmla="*/ 19 w 152" name="T24"/>
                  <a:gd fmla="*/ 12 h 165" name="T25"/>
                  <a:gd fmla="*/ 38 w 152" name="T26"/>
                  <a:gd fmla="*/ 4 h 165" name="T27"/>
                  <a:gd fmla="*/ 58 w 152" name="T28"/>
                  <a:gd fmla="*/ 0 h 165" name="T29"/>
                  <a:gd fmla="*/ 76 w 152" name="T30"/>
                  <a:gd fmla="*/ 0 h 165" name="T31"/>
                  <a:gd fmla="*/ 95 w 152" name="T32"/>
                  <a:gd fmla="*/ 0 h 165" name="T33"/>
                  <a:gd fmla="*/ 115 w 152" name="T34"/>
                  <a:gd fmla="*/ 4 h 165" name="T35"/>
                  <a:gd fmla="*/ 134 w 152" name="T36"/>
                  <a:gd fmla="*/ 12 h 165" name="T37"/>
                  <a:gd fmla="*/ 147 w 152" name="T38"/>
                  <a:gd fmla="*/ 27 h 165" name="T39"/>
                  <a:gd fmla="*/ 152 w 152" name="T40"/>
                  <a:gd fmla="*/ 48 h 165" name="T41"/>
                  <a:gd fmla="*/ 114 w 152" name="T42"/>
                  <a:gd fmla="*/ 119 h 165" name="T43"/>
                  <a:gd fmla="*/ 114 w 152" name="T44"/>
                  <a:gd fmla="*/ 48 h 165" name="T45"/>
                  <a:gd fmla="*/ 104 w 152" name="T46"/>
                  <a:gd fmla="*/ 32 h 165" name="T47"/>
                  <a:gd fmla="*/ 76 w 152" name="T48"/>
                  <a:gd fmla="*/ 27 h 165" name="T49"/>
                  <a:gd fmla="*/ 48 w 152" name="T50"/>
                  <a:gd fmla="*/ 32 h 165" name="T51"/>
                  <a:gd fmla="*/ 39 w 152" name="T52"/>
                  <a:gd fmla="*/ 48 h 165" name="T53"/>
                  <a:gd fmla="*/ 39 w 152" name="T54"/>
                  <a:gd fmla="*/ 119 h 165" name="T55"/>
                  <a:gd fmla="*/ 42 w 152" name="T56"/>
                  <a:gd fmla="*/ 129 h 165" name="T57"/>
                  <a:gd fmla="*/ 51 w 152" name="T58"/>
                  <a:gd fmla="*/ 135 h 165" name="T59"/>
                  <a:gd fmla="*/ 63 w 152" name="T60"/>
                  <a:gd fmla="*/ 137 h 165" name="T61"/>
                  <a:gd fmla="*/ 77 w 152" name="T62"/>
                  <a:gd fmla="*/ 138 h 165" name="T63"/>
                  <a:gd fmla="*/ 90 w 152" name="T64"/>
                  <a:gd fmla="*/ 137 h 165" name="T65"/>
                  <a:gd fmla="*/ 102 w 152" name="T66"/>
                  <a:gd fmla="*/ 135 h 165" name="T67"/>
                  <a:gd fmla="*/ 111 w 152" name="T68"/>
                  <a:gd fmla="*/ 129 h 165" name="T69"/>
                  <a:gd fmla="*/ 114 w 152" name="T70"/>
                  <a:gd fmla="*/ 119 h 165" name="T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65" w="152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70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9 w 139" name="T10"/>
                  <a:gd fmla="*/ 0 h 163" name="T11"/>
                  <a:gd fmla="*/ 39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4 w 139" name="T18"/>
                  <a:gd fmla="*/ 132 h 163" name="T19"/>
                  <a:gd fmla="*/ 101 w 139" name="T20"/>
                  <a:gd fmla="*/ 117 h 163" name="T21"/>
                  <a:gd fmla="*/ 101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fmla="*/ 128 w 128" name="T0"/>
                  <a:gd fmla="*/ 37 h 161" name="T1"/>
                  <a:gd fmla="*/ 128 w 128" name="T2"/>
                  <a:gd fmla="*/ 67 h 161" name="T3"/>
                  <a:gd fmla="*/ 112 w 128" name="T4"/>
                  <a:gd fmla="*/ 100 h 161" name="T5"/>
                  <a:gd fmla="*/ 60 w 128" name="T6"/>
                  <a:gd fmla="*/ 108 h 161" name="T7"/>
                  <a:gd fmla="*/ 39 w 128" name="T8"/>
                  <a:gd fmla="*/ 108 h 161" name="T9"/>
                  <a:gd fmla="*/ 39 w 128" name="T10"/>
                  <a:gd fmla="*/ 161 h 161" name="T11"/>
                  <a:gd fmla="*/ 0 w 128" name="T12"/>
                  <a:gd fmla="*/ 161 h 161" name="T13"/>
                  <a:gd fmla="*/ 0 w 128" name="T14"/>
                  <a:gd fmla="*/ 0 h 161" name="T15"/>
                  <a:gd fmla="*/ 65 w 128" name="T16"/>
                  <a:gd fmla="*/ 0 h 161" name="T17"/>
                  <a:gd fmla="*/ 113 w 128" name="T18"/>
                  <a:gd fmla="*/ 8 h 161" name="T19"/>
                  <a:gd fmla="*/ 128 w 128" name="T20"/>
                  <a:gd fmla="*/ 37 h 161" name="T21"/>
                  <a:gd fmla="*/ 91 w 128" name="T22"/>
                  <a:gd fmla="*/ 66 h 161" name="T23"/>
                  <a:gd fmla="*/ 91 w 128" name="T24"/>
                  <a:gd fmla="*/ 40 h 161" name="T25"/>
                  <a:gd fmla="*/ 85 w 128" name="T26"/>
                  <a:gd fmla="*/ 30 h 161" name="T27"/>
                  <a:gd fmla="*/ 63 w 128" name="T28"/>
                  <a:gd fmla="*/ 28 h 161" name="T29"/>
                  <a:gd fmla="*/ 39 w 128" name="T30"/>
                  <a:gd fmla="*/ 28 h 161" name="T31"/>
                  <a:gd fmla="*/ 39 w 128" name="T32"/>
                  <a:gd fmla="*/ 82 h 161" name="T33"/>
                  <a:gd fmla="*/ 63 w 128" name="T34"/>
                  <a:gd fmla="*/ 82 h 161" name="T35"/>
                  <a:gd fmla="*/ 85 w 128" name="T36"/>
                  <a:gd fmla="*/ 78 h 161" name="T37"/>
                  <a:gd fmla="*/ 91 w 128" name="T38"/>
                  <a:gd fmla="*/ 66 h 161" name="T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1" w="128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fmla="*/ 299 w 299" name="T0"/>
                  <a:gd fmla="*/ 388 h 388" name="T1"/>
                  <a:gd fmla="*/ 0 w 299" name="T2"/>
                  <a:gd fmla="*/ 388 h 388" name="T3"/>
                  <a:gd fmla="*/ 0 w 299" name="T4"/>
                  <a:gd fmla="*/ 0 h 388" name="T5"/>
                  <a:gd fmla="*/ 294 w 299" name="T6"/>
                  <a:gd fmla="*/ 0 h 388" name="T7"/>
                  <a:gd fmla="*/ 294 w 299" name="T8"/>
                  <a:gd fmla="*/ 68 h 388" name="T9"/>
                  <a:gd fmla="*/ 92 w 299" name="T10"/>
                  <a:gd fmla="*/ 68 h 388" name="T11"/>
                  <a:gd fmla="*/ 92 w 299" name="T12"/>
                  <a:gd fmla="*/ 157 h 388" name="T13"/>
                  <a:gd fmla="*/ 275 w 299" name="T14"/>
                  <a:gd fmla="*/ 157 h 388" name="T15"/>
                  <a:gd fmla="*/ 275 w 299" name="T16"/>
                  <a:gd fmla="*/ 222 h 388" name="T17"/>
                  <a:gd fmla="*/ 92 w 299" name="T18"/>
                  <a:gd fmla="*/ 222 h 388" name="T19"/>
                  <a:gd fmla="*/ 92 w 299" name="T20"/>
                  <a:gd fmla="*/ 321 h 388" name="T21"/>
                  <a:gd fmla="*/ 299 w 299" name="T22"/>
                  <a:gd fmla="*/ 321 h 388" name="T23"/>
                  <a:gd fmla="*/ 299 w 299" name="T24"/>
                  <a:gd fmla="*/ 388 h 388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8" w="299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fmla="*/ 139 w 139" name="T0"/>
                  <a:gd fmla="*/ 0 h 163" name="T1"/>
                  <a:gd fmla="*/ 139 w 139" name="T2"/>
                  <a:gd fmla="*/ 117 h 163" name="T3"/>
                  <a:gd fmla="*/ 69 w 139" name="T4"/>
                  <a:gd fmla="*/ 163 h 163" name="T5"/>
                  <a:gd fmla="*/ 0 w 139" name="T6"/>
                  <a:gd fmla="*/ 117 h 163" name="T7"/>
                  <a:gd fmla="*/ 0 w 139" name="T8"/>
                  <a:gd fmla="*/ 0 h 163" name="T9"/>
                  <a:gd fmla="*/ 38 w 139" name="T10"/>
                  <a:gd fmla="*/ 0 h 163" name="T11"/>
                  <a:gd fmla="*/ 38 w 139" name="T12"/>
                  <a:gd fmla="*/ 117 h 163" name="T13"/>
                  <a:gd fmla="*/ 46 w 139" name="T14"/>
                  <a:gd fmla="*/ 132 h 163" name="T15"/>
                  <a:gd fmla="*/ 70 w 139" name="T16"/>
                  <a:gd fmla="*/ 136 h 163" name="T17"/>
                  <a:gd fmla="*/ 93 w 139" name="T18"/>
                  <a:gd fmla="*/ 132 h 163" name="T19"/>
                  <a:gd fmla="*/ 100 w 139" name="T20"/>
                  <a:gd fmla="*/ 117 h 163" name="T21"/>
                  <a:gd fmla="*/ 100 w 139" name="T22"/>
                  <a:gd fmla="*/ 0 h 163" name="T23"/>
                  <a:gd fmla="*/ 139 w 139" name="T24"/>
                  <a:gd fmla="*/ 0 h 163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139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fmla="*/ 143 w 143" name="T0"/>
                  <a:gd fmla="*/ 161 h 161" name="T1"/>
                  <a:gd fmla="*/ 98 w 143" name="T2"/>
                  <a:gd fmla="*/ 161 h 161" name="T3"/>
                  <a:gd fmla="*/ 56 w 143" name="T4"/>
                  <a:gd fmla="*/ 98 h 161" name="T5"/>
                  <a:gd fmla="*/ 38 w 143" name="T6"/>
                  <a:gd fmla="*/ 98 h 161" name="T7"/>
                  <a:gd fmla="*/ 38 w 143" name="T8"/>
                  <a:gd fmla="*/ 161 h 161" name="T9"/>
                  <a:gd fmla="*/ 0 w 143" name="T10"/>
                  <a:gd fmla="*/ 161 h 161" name="T11"/>
                  <a:gd fmla="*/ 0 w 143" name="T12"/>
                  <a:gd fmla="*/ 0 h 161" name="T13"/>
                  <a:gd fmla="*/ 72 w 143" name="T14"/>
                  <a:gd fmla="*/ 0 h 161" name="T15"/>
                  <a:gd fmla="*/ 118 w 143" name="T16"/>
                  <a:gd fmla="*/ 8 h 161" name="T17"/>
                  <a:gd fmla="*/ 133 w 143" name="T18"/>
                  <a:gd fmla="*/ 34 h 161" name="T19"/>
                  <a:gd fmla="*/ 133 w 143" name="T20"/>
                  <a:gd fmla="*/ 62 h 161" name="T21"/>
                  <a:gd fmla="*/ 122 w 143" name="T22"/>
                  <a:gd fmla="*/ 85 h 161" name="T23"/>
                  <a:gd fmla="*/ 96 w 143" name="T24"/>
                  <a:gd fmla="*/ 95 h 161" name="T25"/>
                  <a:gd fmla="*/ 143 w 143" name="T26"/>
                  <a:gd fmla="*/ 161 h 161" name="T27"/>
                  <a:gd fmla="*/ 95 w 143" name="T28"/>
                  <a:gd fmla="*/ 55 h 161" name="T29"/>
                  <a:gd fmla="*/ 95 w 143" name="T30"/>
                  <a:gd fmla="*/ 43 h 161" name="T31"/>
                  <a:gd fmla="*/ 90 w 143" name="T32"/>
                  <a:gd fmla="*/ 31 h 161" name="T33"/>
                  <a:gd fmla="*/ 72 w 143" name="T34"/>
                  <a:gd fmla="*/ 28 h 161" name="T35"/>
                  <a:gd fmla="*/ 38 w 143" name="T36"/>
                  <a:gd fmla="*/ 28 h 161" name="T37"/>
                  <a:gd fmla="*/ 38 w 143" name="T38"/>
                  <a:gd fmla="*/ 72 h 161" name="T39"/>
                  <a:gd fmla="*/ 72 w 143" name="T40"/>
                  <a:gd fmla="*/ 72 h 161" name="T41"/>
                  <a:gd fmla="*/ 90 w 143" name="T42"/>
                  <a:gd fmla="*/ 69 h 161" name="T43"/>
                  <a:gd fmla="*/ 95 w 143" name="T44"/>
                  <a:gd fmla="*/ 55 h 161" name="T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1" w="143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fmla="*/ 131 w 131" name="T0"/>
                  <a:gd fmla="*/ 106 h 165" name="T1"/>
                  <a:gd fmla="*/ 131 w 131" name="T2"/>
                  <a:gd fmla="*/ 117 h 165" name="T3"/>
                  <a:gd fmla="*/ 126 w 131" name="T4"/>
                  <a:gd fmla="*/ 141 h 165" name="T5"/>
                  <a:gd fmla="*/ 111 w 131" name="T6"/>
                  <a:gd fmla="*/ 156 h 165" name="T7"/>
                  <a:gd fmla="*/ 88 w 131" name="T8"/>
                  <a:gd fmla="*/ 163 h 165" name="T9"/>
                  <a:gd fmla="*/ 60 w 131" name="T10"/>
                  <a:gd fmla="*/ 165 h 165" name="T11"/>
                  <a:gd fmla="*/ 3 w 131" name="T12"/>
                  <a:gd fmla="*/ 161 h 165" name="T13"/>
                  <a:gd fmla="*/ 3 w 131" name="T14"/>
                  <a:gd fmla="*/ 131 h 165" name="T15"/>
                  <a:gd fmla="*/ 60 w 131" name="T16"/>
                  <a:gd fmla="*/ 138 h 165" name="T17"/>
                  <a:gd fmla="*/ 92 w 131" name="T18"/>
                  <a:gd fmla="*/ 121 h 165" name="T19"/>
                  <a:gd fmla="*/ 92 w 131" name="T20"/>
                  <a:gd fmla="*/ 111 h 165" name="T21"/>
                  <a:gd fmla="*/ 88 w 131" name="T22"/>
                  <a:gd fmla="*/ 99 h 165" name="T23"/>
                  <a:gd fmla="*/ 71 w 131" name="T24"/>
                  <a:gd fmla="*/ 94 h 165" name="T25"/>
                  <a:gd fmla="*/ 53 w 131" name="T26"/>
                  <a:gd fmla="*/ 94 h 165" name="T27"/>
                  <a:gd fmla="*/ 0 w 131" name="T28"/>
                  <a:gd fmla="*/ 53 h 165" name="T29"/>
                  <a:gd fmla="*/ 0 w 131" name="T30"/>
                  <a:gd fmla="*/ 41 h 165" name="T31"/>
                  <a:gd fmla="*/ 17 w 131" name="T32"/>
                  <a:gd fmla="*/ 10 h 165" name="T33"/>
                  <a:gd fmla="*/ 73 w 131" name="T34"/>
                  <a:gd fmla="*/ 0 h 165" name="T35"/>
                  <a:gd fmla="*/ 123 w 131" name="T36"/>
                  <a:gd fmla="*/ 3 h 165" name="T37"/>
                  <a:gd fmla="*/ 123 w 131" name="T38"/>
                  <a:gd fmla="*/ 32 h 165" name="T39"/>
                  <a:gd fmla="*/ 72 w 131" name="T40"/>
                  <a:gd fmla="*/ 27 h 165" name="T41"/>
                  <a:gd fmla="*/ 46 w 131" name="T42"/>
                  <a:gd fmla="*/ 31 h 165" name="T43"/>
                  <a:gd fmla="*/ 38 w 131" name="T44"/>
                  <a:gd fmla="*/ 41 h 165" name="T45"/>
                  <a:gd fmla="*/ 38 w 131" name="T46"/>
                  <a:gd fmla="*/ 53 h 165" name="T47"/>
                  <a:gd fmla="*/ 60 w 131" name="T48"/>
                  <a:gd fmla="*/ 65 h 165" name="T49"/>
                  <a:gd fmla="*/ 79 w 131" name="T50"/>
                  <a:gd fmla="*/ 65 h 165" name="T51"/>
                  <a:gd fmla="*/ 119 w 131" name="T52"/>
                  <a:gd fmla="*/ 76 h 165" name="T53"/>
                  <a:gd fmla="*/ 131 w 131" name="T54"/>
                  <a:gd fmla="*/ 106 h 165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5" w="131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fmla="*/ 395 w 395" name="T0"/>
                  <a:gd fmla="*/ 388 h 388" name="T1"/>
                  <a:gd fmla="*/ 301 w 395" name="T2"/>
                  <a:gd fmla="*/ 388 h 388" name="T3"/>
                  <a:gd fmla="*/ 268 w 395" name="T4"/>
                  <a:gd fmla="*/ 285 h 388" name="T5"/>
                  <a:gd fmla="*/ 125 w 395" name="T6"/>
                  <a:gd fmla="*/ 285 h 388" name="T7"/>
                  <a:gd fmla="*/ 92 w 395" name="T8"/>
                  <a:gd fmla="*/ 388 h 388" name="T9"/>
                  <a:gd fmla="*/ 0 w 395" name="T10"/>
                  <a:gd fmla="*/ 388 h 388" name="T11"/>
                  <a:gd fmla="*/ 142 w 395" name="T12"/>
                  <a:gd fmla="*/ 0 h 388" name="T13"/>
                  <a:gd fmla="*/ 256 w 395" name="T14"/>
                  <a:gd fmla="*/ 0 h 388" name="T15"/>
                  <a:gd fmla="*/ 395 w 395" name="T16"/>
                  <a:gd fmla="*/ 388 h 388" name="T17"/>
                  <a:gd fmla="*/ 246 w 395" name="T18"/>
                  <a:gd fmla="*/ 224 h 388" name="T19"/>
                  <a:gd fmla="*/ 198 w 395" name="T20"/>
                  <a:gd fmla="*/ 77 h 388" name="T21"/>
                  <a:gd fmla="*/ 195 w 395" name="T22"/>
                  <a:gd fmla="*/ 77 h 388" name="T23"/>
                  <a:gd fmla="*/ 147 w 395" name="T24"/>
                  <a:gd fmla="*/ 224 h 388" name="T25"/>
                  <a:gd fmla="*/ 246 w 395" name="T26"/>
                  <a:gd fmla="*/ 224 h 388" name="T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8" w="395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fmla="*/ 364 w 364" name="T0"/>
                  <a:gd fmla="*/ 388 h 388" name="T1"/>
                  <a:gd fmla="*/ 270 w 364" name="T2"/>
                  <a:gd fmla="*/ 388 h 388" name="T3"/>
                  <a:gd fmla="*/ 82 w 364" name="T4"/>
                  <a:gd fmla="*/ 121 h 388" name="T5"/>
                  <a:gd fmla="*/ 82 w 364" name="T6"/>
                  <a:gd fmla="*/ 388 h 388" name="T7"/>
                  <a:gd fmla="*/ 0 w 364" name="T8"/>
                  <a:gd fmla="*/ 388 h 388" name="T9"/>
                  <a:gd fmla="*/ 0 w 364" name="T10"/>
                  <a:gd fmla="*/ 0 h 388" name="T11"/>
                  <a:gd fmla="*/ 94 w 364" name="T12"/>
                  <a:gd fmla="*/ 0 h 388" name="T13"/>
                  <a:gd fmla="*/ 279 w 364" name="T14"/>
                  <a:gd fmla="*/ 265 h 388" name="T15"/>
                  <a:gd fmla="*/ 279 w 364" name="T16"/>
                  <a:gd fmla="*/ 0 h 388" name="T17"/>
                  <a:gd fmla="*/ 364 w 364" name="T18"/>
                  <a:gd fmla="*/ 0 h 388" name="T19"/>
                  <a:gd fmla="*/ 364 w 364" name="T20"/>
                  <a:gd fmla="*/ 388 h 388" name="T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8" w="364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88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43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32373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hasCustomPrompt="1" idx="11" sz="quarter" type="body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anchor="ctr" bIns="0" lIns="0" rIns="0" tIns="0"/>
          <a:lstStyle>
            <a:lvl1pPr indent="0" marL="0">
              <a:buNone/>
              <a:defRPr b="1" sz="2400">
                <a:solidFill>
                  <a:schemeClr val="tx1"/>
                </a:solidFill>
              </a:defRPr>
            </a:lvl1pPr>
            <a:lvl2pPr indent="0" marL="291586">
              <a:buNone/>
              <a:defRPr sz="2400">
                <a:solidFill>
                  <a:schemeClr val="bg1"/>
                </a:solidFill>
              </a:defRPr>
            </a:lvl2pPr>
            <a:lvl3pPr indent="0" marL="583171">
              <a:buNone/>
              <a:defRPr sz="2400">
                <a:solidFill>
                  <a:schemeClr val="bg1"/>
                </a:solidFill>
              </a:defRPr>
            </a:lvl3pPr>
            <a:lvl4pPr indent="0" marL="874756">
              <a:buNone/>
              <a:defRPr sz="2400">
                <a:solidFill>
                  <a:schemeClr val="bg1"/>
                </a:solidFill>
              </a:defRPr>
            </a:lvl4pPr>
            <a:lvl5pPr indent="0" marL="1166341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dirty="0" lang="en-US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" t="187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26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4209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6" name="Text Placeholder 5"/>
          <p:cNvSpPr>
            <a:spLocks noGrp="1"/>
          </p:cNvSpPr>
          <p:nvPr>
            <p:ph hasCustomPrompt="1" idx="10" sz="quarter" type="body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anchor="b" anchorCtr="0" bIns="0" lIns="0" rIns="0" tIns="0"/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indent="0" marL="291586">
              <a:buNone/>
              <a:defRPr/>
            </a:lvl2pPr>
            <a:lvl3pPr indent="0" marL="583171">
              <a:buNone/>
              <a:defRPr/>
            </a:lvl3pPr>
            <a:lvl4pPr indent="0" marL="874756">
              <a:buNone/>
              <a:defRPr/>
            </a:lvl4pPr>
            <a:lvl5pPr indent="0" marL="1166341">
              <a:buNone/>
              <a:defRPr/>
            </a:lvl5pPr>
          </a:lstStyle>
          <a:p>
            <a:pPr lvl="0"/>
            <a:r>
              <a:rPr dirty="0"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2057004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746731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8643959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495291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101650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23823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hasCustomPrompt="1" idx="14" sz="quarter" type="pic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900797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90696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 anchor="ctr" bIns="0" lIns="0" rIns="0" rtlCol="0" tIns="0" vert="horz">
            <a:noAutofit/>
          </a:bodyPr>
          <a:lstStyle>
            <a:lvl1pPr indent="0" marL="0">
              <a:buFont charset="0" panose="020B0604020202020204" pitchFamily="34" typeface="Arial"/>
              <a:buNone/>
              <a:defRPr dirty="0" lang="ru-RU"/>
            </a:lvl1pPr>
          </a:lstStyle>
          <a:p>
            <a:pPr lvl="0"/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8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91746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hasCustomPrompt="1" idx="14" sz="quarter" type="body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hasCustomPrompt="1" idx="15" sz="quarter" type="pic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hasCustomPrompt="1" idx="18" sz="quarter" type="body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hasCustomPrompt="1" idx="19" sz="quarter" type="pic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hasCustomPrompt="1" idx="22" sz="quarter" type="body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hasCustomPrompt="1" idx="23" sz="quarter" type="pic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hasCustomPrompt="1" idx="26" sz="quarter" type="body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hasCustomPrompt="1" idx="27" sz="quarter" type="pic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3597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3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hasCustomPrompt="1" idx="16" sz="quarter" type="body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7" sz="quarter" type="pic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hasCustomPrompt="1" idx="20" sz="quarter" type="body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hasCustomPrompt="1" idx="24" sz="quarter" type="body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buNone/>
              <a:defRPr b="0" dirty="0" kern="1200"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defTabSz="583170" eaLnBrk="1" hangingPunct="1" indent="-145792" latinLnBrk="0" lvl="0" marL="145792" rtl="0">
              <a:lnSpc>
                <a:spcPct val="100000"/>
              </a:lnSpc>
              <a:spcBef>
                <a:spcPts val="0"/>
              </a:spcBef>
              <a:buFont charset="0" panose="020B0604020202020204" pitchFamily="34" typeface="Arial"/>
              <a:buNone/>
            </a:pPr>
            <a:r>
              <a:rPr dirty="0" lang="en-US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hasCustomPrompt="1" idx="25" sz="quarter" type="pic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-145792" latinLnBrk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45792" latinLnBrk="0" lvl="0" marL="145792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hasCustomPrompt="1" idx="28" sz="quarter" type="pic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dirty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hasCustomPrompt="1" idx="29" sz="quarter" type="pic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anchor="ctr" bIns="0" lIns="0" rIns="0" tIns="0"/>
          <a:lstStyle>
            <a:lvl1pPr algn="ctr" defTabSz="583170" eaLnBrk="1" fontAlgn="auto" hangingPunct="1" indent="0" latinLnBrk="0" marL="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 b="0" lang="en-US" sz="1200">
                <a:solidFill>
                  <a:schemeClr val="tx1"/>
                </a:solidFill>
              </a:defRPr>
            </a:lvl1pPr>
          </a:lstStyle>
          <a:p>
            <a:pPr algn="ctr" defTabSz="583170" eaLnBrk="1" fontAlgn="auto" hangingPunct="1" indent="-171450" latinLnBrk="0" lvl="0" marL="171450" marR="0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385221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83863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hasCustomPrompt="1" idx="13" sz="quarter" type="pic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3" name="Rectangle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hasCustomPrompt="1" idx="11" sz="quarter" type="pic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anchor="ctr" bIns="0" lIns="0" rIns="0" tIns="0"/>
          <a:lstStyle>
            <a:lvl1pPr algn="ctr" indent="0" marL="0">
              <a:buNone/>
              <a:defRPr b="0" dirty="0" lang="en-US" sz="1800">
                <a:solidFill>
                  <a:schemeClr val="tx1"/>
                </a:solidFill>
              </a:defRPr>
            </a:lvl1pPr>
          </a:lstStyle>
          <a:p>
            <a:pPr indent="-145792" lvl="0" marL="145792"/>
            <a:r>
              <a:rPr dirty="0" lang="en-US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317499" y="0"/>
            <a:ext cx="1057759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dirty="0" lang="en-US"/>
              <a:t>Click to add title</a:t>
            </a:r>
            <a:endParaRPr dirty="0" lang="ru-RU"/>
          </a:p>
        </p:txBody>
      </p:sp>
      <p:sp>
        <p:nvSpPr>
          <p:cNvPr id="11" name="Text Placeholder 10"/>
          <p:cNvSpPr>
            <a:spLocks noGrp="1"/>
          </p:cNvSpPr>
          <p:nvPr>
            <p:ph hasCustomPrompt="1" idx="12" sz="quarter" type="body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bIns="0" lIns="0" rIns="0" tIns="0"/>
          <a:lstStyle>
            <a:lvl1pPr indent="0" marL="0">
              <a:spcAft>
                <a:spcPts val="300"/>
              </a:spcAft>
              <a:buNone/>
              <a:defRPr b="0" dirty="0" lang="en-US" sz="1600">
                <a:solidFill>
                  <a:schemeClr val="tx1"/>
                </a:solidFill>
              </a:defRPr>
            </a:lvl1pPr>
          </a:lstStyle>
          <a:p>
            <a:pPr indent="-145792" lvl="0" marL="145792">
              <a:lnSpc>
                <a:spcPct val="100000"/>
              </a:lnSpc>
              <a:spcBef>
                <a:spcPts val="0"/>
              </a:spcBef>
            </a:pPr>
            <a:r>
              <a:rPr dirty="0"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18" Target="../tags/tag3.xml" Type="http://schemas.openxmlformats.org/officeDocument/2006/relationships/tags"/><Relationship Id="rId3" Target="../slideLayouts/slideLayout3.xml" Type="http://schemas.openxmlformats.org/officeDocument/2006/relationships/slideLayout"/><Relationship Id="rId21" Target="../media/image2.png" Type="http://schemas.openxmlformats.org/officeDocument/2006/relationships/image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tags/tag2.xml" Type="http://schemas.openxmlformats.org/officeDocument/2006/relationships/tags"/><Relationship Id="rId2" Target="../slideLayouts/slideLayout2.xml" Type="http://schemas.openxmlformats.org/officeDocument/2006/relationships/slideLayout"/><Relationship Id="rId20" Target="../media/image1.emf" Type="http://schemas.openxmlformats.org/officeDocument/2006/relationships/imag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theme/theme1.xml" Type="http://schemas.openxmlformats.org/officeDocument/2006/relationships/theme"/><Relationship Id="rId10" Target="../slideLayouts/slideLayout10.xml" Type="http://schemas.openxmlformats.org/officeDocument/2006/relationships/slideLayout"/><Relationship Id="rId19" Target="../media/image1.emf" Type="http://schemas.openxmlformats.org/officeDocument/2006/relationships/image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_rels/slideMaster2.xml.rels><?xml version="1.0" encoding="UTF-8" standalone="yes" ?><Relationships xmlns="http://schemas.openxmlformats.org/package/2006/relationships"><Relationship Id="rId8" Target="../slideLayouts/slideLayout22.xml" Type="http://schemas.openxmlformats.org/officeDocument/2006/relationships/slideLayout"/><Relationship Id="rId13" Target="../slideLayouts/slideLayout27.xml" Type="http://schemas.openxmlformats.org/officeDocument/2006/relationships/slideLayout"/><Relationship Id="rId18" Target="../tags/tag31.xml" Type="http://schemas.openxmlformats.org/officeDocument/2006/relationships/tags"/><Relationship Id="rId3" Target="../slideLayouts/slideLayout17.xml" Type="http://schemas.openxmlformats.org/officeDocument/2006/relationships/slideLayout"/><Relationship Id="rId21" Target="../media/image2.png" Type="http://schemas.openxmlformats.org/officeDocument/2006/relationships/image"/><Relationship Id="rId7" Target="../slideLayouts/slideLayout21.xml" Type="http://schemas.openxmlformats.org/officeDocument/2006/relationships/slideLayout"/><Relationship Id="rId12" Target="../slideLayouts/slideLayout26.xml" Type="http://schemas.openxmlformats.org/officeDocument/2006/relationships/slideLayout"/><Relationship Id="rId17" Target="../tags/tag30.xml" Type="http://schemas.openxmlformats.org/officeDocument/2006/relationships/tags"/><Relationship Id="rId2" Target="../slideLayouts/slideLayout16.xml" Type="http://schemas.openxmlformats.org/officeDocument/2006/relationships/slideLayout"/><Relationship Id="rId20" Target="../media/image1.emf" Type="http://schemas.openxmlformats.org/officeDocument/2006/relationships/image"/><Relationship Id="rId1" Target="../slideLayouts/slideLayout15.xml" Type="http://schemas.openxmlformats.org/officeDocument/2006/relationships/slideLayout"/><Relationship Id="rId6" Target="../slideLayouts/slideLayout20.xml" Type="http://schemas.openxmlformats.org/officeDocument/2006/relationships/slideLayout"/><Relationship Id="rId11" Target="../slideLayouts/slideLayout25.xml" Type="http://schemas.openxmlformats.org/officeDocument/2006/relationships/slideLayout"/><Relationship Id="rId5" Target="../slideLayouts/slideLayout19.xml" Type="http://schemas.openxmlformats.org/officeDocument/2006/relationships/slideLayout"/><Relationship Id="rId15" Target="../theme/theme2.xml" Type="http://schemas.openxmlformats.org/officeDocument/2006/relationships/theme"/><Relationship Id="rId10" Target="../slideLayouts/slideLayout24.xml" Type="http://schemas.openxmlformats.org/officeDocument/2006/relationships/slideLayout"/><Relationship Id="rId19" Target="../media/image1.emf" Type="http://schemas.openxmlformats.org/officeDocument/2006/relationships/image"/><Relationship Id="rId4" Target="../slideLayouts/slideLayout18.xml" Type="http://schemas.openxmlformats.org/officeDocument/2006/relationships/slideLayout"/><Relationship Id="rId9" Target="../slideLayouts/slideLayout23.xml" Type="http://schemas.openxmlformats.org/officeDocument/2006/relationships/slideLayout"/><Relationship Id="rId14" Target="../slideLayouts/slideLayout28.xml" Type="http://schemas.openxmlformats.org/officeDocument/2006/relationships/slideLayout"/></Relationships>
</file>

<file path=ppt/slideMasters/_rels/slideMaster3.xml.rels><?xml version="1.0" encoding="UTF-8" standalone="yes" ?><Relationships xmlns="http://schemas.openxmlformats.org/package/2006/relationships"><Relationship Id="rId8" Target="../slideLayouts/slideLayout36.xml" Type="http://schemas.openxmlformats.org/officeDocument/2006/relationships/slideLayout"/><Relationship Id="rId13" Target="../slideLayouts/slideLayout41.xml" Type="http://schemas.openxmlformats.org/officeDocument/2006/relationships/slideLayout"/><Relationship Id="rId18" Target="../tags/tag59.xml" Type="http://schemas.openxmlformats.org/officeDocument/2006/relationships/tags"/><Relationship Id="rId3" Target="../slideLayouts/slideLayout31.xml" Type="http://schemas.openxmlformats.org/officeDocument/2006/relationships/slideLayout"/><Relationship Id="rId21" Target="../media/image2.png" Type="http://schemas.openxmlformats.org/officeDocument/2006/relationships/image"/><Relationship Id="rId7" Target="../slideLayouts/slideLayout35.xml" Type="http://schemas.openxmlformats.org/officeDocument/2006/relationships/slideLayout"/><Relationship Id="rId12" Target="../slideLayouts/slideLayout40.xml" Type="http://schemas.openxmlformats.org/officeDocument/2006/relationships/slideLayout"/><Relationship Id="rId17" Target="../tags/tag58.xml" Type="http://schemas.openxmlformats.org/officeDocument/2006/relationships/tags"/><Relationship Id="rId2" Target="../slideLayouts/slideLayout30.xml" Type="http://schemas.openxmlformats.org/officeDocument/2006/relationships/slideLayout"/><Relationship Id="rId20" Target="../media/image1.emf" Type="http://schemas.openxmlformats.org/officeDocument/2006/relationships/image"/><Relationship Id="rId1" Target="../slideLayouts/slideLayout29.xml" Type="http://schemas.openxmlformats.org/officeDocument/2006/relationships/slideLayout"/><Relationship Id="rId6" Target="../slideLayouts/slideLayout34.xml" Type="http://schemas.openxmlformats.org/officeDocument/2006/relationships/slideLayout"/><Relationship Id="rId11" Target="../slideLayouts/slideLayout39.xml" Type="http://schemas.openxmlformats.org/officeDocument/2006/relationships/slideLayout"/><Relationship Id="rId5" Target="../slideLayouts/slideLayout33.xml" Type="http://schemas.openxmlformats.org/officeDocument/2006/relationships/slideLayout"/><Relationship Id="rId15" Target="../theme/theme3.xml" Type="http://schemas.openxmlformats.org/officeDocument/2006/relationships/theme"/><Relationship Id="rId10" Target="../slideLayouts/slideLayout38.xml" Type="http://schemas.openxmlformats.org/officeDocument/2006/relationships/slideLayout"/><Relationship Id="rId19" Target="../media/image1.emf" Type="http://schemas.openxmlformats.org/officeDocument/2006/relationships/image"/><Relationship Id="rId4" Target="../slideLayouts/slideLayout32.xml" Type="http://schemas.openxmlformats.org/officeDocument/2006/relationships/slideLayout"/><Relationship Id="rId9" Target="../slideLayouts/slideLayout37.xml" Type="http://schemas.openxmlformats.org/officeDocument/2006/relationships/slideLayout"/><Relationship Id="rId14" Target="../slideLayouts/slideLayout42.xml" Type="http://schemas.openxmlformats.org/officeDocument/2006/relationships/slideLayout"/></Relationships>
</file>

<file path=ppt/slideMasters/_rels/slideMaster4.xml.rels><?xml version="1.0" encoding="UTF-8" standalone="yes" ?><Relationships xmlns="http://schemas.openxmlformats.org/package/2006/relationships"><Relationship Id="rId8" Target="../slideLayouts/slideLayout50.xml" Type="http://schemas.openxmlformats.org/officeDocument/2006/relationships/slideLayout"/><Relationship Id="rId13" Target="../slideLayouts/slideLayout55.xml" Type="http://schemas.openxmlformats.org/officeDocument/2006/relationships/slideLayout"/><Relationship Id="rId18" Target="../tags/tag86.xml" Type="http://schemas.openxmlformats.org/officeDocument/2006/relationships/tags"/><Relationship Id="rId3" Target="../slideLayouts/slideLayout45.xml" Type="http://schemas.openxmlformats.org/officeDocument/2006/relationships/slideLayout"/><Relationship Id="rId21" Target="../media/image1.emf" Type="http://schemas.openxmlformats.org/officeDocument/2006/relationships/image"/><Relationship Id="rId7" Target="../slideLayouts/slideLayout49.xml" Type="http://schemas.openxmlformats.org/officeDocument/2006/relationships/slideLayout"/><Relationship Id="rId12" Target="../slideLayouts/slideLayout54.xml" Type="http://schemas.openxmlformats.org/officeDocument/2006/relationships/slideLayout"/><Relationship Id="rId2" Target="../slideLayouts/slideLayout44.xml" Type="http://schemas.openxmlformats.org/officeDocument/2006/relationships/slideLayout"/><Relationship Id="rId16" Target="../theme/theme4.xml" Type="http://schemas.openxmlformats.org/officeDocument/2006/relationships/theme"/><Relationship Id="rId20" Target="../media/image1.emf" Type="http://schemas.openxmlformats.org/officeDocument/2006/relationships/image"/><Relationship Id="rId1" Target="../slideLayouts/slideLayout43.xml" Type="http://schemas.openxmlformats.org/officeDocument/2006/relationships/slideLayout"/><Relationship Id="rId6" Target="../slideLayouts/slideLayout48.xml" Type="http://schemas.openxmlformats.org/officeDocument/2006/relationships/slideLayout"/><Relationship Id="rId11" Target="../slideLayouts/slideLayout53.xml" Type="http://schemas.openxmlformats.org/officeDocument/2006/relationships/slideLayout"/><Relationship Id="rId5" Target="../slideLayouts/slideLayout47.xml" Type="http://schemas.openxmlformats.org/officeDocument/2006/relationships/slideLayout"/><Relationship Id="rId15" Target="../slideLayouts/slideLayout57.xml" Type="http://schemas.openxmlformats.org/officeDocument/2006/relationships/slideLayout"/><Relationship Id="rId10" Target="../slideLayouts/slideLayout52.xml" Type="http://schemas.openxmlformats.org/officeDocument/2006/relationships/slideLayout"/><Relationship Id="rId19" Target="../tags/tag87.xml" Type="http://schemas.openxmlformats.org/officeDocument/2006/relationships/tags"/><Relationship Id="rId4" Target="../slideLayouts/slideLayout46.xml" Type="http://schemas.openxmlformats.org/officeDocument/2006/relationships/slideLayout"/><Relationship Id="rId9" Target="../slideLayouts/slideLayout51.xml" Type="http://schemas.openxmlformats.org/officeDocument/2006/relationships/slideLayout"/><Relationship Id="rId14" Target="../slideLayouts/slideLayout56.xml" Type="http://schemas.openxmlformats.org/officeDocument/2006/relationships/slideLayout"/><Relationship Id="rId22" Target="../media/image2.png" Type="http://schemas.openxmlformats.org/officeDocument/2006/relationships/image"/></Relationships>
</file>

<file path=ppt/slideMasters/_rels/slideMaster5.xml.rels><?xml version="1.0" encoding="UTF-8" standalone="yes" ?><Relationships xmlns="http://schemas.openxmlformats.org/package/2006/relationships"><Relationship Id="rId8" Target="../slideLayouts/slideLayout65.xml" Type="http://schemas.openxmlformats.org/officeDocument/2006/relationships/slideLayout"/><Relationship Id="rId13" Target="../slideLayouts/slideLayout70.xml" Type="http://schemas.openxmlformats.org/officeDocument/2006/relationships/slideLayout"/><Relationship Id="rId18" Target="../tags/tag115.xml" Type="http://schemas.openxmlformats.org/officeDocument/2006/relationships/tags"/><Relationship Id="rId3" Target="../slideLayouts/slideLayout60.xml" Type="http://schemas.openxmlformats.org/officeDocument/2006/relationships/slideLayout"/><Relationship Id="rId21" Target="../media/image2.png" Type="http://schemas.openxmlformats.org/officeDocument/2006/relationships/image"/><Relationship Id="rId7" Target="../slideLayouts/slideLayout64.xml" Type="http://schemas.openxmlformats.org/officeDocument/2006/relationships/slideLayout"/><Relationship Id="rId12" Target="../slideLayouts/slideLayout69.xml" Type="http://schemas.openxmlformats.org/officeDocument/2006/relationships/slideLayout"/><Relationship Id="rId17" Target="../tags/tag114.xml" Type="http://schemas.openxmlformats.org/officeDocument/2006/relationships/tags"/><Relationship Id="rId2" Target="../slideLayouts/slideLayout59.xml" Type="http://schemas.openxmlformats.org/officeDocument/2006/relationships/slideLayout"/><Relationship Id="rId20" Target="../media/image1.emf" Type="http://schemas.openxmlformats.org/officeDocument/2006/relationships/image"/><Relationship Id="rId1" Target="../slideLayouts/slideLayout58.xml" Type="http://schemas.openxmlformats.org/officeDocument/2006/relationships/slideLayout"/><Relationship Id="rId6" Target="../slideLayouts/slideLayout63.xml" Type="http://schemas.openxmlformats.org/officeDocument/2006/relationships/slideLayout"/><Relationship Id="rId11" Target="../slideLayouts/slideLayout68.xml" Type="http://schemas.openxmlformats.org/officeDocument/2006/relationships/slideLayout"/><Relationship Id="rId5" Target="../slideLayouts/slideLayout62.xml" Type="http://schemas.openxmlformats.org/officeDocument/2006/relationships/slideLayout"/><Relationship Id="rId15" Target="../theme/theme5.xml" Type="http://schemas.openxmlformats.org/officeDocument/2006/relationships/theme"/><Relationship Id="rId10" Target="../slideLayouts/slideLayout67.xml" Type="http://schemas.openxmlformats.org/officeDocument/2006/relationships/slideLayout"/><Relationship Id="rId19" Target="../media/image1.emf" Type="http://schemas.openxmlformats.org/officeDocument/2006/relationships/image"/><Relationship Id="rId4" Target="../slideLayouts/slideLayout61.xml" Type="http://schemas.openxmlformats.org/officeDocument/2006/relationships/slideLayout"/><Relationship Id="rId9" Target="../slideLayouts/slideLayout66.xml" Type="http://schemas.openxmlformats.org/officeDocument/2006/relationships/slideLayout"/><Relationship Id="rId14" Target="../slideLayouts/slideLayout71.xml" Type="http://schemas.openxmlformats.org/officeDocument/2006/relationships/slideLayout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4096" name="Rectangle 4095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eaLnBrk="1" indent="0" lvl="0" marL="0"/>
            <a:endParaRPr b="0" baseline="0" dirty="0" i="0" lang="en-US" sz="1800">
              <a:latin charset="0" panose="020B0604020202020204" pitchFamily="34" typeface="Arial"/>
              <a:ea typeface="+mj-ea"/>
              <a:cs typeface="+mj-cs"/>
              <a:sym charset="0" panose="020B0604020202020204" pitchFamily="34" typeface="Arial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4209" cy="706566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/>
          <a:p>
            <a:r>
              <a:rPr dirty="0" lang="en-US"/>
              <a:t>Click to add title</a:t>
            </a:r>
            <a:endParaRPr dirty="0"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screen"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438" y="84287"/>
            <a:ext cx="757237" cy="5379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anchor="ctr" bIns="0" lIns="0" rIns="0" rtlCol="0" tIns="0" vert="horz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mtClean="0" sz="1200">
                <a:solidFill>
                  <a:schemeClr val="tx1"/>
                </a:solidFill>
              </a:rPr>
              <a:pPr lvl="0"/>
              <a:t>‹#›</a:t>
            </a:fld>
            <a:endParaRPr dirty="0" lang="ru-RU" sz="120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04354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67" r:id="rId1"/>
    <p:sldLayoutId id="2147483761" r:id="rId2"/>
    <p:sldLayoutId id="2147483766" r:id="rId3"/>
    <p:sldLayoutId id="2147483696" r:id="rId4"/>
    <p:sldLayoutId id="2147483703" r:id="rId5"/>
    <p:sldLayoutId id="2147483708" r:id="rId6"/>
    <p:sldLayoutId id="2147483701" r:id="rId7"/>
    <p:sldLayoutId id="2147483742" r:id="rId8"/>
    <p:sldLayoutId id="2147483704" r:id="rId9"/>
    <p:sldLayoutId id="2147483707" r:id="rId10"/>
    <p:sldLayoutId id="2147483706" r:id="rId11"/>
    <p:sldLayoutId id="2147483716" r:id="rId12"/>
    <p:sldLayoutId id="2147483709" r:id="rId13"/>
    <p:sldLayoutId id="2147483710" r:id="rId14"/>
  </p:sldLayoutIdLst>
  <p:hf dt="0" ftr="0" hdr="0"/>
  <p:txStyles>
    <p:titleStyle>
      <a:lvl1pPr algn="l" defTabSz="583170" eaLnBrk="1" hangingPunct="1" latinLnBrk="0" rtl="0">
        <a:lnSpc>
          <a:spcPct val="100000"/>
        </a:lnSpc>
        <a:spcBef>
          <a:spcPct val="0"/>
        </a:spcBef>
        <a:buNone/>
        <a:defRPr b="0" dirty="0" kern="1200" lang="ru-RU" sz="18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583170" eaLnBrk="1" hangingPunct="1" indent="-145792" latinLnBrk="0" marL="145792" rtl="0">
        <a:lnSpc>
          <a:spcPct val="90000"/>
        </a:lnSpc>
        <a:spcBef>
          <a:spcPts val="638"/>
        </a:spcBef>
        <a:buFont charset="0" panose="020B0604020202020204" pitchFamily="34" typeface="Arial"/>
        <a:buChar char="•"/>
        <a:defRPr kern="1200" sz="1785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indent="-145792" latinLnBrk="0" marL="43737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531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indent="-145792" latinLnBrk="0" marL="72896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275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indent="-145792" latinLnBrk="0" marL="102054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indent="-145792" latinLnBrk="0" marL="131213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indent="-145792" latinLnBrk="0" marL="160371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indent="-145792" latinLnBrk="0" marL="189530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indent="-145792" latinLnBrk="0" marL="218688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indent="-145792" latinLnBrk="0" marL="2478472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583170" eaLnBrk="1" hangingPunct="1" latinLnBrk="0" marL="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latinLnBrk="0" marL="29158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latinLnBrk="0" marL="58317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latinLnBrk="0" marL="87475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latinLnBrk="0" marL="116634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latinLnBrk="0" marL="1457924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latinLnBrk="0" marL="174951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latinLnBrk="0" marL="204109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latinLnBrk="0" marL="233268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4096" name="Rectangle 4095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4209" cy="706566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/>
          <a:p>
            <a:r>
              <a:rPr dirty="0" lang="en-US"/>
              <a:t>Click to add title</a:t>
            </a:r>
            <a:endParaRPr dirty="0"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screen"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438" y="84287"/>
            <a:ext cx="757237" cy="5379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anchor="ctr" bIns="0" lIns="0" rIns="0" rtlCol="0" tIns="0" vert="horz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629F11A-CAD2-4FD2-9793-0DC6E98D19B3}" type="slidenum">
              <a:rPr lang="ru-RU" smtClean="0" sz="1200">
                <a:solidFill>
                  <a:srgbClr val="32373C"/>
                </a:solidFill>
              </a:rPr>
              <a:pPr/>
              <a:t>‹#›</a:t>
            </a:fld>
            <a:endParaRPr dirty="0" lang="ru-RU" sz="120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0998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dt="0" ftr="0" hdr="0"/>
  <p:txStyles>
    <p:titleStyle>
      <a:lvl1pPr algn="l" defTabSz="583170" eaLnBrk="1" hangingPunct="1" latinLnBrk="0" rtl="0">
        <a:lnSpc>
          <a:spcPct val="100000"/>
        </a:lnSpc>
        <a:spcBef>
          <a:spcPct val="0"/>
        </a:spcBef>
        <a:buNone/>
        <a:defRPr b="0" dirty="0" kern="1200" lang="ru-RU" sz="18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583170" eaLnBrk="1" hangingPunct="1" indent="-145792" latinLnBrk="0" marL="145792" rtl="0">
        <a:lnSpc>
          <a:spcPct val="90000"/>
        </a:lnSpc>
        <a:spcBef>
          <a:spcPts val="638"/>
        </a:spcBef>
        <a:buFont charset="0" panose="020B0604020202020204" pitchFamily="34" typeface="Arial"/>
        <a:buChar char="•"/>
        <a:defRPr kern="1200" sz="1785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indent="-145792" latinLnBrk="0" marL="43737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531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indent="-145792" latinLnBrk="0" marL="72896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275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indent="-145792" latinLnBrk="0" marL="102054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indent="-145792" latinLnBrk="0" marL="131213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indent="-145792" latinLnBrk="0" marL="160371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indent="-145792" latinLnBrk="0" marL="189530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indent="-145792" latinLnBrk="0" marL="218688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indent="-145792" latinLnBrk="0" marL="2478472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583170" eaLnBrk="1" hangingPunct="1" latinLnBrk="0" marL="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latinLnBrk="0" marL="29158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latinLnBrk="0" marL="58317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latinLnBrk="0" marL="87475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latinLnBrk="0" marL="116634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latinLnBrk="0" marL="1457924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latinLnBrk="0" marL="174951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latinLnBrk="0" marL="204109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latinLnBrk="0" marL="233268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4096" name="Rectangle 4095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4209" cy="706566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/>
          <a:p>
            <a:r>
              <a:rPr dirty="0" lang="en-US"/>
              <a:t>Click to add title</a:t>
            </a:r>
            <a:endParaRPr dirty="0"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screen"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438" y="84287"/>
            <a:ext cx="757237" cy="5379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anchor="ctr" bIns="0" lIns="0" rIns="0" rtlCol="0" tIns="0" vert="horz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629F11A-CAD2-4FD2-9793-0DC6E98D19B3}" type="slidenum">
              <a:rPr lang="ru-RU" smtClean="0" sz="1200">
                <a:solidFill>
                  <a:srgbClr val="32373C"/>
                </a:solidFill>
              </a:rPr>
              <a:pPr/>
              <a:t>‹#›</a:t>
            </a:fld>
            <a:endParaRPr dirty="0" lang="ru-RU" sz="120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3200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dt="0" ftr="0" hdr="0"/>
  <p:txStyles>
    <p:titleStyle>
      <a:lvl1pPr algn="l" defTabSz="583170" eaLnBrk="1" hangingPunct="1" latinLnBrk="0" rtl="0">
        <a:lnSpc>
          <a:spcPct val="100000"/>
        </a:lnSpc>
        <a:spcBef>
          <a:spcPct val="0"/>
        </a:spcBef>
        <a:buNone/>
        <a:defRPr b="0" dirty="0" kern="1200" lang="ru-RU" sz="18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583170" eaLnBrk="1" hangingPunct="1" indent="-145792" latinLnBrk="0" marL="145792" rtl="0">
        <a:lnSpc>
          <a:spcPct val="90000"/>
        </a:lnSpc>
        <a:spcBef>
          <a:spcPts val="638"/>
        </a:spcBef>
        <a:buFont charset="0" panose="020B0604020202020204" pitchFamily="34" typeface="Arial"/>
        <a:buChar char="•"/>
        <a:defRPr kern="1200" sz="1785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indent="-145792" latinLnBrk="0" marL="43737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531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indent="-145792" latinLnBrk="0" marL="72896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275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indent="-145792" latinLnBrk="0" marL="102054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indent="-145792" latinLnBrk="0" marL="131213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indent="-145792" latinLnBrk="0" marL="160371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indent="-145792" latinLnBrk="0" marL="189530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indent="-145792" latinLnBrk="0" marL="218688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indent="-145792" latinLnBrk="0" marL="2478472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583170" eaLnBrk="1" hangingPunct="1" latinLnBrk="0" marL="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latinLnBrk="0" marL="29158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latinLnBrk="0" marL="58317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latinLnBrk="0" marL="87475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latinLnBrk="0" marL="116634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latinLnBrk="0" marL="1457924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latinLnBrk="0" marL="174951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latinLnBrk="0" marL="204109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latinLnBrk="0" marL="233268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4096" name="Rectangle 4095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4209" cy="706566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/>
          <a:p>
            <a:r>
              <a:rPr dirty="0" lang="en-US"/>
              <a:t>Click to add title</a:t>
            </a:r>
            <a:endParaRPr dirty="0"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screen"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438" y="84287"/>
            <a:ext cx="757237" cy="5379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anchor="ctr" bIns="0" lIns="0" rIns="0" rtlCol="0" tIns="0" vert="horz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629F11A-CAD2-4FD2-9793-0DC6E98D19B3}" type="slidenum">
              <a:rPr lang="ru-RU" smtClean="0" sz="1200">
                <a:solidFill>
                  <a:srgbClr val="32373C"/>
                </a:solidFill>
              </a:rPr>
              <a:pPr/>
              <a:t>‹#›</a:t>
            </a:fld>
            <a:endParaRPr dirty="0" lang="ru-RU" sz="120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72510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28" r:id="rId15"/>
  </p:sldLayoutIdLst>
  <p:hf dt="0" ftr="0" hdr="0"/>
  <p:txStyles>
    <p:titleStyle>
      <a:lvl1pPr algn="l" defTabSz="583170" eaLnBrk="1" hangingPunct="1" latinLnBrk="0" rtl="0">
        <a:lnSpc>
          <a:spcPct val="100000"/>
        </a:lnSpc>
        <a:spcBef>
          <a:spcPct val="0"/>
        </a:spcBef>
        <a:buNone/>
        <a:defRPr b="0" dirty="0" kern="1200" lang="ru-RU" sz="18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583170" eaLnBrk="1" hangingPunct="1" indent="-145792" latinLnBrk="0" marL="145792" rtl="0">
        <a:lnSpc>
          <a:spcPct val="90000"/>
        </a:lnSpc>
        <a:spcBef>
          <a:spcPts val="638"/>
        </a:spcBef>
        <a:buFont charset="0" panose="020B0604020202020204" pitchFamily="34" typeface="Arial"/>
        <a:buChar char="•"/>
        <a:defRPr kern="1200" sz="1785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indent="-145792" latinLnBrk="0" marL="43737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531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indent="-145792" latinLnBrk="0" marL="72896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275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indent="-145792" latinLnBrk="0" marL="102054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indent="-145792" latinLnBrk="0" marL="131213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indent="-145792" latinLnBrk="0" marL="160371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indent="-145792" latinLnBrk="0" marL="189530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indent="-145792" latinLnBrk="0" marL="218688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indent="-145792" latinLnBrk="0" marL="2478472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583170" eaLnBrk="1" hangingPunct="1" latinLnBrk="0" marL="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latinLnBrk="0" marL="29158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latinLnBrk="0" marL="58317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latinLnBrk="0" marL="87475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latinLnBrk="0" marL="116634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latinLnBrk="0" marL="1457924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latinLnBrk="0" marL="174951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latinLnBrk="0" marL="204109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latinLnBrk="0" marL="233268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4096" name="Rectangle 4095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/>
            <a:endParaRPr dirty="0" lang="en-US">
              <a:solidFill>
                <a:srgbClr val="FFFFFF"/>
              </a:solidFill>
              <a:sym charset="0" panose="020B0604020202020204" pitchFamily="34" typeface="Arial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4209" cy="706566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/>
          <a:p>
            <a:r>
              <a:rPr dirty="0" lang="en-US"/>
              <a:t>Click to add title</a:t>
            </a:r>
            <a:endParaRPr dirty="0"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screen"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438" y="84287"/>
            <a:ext cx="757237" cy="5379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anchor="ctr" bIns="0" lIns="0" rIns="0" rtlCol="0" tIns="0" vert="horz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629F11A-CAD2-4FD2-9793-0DC6E98D19B3}" type="slidenum">
              <a:rPr lang="ru-RU" smtClean="0" sz="1200">
                <a:solidFill>
                  <a:srgbClr val="32373C"/>
                </a:solidFill>
              </a:rPr>
              <a:pPr/>
              <a:t>‹#›</a:t>
            </a:fld>
            <a:endParaRPr dirty="0" lang="ru-RU" sz="120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550464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hf dt="0" ftr="0" hdr="0"/>
  <p:txStyles>
    <p:titleStyle>
      <a:lvl1pPr algn="l" defTabSz="583170" eaLnBrk="1" hangingPunct="1" latinLnBrk="0" rtl="0">
        <a:lnSpc>
          <a:spcPct val="100000"/>
        </a:lnSpc>
        <a:spcBef>
          <a:spcPct val="0"/>
        </a:spcBef>
        <a:buNone/>
        <a:defRPr b="0" dirty="0" kern="1200" lang="ru-RU" sz="18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583170" eaLnBrk="1" hangingPunct="1" indent="-145792" latinLnBrk="0" marL="145792" rtl="0">
        <a:lnSpc>
          <a:spcPct val="90000"/>
        </a:lnSpc>
        <a:spcBef>
          <a:spcPts val="638"/>
        </a:spcBef>
        <a:buFont charset="0" panose="020B0604020202020204" pitchFamily="34" typeface="Arial"/>
        <a:buChar char="•"/>
        <a:defRPr kern="1200" sz="1785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indent="-145792" latinLnBrk="0" marL="43737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531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indent="-145792" latinLnBrk="0" marL="72896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275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indent="-145792" latinLnBrk="0" marL="102054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indent="-145792" latinLnBrk="0" marL="131213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indent="-145792" latinLnBrk="0" marL="160371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indent="-145792" latinLnBrk="0" marL="1895303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indent="-145792" latinLnBrk="0" marL="2186888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indent="-145792" latinLnBrk="0" marL="2478472" rtl="0">
        <a:lnSpc>
          <a:spcPct val="90000"/>
        </a:lnSpc>
        <a:spcBef>
          <a:spcPts val="319"/>
        </a:spcBef>
        <a:buFont charset="0" panose="020B0604020202020204" pitchFamily="34" typeface="Arial"/>
        <a:buChar char="•"/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583170" eaLnBrk="1" hangingPunct="1" latinLnBrk="0" marL="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1pPr>
      <a:lvl2pPr algn="l" defTabSz="583170" eaLnBrk="1" hangingPunct="1" latinLnBrk="0" marL="29158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2pPr>
      <a:lvl3pPr algn="l" defTabSz="583170" eaLnBrk="1" hangingPunct="1" latinLnBrk="0" marL="58317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3pPr>
      <a:lvl4pPr algn="l" defTabSz="583170" eaLnBrk="1" hangingPunct="1" latinLnBrk="0" marL="87475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4pPr>
      <a:lvl5pPr algn="l" defTabSz="583170" eaLnBrk="1" hangingPunct="1" latinLnBrk="0" marL="116634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5pPr>
      <a:lvl6pPr algn="l" defTabSz="583170" eaLnBrk="1" hangingPunct="1" latinLnBrk="0" marL="1457924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6pPr>
      <a:lvl7pPr algn="l" defTabSz="583170" eaLnBrk="1" hangingPunct="1" latinLnBrk="0" marL="174951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7pPr>
      <a:lvl8pPr algn="l" defTabSz="583170" eaLnBrk="1" hangingPunct="1" latinLnBrk="0" marL="2041095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8pPr>
      <a:lvl9pPr algn="l" defTabSz="583170" eaLnBrk="1" hangingPunct="1" latinLnBrk="0" marL="2332680" rtl="0">
        <a:defRPr kern="1200" sz="1148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57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46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6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58485" y="350839"/>
            <a:ext cx="7742767" cy="485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Ә.Сағынов </a:t>
            </a:r>
            <a:r>
              <a:rPr lang="kk-KZ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 Қарағанды техникалық университеті</a:t>
            </a: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Карагандинский технический университет имени А.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Сагинова</a:t>
            </a: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Karaganda Technical University named after A. </a:t>
            </a:r>
            <a:r>
              <a:rPr lang="en-US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Saginov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1"/>
            <a:ext cx="12192000" cy="2676525"/>
          </a:xfrm>
        </p:spPr>
        <p:txBody>
          <a:bodyPr/>
          <a:lstStyle/>
          <a:p>
            <a:pPr eaLnBrk="1" hangingPunct="1"/>
            <a:r>
              <a:rPr lang="kk-KZ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горного производства</a:t>
            </a:r>
            <a:endParaRPr lang="en-US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(</a:t>
            </a:r>
            <a:r>
              <a:rPr lang="ru-RU" alt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PhD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) </a:t>
            </a:r>
            <a:r>
              <a:rPr lang="ru-RU" alt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и.о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доцента кафедры</a:t>
            </a:r>
          </a:p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«Разработка месторождений полезных ископаемых»</a:t>
            </a:r>
          </a:p>
          <a:p>
            <a:pPr eaLnBrk="1" hangingPunct="1"/>
            <a:r>
              <a:rPr lang="ru-RU" alt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Рабатұлы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Мұхаммедрахым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" y="74037"/>
            <a:ext cx="150360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2222501" y="5827713"/>
            <a:ext cx="774488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Республика Казахстан</a:t>
            </a: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город Караганда 2023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5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" y="1964748"/>
            <a:ext cx="1511106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E:\фото\Фото Рабатұлы М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873993"/>
            <a:ext cx="1307250" cy="12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 descr="C:\Users\User\Downloads\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136" y="215380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 descr="C:\Users\User\Downloads\photo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36" y="74037"/>
            <a:ext cx="1662255" cy="16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Машины и механизмы, применяемые при проведении</a:t>
            </a:r>
            <a:br>
              <a:rPr lang="ru-RU" dirty="0"/>
            </a:br>
            <a:r>
              <a:rPr lang="ru-RU" dirty="0"/>
              <a:t>                           подземных горных выработок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5169"/>
            <a:ext cx="723417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kumimoji="0" lang="ru-RU" altLang="x-non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Шахтные вентиляторы относятся к вентиляционному оборудованию специального назначения. Данная техника обеспечивает круглосуточный воздухообмен во всех элементах шахты, включая второстепенные помещения. Их основная черта и отличие от агрегатов для других сфер использования является высокая мощность при высоких показателях давления (рис. 5.9)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FA6EEC-DB3C-2E2A-2AA7-176BA668776B}"/>
              </a:ext>
            </a:extLst>
          </p:cNvPr>
          <p:cNvSpPr txBox="1"/>
          <p:nvPr/>
        </p:nvSpPr>
        <p:spPr>
          <a:xfrm>
            <a:off x="7864997" y="5191246"/>
            <a:ext cx="4253696" cy="33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lang="ru-RU" sz="12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5.9 – Вентилятор шахтной выработки, совмещенный с круглым сгибающимся воздуховодом</a:t>
            </a:r>
            <a:endParaRPr lang="ru-RU" sz="1200" spc="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Шахтные вентиляторы">
            <a:extLst>
              <a:ext uri="{FF2B5EF4-FFF2-40B4-BE49-F238E27FC236}">
                <a16:creationId xmlns:a16="http://schemas.microsoft.com/office/drawing/2014/main" xmlns="" id="{EFEAA13F-60BF-7F94-E7A1-B3BB3D45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64" y="1436635"/>
            <a:ext cx="4470400" cy="3417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0" descr="E:\фото\Фото Рабатұлы М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2932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/>
              <a:t>Машины и механизмы, применяемые при проведении</a:t>
            </a:r>
            <a:br>
              <a:rPr dirty="0" lang="ru-RU"/>
            </a:br>
            <a:r>
              <a:rPr dirty="0" lang="ru-RU"/>
              <a:t>                           подземных горных выработок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B904F-F50E-F580-BF3B-B3D28351E84B}"/>
              </a:ext>
            </a:extLst>
          </p:cNvPr>
          <p:cNvSpPr txBox="1"/>
          <p:nvPr/>
        </p:nvSpPr>
        <p:spPr>
          <a:xfrm>
            <a:off x="8235387" y="4552538"/>
            <a:ext cx="3790708" cy="33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b="1" dirty="0" lang="ru-RU" spc="50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Рисунок 5.1 – Ручное электросверло СЭР-19М: </a:t>
            </a:r>
            <a:r>
              <a:rPr dirty="0" lang="ru-RU" spc="50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а - общий вид; б - конструкция сверла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87" y="2133629"/>
            <a:ext cx="620724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lvl1pPr eaLnBrk="0" fontAlgn="base" hangingPunct="0" indent="450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Для бурения шпуров диаметром до 46 мм и глубиной до 3 м в породах мягких и средней крепости предназначены ручные электросверла массой до 20 кг. Общий вид и конструкция электросверла СЭР-19М показаны на рис. 5.1</a:t>
            </a: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Сверло состоит из литого алюминиевого корпуса 4 с двумя рукоятками, покрытыми слоем резины, передней крышки 2 с двухступенчатым редуктором, промежуточной перегородки 3, обеспечивающей </a:t>
            </a:r>
            <a:r>
              <a:rPr altLang="x-none" b="0" baseline="0" cap="none" dirty="0" err="1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взрыво</a:t>
            </a: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- безопасность корпуса, шпинделя 1, предназначенного для установки в нем хвостовика буровой штанги, вентилятора (крыльчатки) 8, </a:t>
            </a:r>
            <a:r>
              <a:rPr altLang="x-none" b="0" baseline="0" cap="none" dirty="0" err="1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загыль</a:t>
            </a: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- ной крышки 7 с изолирующим покрытием, устройства 11 для ввода гибкого кабеля. Сквозь колодку из негорючей пластмассы 12 проходят болты для присоединения жил гибкого кабеля и соединительных концов от обмотки статора 6 и пускового устройства. Вводится кабель с помощью патрубка 13, заглушки 14, которая закреплена гайкой 15. Цепь, присоединенная к хомуту 16 и корпусу сверла, предотвращает выдергивание кабеля из вводного устройства и его чрезмерные перегибы.</a:t>
            </a: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Ручное электросверло СЭР-19М" id="4" name="Рисунок 3">
            <a:extLst>
              <a:ext uri="{FF2B5EF4-FFF2-40B4-BE49-F238E27FC236}">
                <a16:creationId xmlns:a16="http://schemas.microsoft.com/office/drawing/2014/main" xmlns="" id="{CDB5C611-80F0-98C7-0D17-E7D7684BB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/>
          <a:stretch/>
        </p:blipFill>
        <p:spPr bwMode="auto">
          <a:xfrm>
            <a:off x="6644258" y="1624953"/>
            <a:ext cx="5381837" cy="26287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lang="kk-KZ">
                <a:solidFill>
                  <a:schemeClr val="tx1"/>
                </a:solidFill>
              </a:rPr>
              <a:t>2</a:t>
            </a:r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descr="E:\фото\Фото Рабатұлы М\Photo.JPG" id="7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3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Машины и механизмы, применяемые при проведении</a:t>
            </a:r>
            <a:br>
              <a:rPr lang="ru-RU" dirty="0"/>
            </a:br>
            <a:r>
              <a:rPr lang="ru-RU" dirty="0"/>
              <a:t>                           подземных горных выработок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1119"/>
            <a:ext cx="604198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горизонтальных и наклонных горных выработках применяют самоходные буровые каретки (рис. 5.2), в вертикальных стволах шахт — подвесные.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Самоходная буровая каретка — платформа на пневматическом, </a:t>
            </a:r>
            <a:r>
              <a:rPr kumimoji="0" lang="ru-RU" altLang="x-none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колёснорельсовом</a:t>
            </a:r>
            <a:r>
              <a:rPr kumimoji="0" lang="ru-RU" altLang="x-none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гусеничном ходу, на которой монтируется один или несколько (до 4 и более) гидравлических, реже винтовых манипуляторов с автоподатчиками и бурильными машинами вращательного, ударно-вращательного или вращательно-ударного действия. Некоторые буровые каретки оборудуются кабиной с крышей и пультом управления. При работе буровой каретки закрепляются в выработке рельсовыми захватами или </a:t>
            </a:r>
            <a:r>
              <a:rPr kumimoji="0" lang="ru-RU" altLang="x-none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гидродомкратами</a:t>
            </a:r>
            <a:r>
              <a:rPr kumimoji="0" lang="ru-RU" altLang="x-none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EB1406-CE36-2BAA-6D42-953307004D76}"/>
              </a:ext>
            </a:extLst>
          </p:cNvPr>
          <p:cNvSpPr txBox="1"/>
          <p:nvPr/>
        </p:nvSpPr>
        <p:spPr>
          <a:xfrm>
            <a:off x="6796269" y="4576880"/>
            <a:ext cx="5081284" cy="67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lang="ru-RU" sz="12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5.2 – Буровая каретка для бурения горизонтальных и наклонных шпуров: 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бурильный молоток; 2 – буровая штанга; 3 – </a:t>
            </a:r>
            <a:r>
              <a:rPr lang="ru-RU" sz="1200" spc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породоразрушающий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инструмент; 4 – </a:t>
            </a:r>
            <a:r>
              <a:rPr lang="ru-RU" sz="1200" spc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автодатчик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5 – манипулятор; 6 – гидро- и </a:t>
            </a:r>
            <a:r>
              <a:rPr lang="ru-RU" sz="1200" spc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пневмошланги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7 – кабина с пультом 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9885D1-0600-A7F1-622E-A14AEC87B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36" y="1804485"/>
            <a:ext cx="3943350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0" descr="E:\фото\Фото Рабатұлы М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9691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/>
              <a:t>Машины и механизмы, применяемые при проведении</a:t>
            </a:r>
            <a:br>
              <a:rPr dirty="0" lang="ru-RU"/>
            </a:br>
            <a:r>
              <a:rPr dirty="0" lang="ru-RU"/>
              <a:t>                           подземных горных выработок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B904F-F50E-F580-BF3B-B3D28351E84B}"/>
              </a:ext>
            </a:extLst>
          </p:cNvPr>
          <p:cNvSpPr txBox="1"/>
          <p:nvPr/>
        </p:nvSpPr>
        <p:spPr>
          <a:xfrm>
            <a:off x="7512380" y="4976360"/>
            <a:ext cx="4600937" cy="33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b="1" dirty="0" lang="ru-RU" spc="50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Рисунок 5.3 – Погрузочная машина цикличного действия ППН-1с  с ковшом на перекатывающейся рукояти </a:t>
            </a:r>
            <a:endParaRPr dirty="0" lang="ru-RU" spc="50" sz="1200"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05" y="2348175"/>
            <a:ext cx="73464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lvl1pPr eaLnBrk="0" fontAlgn="base" hangingPunct="0" indent="450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Погрузочные машины обеспечивают захват разрыхленной горной массы рабочим органом, ее подъем на определенную высоту и перегрузку в транспортные средства, а также транспортирование насыпного груза на некоторое расстояние.</a:t>
            </a:r>
          </a:p>
          <a:p>
            <a:pPr algn="just" defTabSz="914400"/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На угольных и рудных шахтах погрузочные машины предназначены для механизации процесса погрузки отделенной от массива буровзрывным способом горной массы в транспортные средства при проведении подземных подготовительных выработок, а также при очистных работах при камерно-столбовой системе разработки руд. Погрузочные машины на перекатывающейся рукояти ППН-1с, ППН-2г, ППН-</a:t>
            </a:r>
            <a:r>
              <a:rPr altLang="x-none" b="0" baseline="0" cap="none" dirty="0" err="1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Зс</a:t>
            </a: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с вместимостью ковша соответственно 0,2; 0,32 и 0,5 м3 (рис. 5.3)</a:t>
            </a: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Пневматическая погрузочная машина ППН-3" id="3" name="Рисунок 2">
            <a:extLst>
              <a:ext uri="{FF2B5EF4-FFF2-40B4-BE49-F238E27FC236}">
                <a16:creationId xmlns:a16="http://schemas.microsoft.com/office/drawing/2014/main" xmlns="" id="{FB647CA6-5E3C-7D9D-ABFA-7760E9E6A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"/>
          <a:stretch/>
        </p:blipFill>
        <p:spPr bwMode="auto">
          <a:xfrm>
            <a:off x="7789511" y="2200275"/>
            <a:ext cx="3872230" cy="245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lang="kk-KZ">
                <a:solidFill>
                  <a:schemeClr val="tx1"/>
                </a:solidFill>
              </a:rPr>
              <a:t>4</a:t>
            </a:r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descr="E:\фото\Фото Рабатұлы М\Photo.JPG" id="7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2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Машины и механизмы, применяемые при проведении</a:t>
            </a:r>
            <a:br>
              <a:rPr lang="ru-RU" dirty="0"/>
            </a:br>
            <a:r>
              <a:rPr lang="ru-RU" dirty="0"/>
              <a:t>                           подземных горных выработок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B904F-F50E-F580-BF3B-B3D28351E84B}"/>
              </a:ext>
            </a:extLst>
          </p:cNvPr>
          <p:cNvSpPr txBox="1"/>
          <p:nvPr/>
        </p:nvSpPr>
        <p:spPr>
          <a:xfrm>
            <a:off x="7089494" y="5250324"/>
            <a:ext cx="4766839" cy="125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lang="ru-RU" sz="12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5.4 – Типы скреперов:</a:t>
            </a:r>
          </a:p>
          <a:p>
            <a:pPr algn="ctr">
              <a:lnSpc>
                <a:spcPts val="865"/>
              </a:lnSpc>
            </a:pP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—прицепные, // — </a:t>
            </a:r>
            <a:r>
              <a:rPr lang="ru-RU" sz="1200" spc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полуприцеппые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/// —самоходные, IV — самоходные скреперные поезда; а — одноосный к гусеничному трактору, б — двухосный к гусеничному трактору, в —двухосный к колесному тягачу, г — одноосный к гусеничному трактору, д — одноосный к колесному трактору, е — одноосный к колесному тягачу, ж — гусеничный, з — колесный двухосный с передними ведущими колесами (4X2), к — с передними и средними ведущими колесами (6X4), л и ж—-со всеми ведущими колесами (6X6 и 8X8)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05" y="2886784"/>
            <a:ext cx="664000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способу передвижения (рис. 5.4) различают скреперы прицепные к гусеничным или колесным тракторам и тягачам; полуприцепные одноосные, передающие часть нагрузки двухосному колесному тягачу, колесному или гусеничному трактору; самоходные </a:t>
            </a:r>
            <a:r>
              <a:rPr kumimoji="0" lang="ru-RU" altLang="x-none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лневмоколесные</a:t>
            </a:r>
            <a:r>
              <a:rPr kumimoji="0" lang="ru-RU" altLang="x-non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гусеничные, у которых тягач и скрепер представляют собой единую машину и использование тягача без скрепера невозможно; самоходные скреперные поезда IV, состоящие из двух или более скреперных агрегатов.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91697E-DD0D-67E5-6533-9D8ECE82F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84" y="930998"/>
            <a:ext cx="3581400" cy="41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0" descr="E:\фото\Фото Рабатұлы М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1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Машины и механизмы, применяемые при проведении</a:t>
            </a:r>
            <a:br>
              <a:rPr lang="ru-RU" dirty="0"/>
            </a:br>
            <a:r>
              <a:rPr lang="ru-RU" dirty="0"/>
              <a:t>                           подземных горных выработок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B904F-F50E-F580-BF3B-B3D28351E84B}"/>
              </a:ext>
            </a:extLst>
          </p:cNvPr>
          <p:cNvSpPr txBox="1"/>
          <p:nvPr/>
        </p:nvSpPr>
        <p:spPr>
          <a:xfrm>
            <a:off x="7106856" y="5447895"/>
            <a:ext cx="4369441" cy="79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lang="ru-RU" sz="12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5.5 – Универсальный крепеукладчик ГС-0,3-1: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1 - самоходная платформа, 2 -манипулятор, 3 - пантограф, 4 - поворотная колонка, 5 - гидроцилиндр манипулятора,6 -захватное приспособление, 7 - гидроцилиндр открытия и закрытия захвата, 8 - гидроцилиндр поворота захвата вокруг оси.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5169"/>
            <a:ext cx="589271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Крепеукладчик представляет собой самоходную платформу, оборудованную электродвигателем, краном-укосиной и вспомогательной выдвижной площадкой для укладки и монтажа элементов крепи. Кран-укосина оборудован захватом для тюбингов или блоков и поворачивается в горизонтальной плоскости вместе с вертикальной колонкой. Тюбинги или железобетонные блоки подаются в проходческий забой на специальных платформах (рис. 5.5)</a:t>
            </a:r>
          </a:p>
        </p:txBody>
      </p:sp>
      <p:pic>
        <p:nvPicPr>
          <p:cNvPr id="3" name="Рисунок 2" descr="Универсальный крепеукладчик ГС-0,3-1">
            <a:extLst>
              <a:ext uri="{FF2B5EF4-FFF2-40B4-BE49-F238E27FC236}">
                <a16:creationId xmlns:a16="http://schemas.microsoft.com/office/drawing/2014/main" xmlns="" id="{5B585D9A-0322-8578-B665-EC23EA32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47" y="2090436"/>
            <a:ext cx="479425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0" descr="E:\фото\Фото Рабатұлы М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3553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/>
              <a:t>Машины и механизмы, применяемые при проведении</a:t>
            </a:r>
            <a:br>
              <a:rPr dirty="0" lang="ru-RU"/>
            </a:br>
            <a:r>
              <a:rPr dirty="0" lang="ru-RU"/>
              <a:t>                           подземных горных выработок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B904F-F50E-F580-BF3B-B3D28351E84B}"/>
              </a:ext>
            </a:extLst>
          </p:cNvPr>
          <p:cNvSpPr txBox="1"/>
          <p:nvPr/>
        </p:nvSpPr>
        <p:spPr>
          <a:xfrm>
            <a:off x="8073341" y="6001938"/>
            <a:ext cx="3686534" cy="21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b="1" dirty="0" lang="ru-RU" spc="50" sz="12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Рисунок 5.6 – Бурильная установка БУКС-1М</a:t>
            </a:r>
            <a:endParaRPr dirty="0" lang="ru-RU" spc="50" sz="1200"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2890"/>
            <a:ext cx="67654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lvl1pPr eaLnBrk="0" fontAlgn="base" hangingPunct="0" indent="450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Бурильная установка БУК.С-1М (рис. 5.6) состоит из центральной раздвижной колонны 3, к которой шарнирно прикреплены четыре бурильные машины 4 вращательного действия с фиксаторами углового отклонения при бурении наклонных периферийных шпуров, пульта управления 1 бурильными машинами. На направляющих стойках бурильных машин установлены лестницы 2 для обеспечения обслуживания узлов, расположенных в верхней части установки.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23E43F-1874-A285-2A1A-05B9E609D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"/>
          <a:stretch/>
        </p:blipFill>
        <p:spPr bwMode="auto">
          <a:xfrm>
            <a:off x="7882444" y="984844"/>
            <a:ext cx="3823335" cy="473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lang="ru-RU" smtClean="0">
                <a:solidFill>
                  <a:schemeClr val="tx1"/>
                </a:solidFill>
              </a:rPr>
              <a:t>7</a:t>
            </a:r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descr="E:\фото\Фото Рабатұлы М\Photo.JPG" id="7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50753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/>
              <a:t>Машины и механизмы, применяемые при проведении</a:t>
            </a:r>
            <a:br>
              <a:rPr dirty="0" lang="ru-RU"/>
            </a:br>
            <a:r>
              <a:rPr dirty="0" lang="ru-RU"/>
              <a:t>                           подземных горных выработок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B904F-F50E-F580-BF3B-B3D28351E84B}"/>
              </a:ext>
            </a:extLst>
          </p:cNvPr>
          <p:cNvSpPr txBox="1"/>
          <p:nvPr/>
        </p:nvSpPr>
        <p:spPr>
          <a:xfrm>
            <a:off x="7396221" y="6163983"/>
            <a:ext cx="4600937" cy="21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b="1" dirty="0" lang="ru-RU" spc="50" sz="1200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Рисунок 5.7 – Бурильная установка СМБУ-4М</a:t>
            </a:r>
            <a:endParaRPr dirty="0" lang="x-none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9558"/>
            <a:ext cx="673646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lvl1pPr eaLnBrk="0" fontAlgn="base" hangingPunct="0" indent="450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Рис. 5.7. Бурильная установка СМБУ-4МБурильная установка СМБУ-4М состоит из колонны 1, служащей центральной опорой для размещения на ней манипуляторных стрел (на рисунке показана только одна стрела), системы раскрепления установки в забое 6 трех бурильных машин 13, гидравлической системы 20, пультов управления 19, </a:t>
            </a:r>
            <a:r>
              <a:rPr altLang="x-none" b="0" baseline="0" cap="none" dirty="0" err="1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автомасленки</a:t>
            </a: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18 и прицепного устройства 7.</a:t>
            </a: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x-none" b="0" baseline="0" cap="none" dirty="0" i="0" kumimoji="0" lang="ru-RU" normalizeH="0" strike="noStrike" sz="1400" u="none">
                <a:ln>
                  <a:noFill/>
                </a:ln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Манипуляторные стрелы служат для перемещения бурильных машин по забою и удержания их в заданном рабочем положении.</a:t>
            </a: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x-none" b="0" baseline="0" cap="none" dirty="0" i="0" kumimoji="0" lang="ru-RU" normalizeH="0" strike="noStrike" sz="1400" u="none">
              <a:ln>
                <a:noFill/>
              </a:ln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C8FC8-5E0F-C7A2-5AB6-948BD186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"/>
          <a:stretch/>
        </p:blipFill>
        <p:spPr>
          <a:xfrm>
            <a:off x="7610714" y="936010"/>
            <a:ext cx="4171950" cy="5169636"/>
          </a:xfrm>
          <a:prstGeom prst="rect">
            <a:avLst/>
          </a:prstGeom>
        </p:spPr>
      </p:pic>
      <p:sp>
        <p:nvSpPr>
          <p:cNvPr id="6" name="Семиугольник 5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lang="kk-KZ">
                <a:solidFill>
                  <a:schemeClr val="tx1"/>
                </a:solidFill>
              </a:rPr>
              <a:t>8</a:t>
            </a:r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descr="E:\фото\Фото Рабатұлы М\Photo.JPG" id="7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8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Машины и механизмы, применяемые при проведении</a:t>
            </a:r>
            <a:br>
              <a:rPr lang="ru-RU" dirty="0"/>
            </a:br>
            <a:r>
              <a:rPr lang="ru-RU" dirty="0"/>
              <a:t>                           подземных горных выработок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BC0EB40C-181E-3755-6FC0-8F4724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6560"/>
            <a:ext cx="69621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опирания тюбинга на тюбинг выкладывается слой раствора по всему периметру с толщиной шва в пределах 20-25 мм. При их установке используются фиксаторы (рис. 5.8).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монтажа обычно следующая. Устанавливаются гайки фиксаторов нижнего тюбинга на одинаковую высоту (50 мм). Затем надеваются на фиксаторы металлические и пластмассовые шайбы, после чего проверяются по чертежу обеспечение зазора между тюбингами (20 мм) и совпадение отметки проема двери верхнего тюбинга с отметкой площадки этажа. </a:t>
            </a:r>
            <a:endParaRPr kumimoji="0" lang="ru-RU" altLang="x-none" sz="1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x-none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971E77-3CC3-EF7F-1B07-4C155718BCBD}"/>
              </a:ext>
            </a:extLst>
          </p:cNvPr>
          <p:cNvSpPr txBox="1"/>
          <p:nvPr/>
        </p:nvSpPr>
        <p:spPr>
          <a:xfrm>
            <a:off x="7760825" y="4843626"/>
            <a:ext cx="3929600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65"/>
              </a:lnSpc>
            </a:pPr>
            <a:r>
              <a:rPr lang="ru-RU" sz="12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Рисунок 5.8 – Установка тюбинга на фиксаторы: </a:t>
            </a:r>
            <a:r>
              <a:rPr lang="ru-RU" sz="1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закладная деталь; 2 - тюбинг; 3 - пластмассовая подкладка; 4 - металлическая подкладка; 5 - гайка; 6 - фиксатор; 7 - раствор</a:t>
            </a:r>
          </a:p>
        </p:txBody>
      </p:sp>
      <p:pic>
        <p:nvPicPr>
          <p:cNvPr id="4" name="Рисунок 3" descr="Монтаж лифтовой шахты из тюбингов">
            <a:extLst>
              <a:ext uri="{FF2B5EF4-FFF2-40B4-BE49-F238E27FC236}">
                <a16:creationId xmlns:a16="http://schemas.microsoft.com/office/drawing/2014/main" xmlns="" id="{59C72C28-C229-5DAA-CB71-38ADA958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89" y="1283973"/>
            <a:ext cx="4762500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емиугольник 6"/>
          <p:cNvSpPr/>
          <p:nvPr/>
        </p:nvSpPr>
        <p:spPr>
          <a:xfrm>
            <a:off x="169333" y="6281738"/>
            <a:ext cx="670984" cy="48736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10" descr="E:\фото\Фото Рабатұлы М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78" y="0"/>
            <a:ext cx="932822" cy="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41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16x9 (small size) (002).pptx [Read-Only]" id="{3CC24C2D-7AE9-468D-8FDE-4193F665763E}" vid="{E3C30269-D4C5-437F-840A-1A972437E116}"/>
    </a:ext>
  </a:extLst>
</a:theme>
</file>

<file path=ppt/theme/theme2.xml><?xml version="1.0" encoding="utf-8"?>
<a:theme xmlns:a="http://schemas.openxmlformats.org/drawingml/2006/main" name="1_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16x9 (small size) (002).pptx [Read-Only]" id="{3CC24C2D-7AE9-468D-8FDE-4193F665763E}" vid="{E3C30269-D4C5-437F-840A-1A972437E116}"/>
    </a:ext>
  </a:extLst>
</a:theme>
</file>

<file path=ppt/theme/theme3.xml><?xml version="1.0" encoding="utf-8"?>
<a:theme xmlns:a="http://schemas.openxmlformats.org/drawingml/2006/main" name="2_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16x9 (small size) (002).pptx [Read-Only]" id="{3CC24C2D-7AE9-468D-8FDE-4193F665763E}" vid="{E3C30269-D4C5-437F-840A-1A972437E116}"/>
    </a:ext>
  </a:extLst>
</a:theme>
</file>

<file path=ppt/theme/theme4.xml><?xml version="1.0" encoding="utf-8"?>
<a:theme xmlns:a="http://schemas.openxmlformats.org/drawingml/2006/main" name="3_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16x9 (small size) (002).pptx [Read-Only]" id="{3CC24C2D-7AE9-468D-8FDE-4193F665763E}" vid="{E3C30269-D4C5-437F-840A-1A972437E116}"/>
    </a:ext>
  </a:extLst>
</a:theme>
</file>

<file path=ppt/theme/theme5.xml><?xml version="1.0" encoding="utf-8"?>
<a:theme xmlns:a="http://schemas.openxmlformats.org/drawingml/2006/main" name="4_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16x9 (small size) (002).pptx [Read-Only]" id="{3CC24C2D-7AE9-468D-8FDE-4193F665763E}" vid="{E3C30269-D4C5-437F-840A-1A972437E116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6576</TotalTime>
  <Words>1114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ERG</vt:lpstr>
      <vt:lpstr>1_ERG</vt:lpstr>
      <vt:lpstr>2_ERG</vt:lpstr>
      <vt:lpstr>3_ERG</vt:lpstr>
      <vt:lpstr>4_ERG</vt:lpstr>
      <vt:lpstr>Слайд think-cell</vt:lpstr>
      <vt:lpstr> Ә.Сағынов атындағы Қарағанды техникалық университеті Карагандинский технический университет имени А. Сагинова Karaganda Technical University named after A. Saginov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  <vt:lpstr>Машины и механизмы, применяемые при проведении                            подземных горных выработок</vt:lpstr>
    </vt:vector>
  </TitlesOfParts>
  <Company>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Donchenko</dc:creator>
  <cp:lastModifiedBy>User</cp:lastModifiedBy>
  <cp:revision>284</cp:revision>
  <dcterms:created xsi:type="dcterms:W3CDTF">2021-02-16T13:18:42Z</dcterms:created>
  <dcterms:modified xsi:type="dcterms:W3CDTF">2023-11-02T04:49:14Z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1088003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