
<file path=[Content_Types].xml><?xml version="1.0" encoding="utf-8"?>
<Types xmlns="http://schemas.openxmlformats.org/package/2006/content-types">
  <Default ContentType="application/vnd.openxmlformats-officedocument.oleObject" Extension="bin"/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tags+xml" PartName="/ppt/tags/tag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theme+xml" PartName="/ppt/theme/theme2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theme+xml" PartName="/ppt/theme/theme3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theme+xml" PartName="/ppt/theme/theme4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presentationml.tags+xml" PartName="/ppt/tags/tag110.xml"/>
  <Override ContentType="application/vnd.openxmlformats-officedocument.presentationml.tags+xml" PartName="/ppt/tags/tag111.xml"/>
  <Override ContentType="application/vnd.openxmlformats-officedocument.presentationml.tags+xml" PartName="/ppt/tags/tag112.xml"/>
  <Override ContentType="application/vnd.openxmlformats-officedocument.presentationml.tags+xml" PartName="/ppt/tags/tag113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theme+xml" PartName="/ppt/theme/theme5.xml"/>
  <Override ContentType="application/vnd.openxmlformats-officedocument.presentationml.tags+xml" PartName="/ppt/tags/tag114.xml"/>
  <Override ContentType="application/vnd.openxmlformats-officedocument.presentationml.tags+xml" PartName="/ppt/tags/tag115.xml"/>
  <Override ContentType="application/vnd.openxmlformats-officedocument.presentationml.tags+xml" PartName="/ppt/tags/tag116.xml"/>
  <Override ContentType="application/vnd.openxmlformats-officedocument.presentationml.tags+xml" PartName="/ppt/tags/tag117.xml"/>
  <Override ContentType="application/vnd.openxmlformats-officedocument.presentationml.tags+xml" PartName="/ppt/tags/tag118.xml"/>
  <Override ContentType="application/vnd.openxmlformats-officedocument.presentationml.tags+xml" PartName="/ppt/tags/tag119.xml"/>
  <Override ContentType="application/vnd.openxmlformats-officedocument.presentationml.tags+xml" PartName="/ppt/tags/tag120.xml"/>
  <Override ContentType="application/vnd.openxmlformats-officedocument.presentationml.tags+xml" PartName="/ppt/tags/tag121.xml"/>
  <Override ContentType="application/vnd.openxmlformats-officedocument.presentationml.tags+xml" PartName="/ppt/tags/tag122.xml"/>
  <Override ContentType="application/vnd.openxmlformats-officedocument.presentationml.tags+xml" PartName="/ppt/tags/tag123.xml"/>
  <Override ContentType="application/vnd.openxmlformats-officedocument.presentationml.tags+xml" PartName="/ppt/tags/tag124.xml"/>
  <Override ContentType="application/vnd.openxmlformats-officedocument.presentationml.tags+xml" PartName="/ppt/tags/tag125.xml"/>
  <Override ContentType="application/vnd.openxmlformats-officedocument.presentationml.tags+xml" PartName="/ppt/tags/tag126.xml"/>
  <Override ContentType="application/vnd.openxmlformats-officedocument.presentationml.tags+xml" PartName="/ppt/tags/tag127.xml"/>
  <Override ContentType="application/vnd.openxmlformats-officedocument.presentationml.tags+xml" PartName="/ppt/tags/tag128.xml"/>
  <Override ContentType="application/vnd.openxmlformats-officedocument.presentationml.tags+xml" PartName="/ppt/tags/tag129.xml"/>
  <Override ContentType="application/vnd.openxmlformats-officedocument.presentationml.tags+xml" PartName="/ppt/tags/tag130.xml"/>
  <Override ContentType="application/vnd.openxmlformats-officedocument.presentationml.tags+xml" PartName="/ppt/tags/tag131.xml"/>
  <Override ContentType="application/vnd.openxmlformats-officedocument.presentationml.tags+xml" PartName="/ppt/tags/tag132.xml"/>
  <Override ContentType="application/vnd.openxmlformats-officedocument.presentationml.tags+xml" PartName="/ppt/tags/tag133.xml"/>
  <Override ContentType="application/vnd.openxmlformats-officedocument.presentationml.tags+xml" PartName="/ppt/tags/tag134.xml"/>
  <Override ContentType="application/vnd.openxmlformats-officedocument.presentationml.tags+xml" PartName="/ppt/tags/tag135.xml"/>
  <Override ContentType="application/vnd.openxmlformats-officedocument.presentationml.tags+xml" PartName="/ppt/tags/tag136.xml"/>
  <Override ContentType="application/vnd.openxmlformats-officedocument.presentationml.tags+xml" PartName="/ppt/tags/tag137.xml"/>
  <Override ContentType="application/vnd.openxmlformats-officedocument.presentationml.tags+xml" PartName="/ppt/tags/tag138.xml"/>
  <Override ContentType="application/vnd.openxmlformats-officedocument.presentationml.tags+xml" PartName="/ppt/tags/tag139.xml"/>
  <Override ContentType="application/vnd.openxmlformats-officedocument.presentationml.tags+xml" PartName="/ppt/tags/tag140.xml"/>
  <Override ContentType="application/vnd.openxmlformats-officedocument.presentationml.tags+xml" PartName="/ppt/tags/tag141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68" r:id="rId2"/>
    <p:sldMasterId id="2147483783" r:id="rId3"/>
    <p:sldMasterId id="2147483798" r:id="rId4"/>
    <p:sldMasterId id="2147483813" r:id="rId5"/>
  </p:sldMasterIdLst>
  <p:notesMasterIdLst>
    <p:notesMasterId r:id="rId16"/>
  </p:notesMasterIdLst>
  <p:handoutMasterIdLst>
    <p:handoutMasterId r:id="rId17"/>
  </p:handoutMasterIdLst>
  <p:sldIdLst>
    <p:sldId id="846" r:id="rId6"/>
    <p:sldId id="840" r:id="rId7"/>
    <p:sldId id="841" r:id="rId8"/>
    <p:sldId id="842" r:id="rId9"/>
    <p:sldId id="843" r:id="rId10"/>
    <p:sldId id="844" r:id="rId11"/>
    <p:sldId id="845" r:id="rId12"/>
    <p:sldId id="847" r:id="rId13"/>
    <p:sldId id="848" r:id="rId14"/>
    <p:sldId id="849" r:id="rId15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22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2985">
          <p15:clr>
            <a:srgbClr val="A4A3A4"/>
          </p15:clr>
        </p15:guide>
        <p15:guide id="4" orient="horz" pos="1679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pos="4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22"/>
    <a:srgbClr val="FCECE7"/>
    <a:srgbClr val="A9FB93"/>
    <a:srgbClr val="797600"/>
    <a:srgbClr val="FBFBFB"/>
    <a:srgbClr val="BFBD00"/>
    <a:srgbClr val="004A12"/>
    <a:srgbClr val="00D633"/>
    <a:srgbClr val="93FFAD"/>
    <a:srgbClr val="00B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51" autoAdjust="0"/>
  </p:normalViewPr>
  <p:slideViewPr>
    <p:cSldViewPr snapToGrid="0" showGuides="1">
      <p:cViewPr>
        <p:scale>
          <a:sx n="100" d="100"/>
          <a:sy n="100" d="100"/>
        </p:scale>
        <p:origin x="-384" y="-72"/>
      </p:cViewPr>
      <p:guideLst>
        <p:guide orient="horz" pos="3622"/>
        <p:guide orient="horz" pos="1025"/>
        <p:guide orient="horz" pos="2985"/>
        <p:guide orient="horz" pos="1679"/>
        <p:guide orient="horz" pos="2341"/>
        <p:guide pos="4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59999" cy="59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F120042-DE19-4A60-A65E-D372A0AD7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5D589F5-B5B1-4C39-AF4D-B7FD66FF2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4F38C-7FED-4B93-A934-AE2D2B1F54F8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E87EA78-F1EE-447D-BF02-8591EAF592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8B45A96-9915-40E5-8CA7-93EBEEC71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1E4C-C986-4718-9D9E-614AF5FF5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9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2F4B1-53BF-4CEB-935B-B85CBB7C7FF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65938-7C47-44BA-8EE7-44C4AA1C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5.xml" Type="http://schemas.openxmlformats.org/officeDocument/2006/relationships/tags"/><Relationship Id="rId7" Target="../media/image3.jpeg" Type="http://schemas.openxmlformats.org/officeDocument/2006/relationships/image"/><Relationship Id="rId2" Target="../tags/tag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0.xml.rels><?xml version="1.0" encoding="UTF-8" standalone="yes" ?><Relationships xmlns="http://schemas.openxmlformats.org/package/2006/relationships"><Relationship Id="rId3" Target="../tags/tag21.xml" Type="http://schemas.openxmlformats.org/officeDocument/2006/relationships/tags"/><Relationship Id="rId2" Target="../tags/tag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1.xml.rels><?xml version="1.0" encoding="UTF-8" standalone="yes" ?><Relationships xmlns="http://schemas.openxmlformats.org/package/2006/relationships"><Relationship Id="rId3" Target="../tags/tag23.xml" Type="http://schemas.openxmlformats.org/officeDocument/2006/relationships/tags"/><Relationship Id="rId2" Target="../tags/tag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2.xml.rels><?xml version="1.0" encoding="UTF-8" standalone="yes" ?><Relationships xmlns="http://schemas.openxmlformats.org/package/2006/relationships"><Relationship Id="rId3" Target="../tags/tag25.xml" Type="http://schemas.openxmlformats.org/officeDocument/2006/relationships/tags"/><Relationship Id="rId2" Target="../tags/tag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3.xml.rels><?xml version="1.0" encoding="UTF-8" standalone="yes" ?><Relationships xmlns="http://schemas.openxmlformats.org/package/2006/relationships"><Relationship Id="rId3" Target="../tags/tag27.xml" Type="http://schemas.openxmlformats.org/officeDocument/2006/relationships/tags"/><Relationship Id="rId2" Target="../tags/tag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4.xml.rels><?xml version="1.0" encoding="UTF-8" standalone="yes" ?><Relationships xmlns="http://schemas.openxmlformats.org/package/2006/relationships"><Relationship Id="rId3" Target="../tags/tag29.xml" Type="http://schemas.openxmlformats.org/officeDocument/2006/relationships/tags"/><Relationship Id="rId2" Target="../tags/tag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33.xml" Type="http://schemas.openxmlformats.org/officeDocument/2006/relationships/tags"/><Relationship Id="rId7" Target="../media/image3.jpeg" Type="http://schemas.openxmlformats.org/officeDocument/2006/relationships/image"/><Relationship Id="rId2" Target="../tags/tag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17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4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8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5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9.xml.rels><?xml version="1.0" encoding="UTF-8" standalone="yes" ?><Relationships xmlns="http://schemas.openxmlformats.org/package/2006/relationships"><Relationship Id="rId3" Target="../tags/tag37.xml" Type="http://schemas.openxmlformats.org/officeDocument/2006/relationships/tags"/><Relationship Id="rId2" Target="../tags/tag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6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20.xml.rels><?xml version="1.0" encoding="UTF-8" standalone="yes" ?><Relationships xmlns="http://schemas.openxmlformats.org/package/2006/relationships"><Relationship Id="rId3" Target="../tags/tag39.xml" Type="http://schemas.openxmlformats.org/officeDocument/2006/relationships/tags"/><Relationship Id="rId2" Target="../tags/tag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1.xml.rels><?xml version="1.0" encoding="UTF-8" standalone="yes" ?><Relationships xmlns="http://schemas.openxmlformats.org/package/2006/relationships"><Relationship Id="rId3" Target="../tags/tag41.xml" Type="http://schemas.openxmlformats.org/officeDocument/2006/relationships/tags"/><Relationship Id="rId2" Target="../tags/tag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2.xml.rels><?xml version="1.0" encoding="UTF-8" standalone="yes" ?><Relationships xmlns="http://schemas.openxmlformats.org/package/2006/relationships"><Relationship Id="rId3" Target="../tags/tag43.xml" Type="http://schemas.openxmlformats.org/officeDocument/2006/relationships/tags"/><Relationship Id="rId2" Target="../tags/tag4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3.xml.rels><?xml version="1.0" encoding="UTF-8" standalone="yes" ?><Relationships xmlns="http://schemas.openxmlformats.org/package/2006/relationships"><Relationship Id="rId3" Target="../tags/tag45.xml" Type="http://schemas.openxmlformats.org/officeDocument/2006/relationships/tags"/><Relationship Id="rId2" Target="../tags/tag4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4.xml.rels><?xml version="1.0" encoding="UTF-8" standalone="yes" ?><Relationships xmlns="http://schemas.openxmlformats.org/package/2006/relationships"><Relationship Id="rId3" Target="../tags/tag47.xml" Type="http://schemas.openxmlformats.org/officeDocument/2006/relationships/tags"/><Relationship Id="rId2" Target="../tags/tag4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5.xml.rels><?xml version="1.0" encoding="UTF-8" standalone="yes" ?><Relationships xmlns="http://schemas.openxmlformats.org/package/2006/relationships"><Relationship Id="rId3" Target="../tags/tag49.xml" Type="http://schemas.openxmlformats.org/officeDocument/2006/relationships/tags"/><Relationship Id="rId2" Target="../tags/tag4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6.xml.rels><?xml version="1.0" encoding="UTF-8" standalone="yes" ?><Relationships xmlns="http://schemas.openxmlformats.org/package/2006/relationships"><Relationship Id="rId3" Target="../tags/tag51.xml" Type="http://schemas.openxmlformats.org/officeDocument/2006/relationships/tags"/><Relationship Id="rId2" Target="../tags/tag5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7.xml.rels><?xml version="1.0" encoding="UTF-8" standalone="yes" ?><Relationships xmlns="http://schemas.openxmlformats.org/package/2006/relationships"><Relationship Id="rId3" Target="../tags/tag53.xml" Type="http://schemas.openxmlformats.org/officeDocument/2006/relationships/tags"/><Relationship Id="rId2" Target="../tags/tag5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8.xml.rels><?xml version="1.0" encoding="UTF-8" standalone="yes" ?><Relationships xmlns="http://schemas.openxmlformats.org/package/2006/relationships"><Relationship Id="rId3" Target="../tags/tag55.xml" Type="http://schemas.openxmlformats.org/officeDocument/2006/relationships/tags"/><Relationship Id="rId2" Target="../tags/tag5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9.xml.rels><?xml version="1.0" encoding="UTF-8" standalone="yes" ?><Relationships xmlns="http://schemas.openxmlformats.org/package/2006/relationships"><Relationship Id="rId3" Target="../tags/tag57.xml" Type="http://schemas.openxmlformats.org/officeDocument/2006/relationships/tags"/><Relationship Id="rId2" Target="../tags/tag5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3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7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0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61.xml" Type="http://schemas.openxmlformats.org/officeDocument/2006/relationships/tags"/><Relationship Id="rId7" Target="../media/image3.jpeg" Type="http://schemas.openxmlformats.org/officeDocument/2006/relationships/image"/><Relationship Id="rId2" Target="../tags/tag6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1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2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2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3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3.xml.rels><?xml version="1.0" encoding="UTF-8" standalone="yes" ?><Relationships xmlns="http://schemas.openxmlformats.org/package/2006/relationships"><Relationship Id="rId3" Target="../tags/tag65.xml" Type="http://schemas.openxmlformats.org/officeDocument/2006/relationships/tags"/><Relationship Id="rId2" Target="../tags/tag6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4.xml.rels><?xml version="1.0" encoding="UTF-8" standalone="yes" ?><Relationships xmlns="http://schemas.openxmlformats.org/package/2006/relationships"><Relationship Id="rId3" Target="../tags/tag67.xml" Type="http://schemas.openxmlformats.org/officeDocument/2006/relationships/tags"/><Relationship Id="rId2" Target="../tags/tag6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5.xml.rels><?xml version="1.0" encoding="UTF-8" standalone="yes" ?><Relationships xmlns="http://schemas.openxmlformats.org/package/2006/relationships"><Relationship Id="rId3" Target="../tags/tag69.xml" Type="http://schemas.openxmlformats.org/officeDocument/2006/relationships/tags"/><Relationship Id="rId2" Target="../tags/tag6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6.xml.rels><?xml version="1.0" encoding="UTF-8" standalone="yes" ?><Relationships xmlns="http://schemas.openxmlformats.org/package/2006/relationships"><Relationship Id="rId3" Target="../tags/tag71.xml" Type="http://schemas.openxmlformats.org/officeDocument/2006/relationships/tags"/><Relationship Id="rId2" Target="../tags/tag7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7.xml.rels><?xml version="1.0" encoding="UTF-8" standalone="yes" ?><Relationships xmlns="http://schemas.openxmlformats.org/package/2006/relationships"><Relationship Id="rId3" Target="../tags/tag73.xml" Type="http://schemas.openxmlformats.org/officeDocument/2006/relationships/tags"/><Relationship Id="rId2" Target="../tags/tag7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8.xml.rels><?xml version="1.0" encoding="UTF-8" standalone="yes" ?><Relationships xmlns="http://schemas.openxmlformats.org/package/2006/relationships"><Relationship Id="rId3" Target="../tags/tag75.xml" Type="http://schemas.openxmlformats.org/officeDocument/2006/relationships/tags"/><Relationship Id="rId2" Target="../tags/tag7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9.xml.rels><?xml version="1.0" encoding="UTF-8" standalone="yes" ?><Relationships xmlns="http://schemas.openxmlformats.org/package/2006/relationships"><Relationship Id="rId3" Target="../tags/tag77.xml" Type="http://schemas.openxmlformats.org/officeDocument/2006/relationships/tags"/><Relationship Id="rId2" Target="../tags/tag7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3" Target="../tags/tag9.xml" Type="http://schemas.openxmlformats.org/officeDocument/2006/relationships/tags"/><Relationship Id="rId2" Target="../tags/tag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40.xml.rels><?xml version="1.0" encoding="UTF-8" standalone="yes" ?><Relationships xmlns="http://schemas.openxmlformats.org/package/2006/relationships"><Relationship Id="rId3" Target="../tags/tag79.xml" Type="http://schemas.openxmlformats.org/officeDocument/2006/relationships/tags"/><Relationship Id="rId2" Target="../tags/tag7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1.xml.rels><?xml version="1.0" encoding="UTF-8" standalone="yes" ?><Relationships xmlns="http://schemas.openxmlformats.org/package/2006/relationships"><Relationship Id="rId3" Target="../tags/tag81.xml" Type="http://schemas.openxmlformats.org/officeDocument/2006/relationships/tags"/><Relationship Id="rId2" Target="../tags/tag8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2.xml.rels><?xml version="1.0" encoding="UTF-8" standalone="yes" ?><Relationships xmlns="http://schemas.openxmlformats.org/package/2006/relationships"><Relationship Id="rId3" Target="../tags/tag83.xml" Type="http://schemas.openxmlformats.org/officeDocument/2006/relationships/tags"/><Relationship Id="rId2" Target="../tags/tag8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3.xml.rels><?xml version="1.0" encoding="UTF-8" standalone="yes" ?><Relationships xmlns="http://schemas.openxmlformats.org/package/2006/relationships"><Relationship Id="rId3" Target="../tags/tag85.xml" Type="http://schemas.openxmlformats.org/officeDocument/2006/relationships/tags"/><Relationship Id="rId2" Target="../tags/tag8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4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89.xml" Type="http://schemas.openxmlformats.org/officeDocument/2006/relationships/tags"/><Relationship Id="rId7" Target="../media/image3.jpeg" Type="http://schemas.openxmlformats.org/officeDocument/2006/relationships/image"/><Relationship Id="rId2" Target="../tags/tag8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5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0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6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1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7.xml.rels><?xml version="1.0" encoding="UTF-8" standalone="yes" ?><Relationships xmlns="http://schemas.openxmlformats.org/package/2006/relationships"><Relationship Id="rId3" Target="../tags/tag93.xml" Type="http://schemas.openxmlformats.org/officeDocument/2006/relationships/tags"/><Relationship Id="rId2" Target="../tags/tag9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8.xml.rels><?xml version="1.0" encoding="UTF-8" standalone="yes" ?><Relationships xmlns="http://schemas.openxmlformats.org/package/2006/relationships"><Relationship Id="rId3" Target="../tags/tag95.xml" Type="http://schemas.openxmlformats.org/officeDocument/2006/relationships/tags"/><Relationship Id="rId2" Target="../tags/tag9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9.xml.rels><?xml version="1.0" encoding="UTF-8" standalone="yes" ?><Relationships xmlns="http://schemas.openxmlformats.org/package/2006/relationships"><Relationship Id="rId3" Target="../tags/tag97.xml" Type="http://schemas.openxmlformats.org/officeDocument/2006/relationships/tags"/><Relationship Id="rId2" Target="../tags/tag9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3" Target="../tags/tag11.xml" Type="http://schemas.openxmlformats.org/officeDocument/2006/relationships/tags"/><Relationship Id="rId2" Target="../tags/tag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50.xml.rels><?xml version="1.0" encoding="UTF-8" standalone="yes" ?><Relationships xmlns="http://schemas.openxmlformats.org/package/2006/relationships"><Relationship Id="rId3" Target="../tags/tag99.xml" Type="http://schemas.openxmlformats.org/officeDocument/2006/relationships/tags"/><Relationship Id="rId2" Target="../tags/tag9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1.xml.rels><?xml version="1.0" encoding="UTF-8" standalone="yes" ?><Relationships xmlns="http://schemas.openxmlformats.org/package/2006/relationships"><Relationship Id="rId3" Target="../tags/tag101.xml" Type="http://schemas.openxmlformats.org/officeDocument/2006/relationships/tags"/><Relationship Id="rId2" Target="../tags/tag10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2.xml.rels><?xml version="1.0" encoding="UTF-8" standalone="yes" ?><Relationships xmlns="http://schemas.openxmlformats.org/package/2006/relationships"><Relationship Id="rId3" Target="../tags/tag103.xml" Type="http://schemas.openxmlformats.org/officeDocument/2006/relationships/tags"/><Relationship Id="rId2" Target="../tags/tag10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3.xml.rels><?xml version="1.0" encoding="UTF-8" standalone="yes" ?><Relationships xmlns="http://schemas.openxmlformats.org/package/2006/relationships"><Relationship Id="rId3" Target="../tags/tag105.xml" Type="http://schemas.openxmlformats.org/officeDocument/2006/relationships/tags"/><Relationship Id="rId2" Target="../tags/tag10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4.xml.rels><?xml version="1.0" encoding="UTF-8" standalone="yes" ?><Relationships xmlns="http://schemas.openxmlformats.org/package/2006/relationships"><Relationship Id="rId3" Target="../tags/tag107.xml" Type="http://schemas.openxmlformats.org/officeDocument/2006/relationships/tags"/><Relationship Id="rId2" Target="../tags/tag10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5.xml.rels><?xml version="1.0" encoding="UTF-8" standalone="yes" ?><Relationships xmlns="http://schemas.openxmlformats.org/package/2006/relationships"><Relationship Id="rId3" Target="../tags/tag109.xml" Type="http://schemas.openxmlformats.org/officeDocument/2006/relationships/tags"/><Relationship Id="rId2" Target="../tags/tag10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6.xml.rels><?xml version="1.0" encoding="UTF-8" standalone="yes" ?><Relationships xmlns="http://schemas.openxmlformats.org/package/2006/relationships"><Relationship Id="rId3" Target="../tags/tag111.xml" Type="http://schemas.openxmlformats.org/officeDocument/2006/relationships/tags"/><Relationship Id="rId2" Target="../tags/tag1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7.xml.rels><?xml version="1.0" encoding="UTF-8" standalone="yes" ?><Relationships xmlns="http://schemas.openxmlformats.org/package/2006/relationships"><Relationship Id="rId3" Target="../tags/tag113.xml" Type="http://schemas.openxmlformats.org/officeDocument/2006/relationships/tags"/><Relationship Id="rId2" Target="../tags/tag1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8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117.xml" Type="http://schemas.openxmlformats.org/officeDocument/2006/relationships/tags"/><Relationship Id="rId7" Target="../media/image3.jpeg" Type="http://schemas.openxmlformats.org/officeDocument/2006/relationships/image"/><Relationship Id="rId2" Target="../tags/tag1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59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8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.xml.rels><?xml version="1.0" encoding="UTF-8" standalone="yes" ?><Relationships xmlns="http://schemas.openxmlformats.org/package/2006/relationships"><Relationship Id="rId3" Target="../tags/tag13.xml" Type="http://schemas.openxmlformats.org/officeDocument/2006/relationships/tags"/><Relationship Id="rId2" Target="../tags/tag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60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9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1.xml.rels><?xml version="1.0" encoding="UTF-8" standalone="yes" ?><Relationships xmlns="http://schemas.openxmlformats.org/package/2006/relationships"><Relationship Id="rId3" Target="../tags/tag121.xml" Type="http://schemas.openxmlformats.org/officeDocument/2006/relationships/tags"/><Relationship Id="rId2" Target="../tags/tag1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2.xml.rels><?xml version="1.0" encoding="UTF-8" standalone="yes" ?><Relationships xmlns="http://schemas.openxmlformats.org/package/2006/relationships"><Relationship Id="rId3" Target="../tags/tag123.xml" Type="http://schemas.openxmlformats.org/officeDocument/2006/relationships/tags"/><Relationship Id="rId2" Target="../tags/tag1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3.xml.rels><?xml version="1.0" encoding="UTF-8" standalone="yes" ?><Relationships xmlns="http://schemas.openxmlformats.org/package/2006/relationships"><Relationship Id="rId3" Target="../tags/tag125.xml" Type="http://schemas.openxmlformats.org/officeDocument/2006/relationships/tags"/><Relationship Id="rId2" Target="../tags/tag1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4.xml.rels><?xml version="1.0" encoding="UTF-8" standalone="yes" ?><Relationships xmlns="http://schemas.openxmlformats.org/package/2006/relationships"><Relationship Id="rId3" Target="../tags/tag127.xml" Type="http://schemas.openxmlformats.org/officeDocument/2006/relationships/tags"/><Relationship Id="rId2" Target="../tags/tag1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5.xml.rels><?xml version="1.0" encoding="UTF-8" standalone="yes" ?><Relationships xmlns="http://schemas.openxmlformats.org/package/2006/relationships"><Relationship Id="rId3" Target="../tags/tag129.xml" Type="http://schemas.openxmlformats.org/officeDocument/2006/relationships/tags"/><Relationship Id="rId2" Target="../tags/tag1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6.xml.rels><?xml version="1.0" encoding="UTF-8" standalone="yes" ?><Relationships xmlns="http://schemas.openxmlformats.org/package/2006/relationships"><Relationship Id="rId3" Target="../tags/tag131.xml" Type="http://schemas.openxmlformats.org/officeDocument/2006/relationships/tags"/><Relationship Id="rId2" Target="../tags/tag13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7.xml.rels><?xml version="1.0" encoding="UTF-8" standalone="yes" ?><Relationships xmlns="http://schemas.openxmlformats.org/package/2006/relationships"><Relationship Id="rId3" Target="../tags/tag133.xml" Type="http://schemas.openxmlformats.org/officeDocument/2006/relationships/tags"/><Relationship Id="rId2" Target="../tags/tag1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8.xml.rels><?xml version="1.0" encoding="UTF-8" standalone="yes" ?><Relationships xmlns="http://schemas.openxmlformats.org/package/2006/relationships"><Relationship Id="rId3" Target="../tags/tag135.xml" Type="http://schemas.openxmlformats.org/officeDocument/2006/relationships/tags"/><Relationship Id="rId2" Target="../tags/tag13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9.xml.rels><?xml version="1.0" encoding="UTF-8" standalone="yes" ?><Relationships xmlns="http://schemas.openxmlformats.org/package/2006/relationships"><Relationship Id="rId3" Target="../tags/tag137.xml" Type="http://schemas.openxmlformats.org/officeDocument/2006/relationships/tags"/><Relationship Id="rId2" Target="../tags/tag1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.xml.rels><?xml version="1.0" encoding="UTF-8" standalone="yes" ?><Relationships xmlns="http://schemas.openxmlformats.org/package/2006/relationships"><Relationship Id="rId3" Target="../tags/tag15.xml" Type="http://schemas.openxmlformats.org/officeDocument/2006/relationships/tags"/><Relationship Id="rId2" Target="../tags/tag1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70.xml.rels><?xml version="1.0" encoding="UTF-8" standalone="yes" ?><Relationships xmlns="http://schemas.openxmlformats.org/package/2006/relationships"><Relationship Id="rId3" Target="../tags/tag139.xml" Type="http://schemas.openxmlformats.org/officeDocument/2006/relationships/tags"/><Relationship Id="rId2" Target="../tags/tag1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1.xml.rels><?xml version="1.0" encoding="UTF-8" standalone="yes" ?><Relationships xmlns="http://schemas.openxmlformats.org/package/2006/relationships"><Relationship Id="rId3" Target="../tags/tag141.xml" Type="http://schemas.openxmlformats.org/officeDocument/2006/relationships/tags"/><Relationship Id="rId2" Target="../tags/tag1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8.xml.rels><?xml version="1.0" encoding="UTF-8" standalone="yes" ?><Relationships xmlns="http://schemas.openxmlformats.org/package/2006/relationships"><Relationship Id="rId3" Target="../tags/tag17.xml" Type="http://schemas.openxmlformats.org/officeDocument/2006/relationships/tags"/><Relationship Id="rId2" Target="../tags/tag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9.xml.rels><?xml version="1.0" encoding="UTF-8" standalone="yes" ?><Relationships xmlns="http://schemas.openxmlformats.org/package/2006/relationships"><Relationship Id="rId3" Target="../tags/tag19.xml" Type="http://schemas.openxmlformats.org/officeDocument/2006/relationships/tags"/><Relationship Id="rId2" Target="../tags/tag1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 eaLnBrk="1" indent="0" lvl="0" marL="0"/>
            <a:endParaRPr b="0" baseline="0" dirty="0" i="0" lang="en-US" sz="1800">
              <a:solidFill>
                <a:schemeClr val="tx1"/>
              </a:solidFill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048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735283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08388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7240387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567681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24285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A3F0-3C44-476E-94BB-ACB15BB674DC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4AAF-BF80-499C-B392-4C9781EE2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55208"/>
      </p:ext>
    </p:extLst>
  </p:cSld>
  <p:clrMapOvr>
    <a:masterClrMapping/>
  </p:clrMapOvr>
</p:sldLayout>
</file>

<file path=ppt/slideLayouts/slideLayout1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420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783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0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54108970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47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614335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3158110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51747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768289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422460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305024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203212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32731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8940516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2870710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860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172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208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650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4468483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2002385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33456763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12238537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279665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854828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93439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21027752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595099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364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9698431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8497824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113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198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58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82761118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873447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14534081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5666856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750360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244467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68482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8015663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191129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60553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4532138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81234007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8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743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0099689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268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12057004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467310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864395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495291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4101650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123823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900797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90696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917462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6149146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5359741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5385221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1147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852659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slideLayouts/slideLayout13.xml" Type="http://schemas.openxmlformats.org/officeDocument/2006/relationships/slideLayout"/><Relationship Id="rId18" Target="../tags/tag2.xml" Type="http://schemas.openxmlformats.org/officeDocument/2006/relationships/tags"/><Relationship Id="rId3" Target="../slideLayouts/slideLayout3.xml" Type="http://schemas.openxmlformats.org/officeDocument/2006/relationships/slideLayout"/><Relationship Id="rId21" Target="../media/image1.emf" Type="http://schemas.openxmlformats.org/officeDocument/2006/relationships/image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2" Target="../slideLayouts/slideLayout2.xml" Type="http://schemas.openxmlformats.org/officeDocument/2006/relationships/slideLayout"/><Relationship Id="rId16" Target="../theme/theme1.xml" Type="http://schemas.openxmlformats.org/officeDocument/2006/relationships/theme"/><Relationship Id="rId20" Target="../media/image1.emf" Type="http://schemas.openxmlformats.org/officeDocument/2006/relationships/image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slideLayouts/slideLayout15.xml" Type="http://schemas.openxmlformats.org/officeDocument/2006/relationships/slideLayout"/><Relationship Id="rId10" Target="../slideLayouts/slideLayout10.xml" Type="http://schemas.openxmlformats.org/officeDocument/2006/relationships/slideLayout"/><Relationship Id="rId19" Target="../tags/tag3.xml" Type="http://schemas.openxmlformats.org/officeDocument/2006/relationships/tags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slideLayouts/slideLayout14.xml" Type="http://schemas.openxmlformats.org/officeDocument/2006/relationships/slideLayout"/><Relationship Id="rId22" Target="../media/image2.png" Type="http://schemas.openxmlformats.org/officeDocument/2006/relationships/image"/></Relationships>
</file>

<file path=ppt/slideMasters/_rels/slideMaster2.xml.rels><?xml version="1.0" encoding="UTF-8" standalone="yes" ?><Relationships xmlns="http://schemas.openxmlformats.org/package/2006/relationships"><Relationship Id="rId8" Target="../slideLayouts/slideLayout23.xml" Type="http://schemas.openxmlformats.org/officeDocument/2006/relationships/slideLayout"/><Relationship Id="rId13" Target="../slideLayouts/slideLayout28.xml" Type="http://schemas.openxmlformats.org/officeDocument/2006/relationships/slideLayout"/><Relationship Id="rId18" Target="../tags/tag31.xml" Type="http://schemas.openxmlformats.org/officeDocument/2006/relationships/tags"/><Relationship Id="rId3" Target="../slideLayouts/slideLayout18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22.xml" Type="http://schemas.openxmlformats.org/officeDocument/2006/relationships/slideLayout"/><Relationship Id="rId12" Target="../slideLayouts/slideLayout27.xml" Type="http://schemas.openxmlformats.org/officeDocument/2006/relationships/slideLayout"/><Relationship Id="rId17" Target="../tags/tag30.xml" Type="http://schemas.openxmlformats.org/officeDocument/2006/relationships/tags"/><Relationship Id="rId2" Target="../slideLayouts/slideLayout17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16.xml" Type="http://schemas.openxmlformats.org/officeDocument/2006/relationships/slideLayout"/><Relationship Id="rId6" Target="../slideLayouts/slideLayout21.xml" Type="http://schemas.openxmlformats.org/officeDocument/2006/relationships/slideLayout"/><Relationship Id="rId11" Target="../slideLayouts/slideLayout26.xml" Type="http://schemas.openxmlformats.org/officeDocument/2006/relationships/slideLayout"/><Relationship Id="rId5" Target="../slideLayouts/slideLayout20.xml" Type="http://schemas.openxmlformats.org/officeDocument/2006/relationships/slideLayout"/><Relationship Id="rId15" Target="../theme/theme2.xml" Type="http://schemas.openxmlformats.org/officeDocument/2006/relationships/theme"/><Relationship Id="rId10" Target="../slideLayouts/slideLayout25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19.xml" Type="http://schemas.openxmlformats.org/officeDocument/2006/relationships/slideLayout"/><Relationship Id="rId9" Target="../slideLayouts/slideLayout24.xml" Type="http://schemas.openxmlformats.org/officeDocument/2006/relationships/slideLayout"/><Relationship Id="rId14" Target="../slideLayouts/slideLayout29.xml" Type="http://schemas.openxmlformats.org/officeDocument/2006/relationships/slideLayout"/></Relationships>
</file>

<file path=ppt/slideMasters/_rels/slideMaster3.xml.rels><?xml version="1.0" encoding="UTF-8" standalone="yes" ?><Relationships xmlns="http://schemas.openxmlformats.org/package/2006/relationships"><Relationship Id="rId8" Target="../slideLayouts/slideLayout37.xml" Type="http://schemas.openxmlformats.org/officeDocument/2006/relationships/slideLayout"/><Relationship Id="rId13" Target="../slideLayouts/slideLayout42.xml" Type="http://schemas.openxmlformats.org/officeDocument/2006/relationships/slideLayout"/><Relationship Id="rId18" Target="../tags/tag59.xml" Type="http://schemas.openxmlformats.org/officeDocument/2006/relationships/tags"/><Relationship Id="rId3" Target="../slideLayouts/slideLayout32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36.xml" Type="http://schemas.openxmlformats.org/officeDocument/2006/relationships/slideLayout"/><Relationship Id="rId12" Target="../slideLayouts/slideLayout41.xml" Type="http://schemas.openxmlformats.org/officeDocument/2006/relationships/slideLayout"/><Relationship Id="rId17" Target="../tags/tag58.xml" Type="http://schemas.openxmlformats.org/officeDocument/2006/relationships/tags"/><Relationship Id="rId2" Target="../slideLayouts/slideLayout31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30.xml" Type="http://schemas.openxmlformats.org/officeDocument/2006/relationships/slideLayout"/><Relationship Id="rId6" Target="../slideLayouts/slideLayout35.xml" Type="http://schemas.openxmlformats.org/officeDocument/2006/relationships/slideLayout"/><Relationship Id="rId11" Target="../slideLayouts/slideLayout40.xml" Type="http://schemas.openxmlformats.org/officeDocument/2006/relationships/slideLayout"/><Relationship Id="rId5" Target="../slideLayouts/slideLayout34.xml" Type="http://schemas.openxmlformats.org/officeDocument/2006/relationships/slideLayout"/><Relationship Id="rId15" Target="../theme/theme3.xml" Type="http://schemas.openxmlformats.org/officeDocument/2006/relationships/theme"/><Relationship Id="rId10" Target="../slideLayouts/slideLayout39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33.xml" Type="http://schemas.openxmlformats.org/officeDocument/2006/relationships/slideLayout"/><Relationship Id="rId9" Target="../slideLayouts/slideLayout38.xml" Type="http://schemas.openxmlformats.org/officeDocument/2006/relationships/slideLayout"/><Relationship Id="rId14" Target="../slideLayouts/slideLayout43.xml" Type="http://schemas.openxmlformats.org/officeDocument/2006/relationships/slideLayout"/></Relationships>
</file>

<file path=ppt/slideMasters/_rels/slideMaster4.xml.rels><?xml version="1.0" encoding="UTF-8" standalone="yes" ?><Relationships xmlns="http://schemas.openxmlformats.org/package/2006/relationships"><Relationship Id="rId8" Target="../slideLayouts/slideLayout51.xml" Type="http://schemas.openxmlformats.org/officeDocument/2006/relationships/slideLayout"/><Relationship Id="rId13" Target="../slideLayouts/slideLayout56.xml" Type="http://schemas.openxmlformats.org/officeDocument/2006/relationships/slideLayout"/><Relationship Id="rId18" Target="../tags/tag87.xml" Type="http://schemas.openxmlformats.org/officeDocument/2006/relationships/tags"/><Relationship Id="rId3" Target="../slideLayouts/slideLayout46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50.xml" Type="http://schemas.openxmlformats.org/officeDocument/2006/relationships/slideLayout"/><Relationship Id="rId12" Target="../slideLayouts/slideLayout55.xml" Type="http://schemas.openxmlformats.org/officeDocument/2006/relationships/slideLayout"/><Relationship Id="rId17" Target="../tags/tag86.xml" Type="http://schemas.openxmlformats.org/officeDocument/2006/relationships/tags"/><Relationship Id="rId2" Target="../slideLayouts/slideLayout45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44.xml" Type="http://schemas.openxmlformats.org/officeDocument/2006/relationships/slideLayout"/><Relationship Id="rId6" Target="../slideLayouts/slideLayout49.xml" Type="http://schemas.openxmlformats.org/officeDocument/2006/relationships/slideLayout"/><Relationship Id="rId11" Target="../slideLayouts/slideLayout54.xml" Type="http://schemas.openxmlformats.org/officeDocument/2006/relationships/slideLayout"/><Relationship Id="rId5" Target="../slideLayouts/slideLayout48.xml" Type="http://schemas.openxmlformats.org/officeDocument/2006/relationships/slideLayout"/><Relationship Id="rId15" Target="../theme/theme4.xml" Type="http://schemas.openxmlformats.org/officeDocument/2006/relationships/theme"/><Relationship Id="rId10" Target="../slideLayouts/slideLayout53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47.xml" Type="http://schemas.openxmlformats.org/officeDocument/2006/relationships/slideLayout"/><Relationship Id="rId9" Target="../slideLayouts/slideLayout52.xml" Type="http://schemas.openxmlformats.org/officeDocument/2006/relationships/slideLayout"/><Relationship Id="rId14" Target="../slideLayouts/slideLayout57.xml" Type="http://schemas.openxmlformats.org/officeDocument/2006/relationships/slideLayout"/></Relationships>
</file>

<file path=ppt/slideMasters/_rels/slideMaster5.xml.rels><?xml version="1.0" encoding="UTF-8" standalone="yes" ?><Relationships xmlns="http://schemas.openxmlformats.org/package/2006/relationships"><Relationship Id="rId8" Target="../slideLayouts/slideLayout65.xml" Type="http://schemas.openxmlformats.org/officeDocument/2006/relationships/slideLayout"/><Relationship Id="rId13" Target="../slideLayouts/slideLayout70.xml" Type="http://schemas.openxmlformats.org/officeDocument/2006/relationships/slideLayout"/><Relationship Id="rId18" Target="../tags/tag115.xml" Type="http://schemas.openxmlformats.org/officeDocument/2006/relationships/tags"/><Relationship Id="rId3" Target="../slideLayouts/slideLayout60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64.xml" Type="http://schemas.openxmlformats.org/officeDocument/2006/relationships/slideLayout"/><Relationship Id="rId12" Target="../slideLayouts/slideLayout69.xml" Type="http://schemas.openxmlformats.org/officeDocument/2006/relationships/slideLayout"/><Relationship Id="rId17" Target="../tags/tag114.xml" Type="http://schemas.openxmlformats.org/officeDocument/2006/relationships/tags"/><Relationship Id="rId2" Target="../slideLayouts/slideLayout59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58.xml" Type="http://schemas.openxmlformats.org/officeDocument/2006/relationships/slideLayout"/><Relationship Id="rId6" Target="../slideLayouts/slideLayout63.xml" Type="http://schemas.openxmlformats.org/officeDocument/2006/relationships/slideLayout"/><Relationship Id="rId11" Target="../slideLayouts/slideLayout68.xml" Type="http://schemas.openxmlformats.org/officeDocument/2006/relationships/slideLayout"/><Relationship Id="rId5" Target="../slideLayouts/slideLayout62.xml" Type="http://schemas.openxmlformats.org/officeDocument/2006/relationships/slideLayout"/><Relationship Id="rId15" Target="../theme/theme5.xml" Type="http://schemas.openxmlformats.org/officeDocument/2006/relationships/theme"/><Relationship Id="rId10" Target="../slideLayouts/slideLayout67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61.xml" Type="http://schemas.openxmlformats.org/officeDocument/2006/relationships/slideLayout"/><Relationship Id="rId9" Target="../slideLayouts/slideLayout66.xml" Type="http://schemas.openxmlformats.org/officeDocument/2006/relationships/slideLayout"/><Relationship Id="rId14" Target="../slideLayouts/slideLayout71.xml" Type="http://schemas.openxmlformats.org/officeDocument/2006/relationships/slideLayout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fld id="{A629F11A-CAD2-4FD2-9793-0DC6E98D19B3}" type="slidenum">
              <a:rPr lang="ru-RU" smtClean="0" sz="1200">
                <a:solidFill>
                  <a:schemeClr val="tx1"/>
                </a:solidFill>
              </a:rPr>
              <a:pPr lvl="0"/>
              <a:t>‹#›</a:t>
            </a:fld>
            <a:endParaRPr dirty="0" lang="ru-RU" sz="120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43546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7" r:id="rId1"/>
    <p:sldLayoutId id="2147483761" r:id="rId2"/>
    <p:sldLayoutId id="2147483766" r:id="rId3"/>
    <p:sldLayoutId id="2147483696" r:id="rId4"/>
    <p:sldLayoutId id="2147483703" r:id="rId5"/>
    <p:sldLayoutId id="2147483708" r:id="rId6"/>
    <p:sldLayoutId id="2147483701" r:id="rId7"/>
    <p:sldLayoutId id="2147483742" r:id="rId8"/>
    <p:sldLayoutId id="2147483704" r:id="rId9"/>
    <p:sldLayoutId id="2147483707" r:id="rId10"/>
    <p:sldLayoutId id="2147483706" r:id="rId11"/>
    <p:sldLayoutId id="2147483716" r:id="rId12"/>
    <p:sldLayoutId id="2147483709" r:id="rId13"/>
    <p:sldLayoutId id="2147483710" r:id="rId14"/>
    <p:sldLayoutId id="2147483828" r:id="rId15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0998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93200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7251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550464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15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258485" y="350839"/>
            <a:ext cx="7742767" cy="485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Ә.Сағынов </a:t>
            </a:r>
            <a:r>
              <a:rPr lang="kk-KZ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 Қарағанды техникалық университеті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Карагандинский технический университет имени А. </a:t>
            </a:r>
            <a:r>
              <a:rPr lang="ru-RU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Сагинова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Karaganda Technical University named after A. </a:t>
            </a:r>
            <a:r>
              <a:rPr lang="en-US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Saginov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1"/>
            <a:ext cx="12192000" cy="2676525"/>
          </a:xfrm>
        </p:spPr>
        <p:txBody>
          <a:bodyPr/>
          <a:lstStyle/>
          <a:p>
            <a:pPr eaLnBrk="1" hangingPunct="1"/>
            <a:r>
              <a:rPr lang="kk-KZ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горного производства</a:t>
            </a:r>
            <a:endParaRPr lang="en-US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(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PhD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)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и.о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 доцента кафедры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«Разработка месторождений полезных ископаемых»</a:t>
            </a:r>
          </a:p>
          <a:p>
            <a:pPr eaLnBrk="1" hangingPunct="1"/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Рабатұлы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Мұхаммедрахым</a:t>
            </a:r>
            <a:endParaRPr lang="ru-RU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74037"/>
            <a:ext cx="150360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2222501" y="5827713"/>
            <a:ext cx="7744884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Республика Казахстан</a:t>
            </a:r>
            <a:endParaRPr lang="ru-RU" alt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город Караганда 2023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5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1964748"/>
            <a:ext cx="1511106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873993"/>
            <a:ext cx="1307250" cy="12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6" name="Picture 2" descr="C:\Users\User\Downloads\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136" y="215380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27" name="Picture 3" descr="C:\Users\User\Downloads\photo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336" y="74037"/>
            <a:ext cx="1662255" cy="166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9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B904F-F50E-F580-BF3B-B3D28351E84B}"/>
              </a:ext>
            </a:extLst>
          </p:cNvPr>
          <p:cNvSpPr txBox="1"/>
          <p:nvPr/>
        </p:nvSpPr>
        <p:spPr>
          <a:xfrm>
            <a:off x="6429735" y="5275956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11.9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Взрывные работы</a:t>
            </a:r>
            <a:endParaRPr lang="ru-RU" sz="1200" spc="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="" xmlns:a16="http://schemas.microsoft.com/office/drawing/2014/main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625012"/>
            <a:ext cx="4812491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Горнодобывающая промышленность в настоящее время является не только одной из наиболее динамично развивающихся отраслей, но и отраслью, во многом определяющей уровень экономического развития страны в целом. При этом добыча руд и минерального сырья в основном ориентирована на открытый способ, как наиболее технологически эффективный, экономичный и безопасный.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Дальнейшие перспективы развития этого способа добычи связан с работой в усложняющихся горно-геологических условиях, переходом на более глубокие горизонты и другими трудностями, приводящими к соответствующему увеличению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объемов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работ.</a:t>
            </a:r>
          </a:p>
          <a:p>
            <a:pPr lvl="0" algn="just" defTabSz="914400"/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Буровзрывной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добычи полезных ископаемых при открытой разработке месторождений является основным, что иллюстрируют данные об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объемах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применения взрывчатых веществ. Так, мировое годовое потребление промышленных ВВ в настоящее время превысило 6 млн т, из которых более 2 млн т потребляется в США. После спада, связанного с периодом экономического кризиса, в России в последние годы отмечается рост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объемов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производства и потребления промышленных ВВ, превысивших уже 600 тыс.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kumimoji="0" lang="ru-RU" altLang="x-none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(рис. </a:t>
            </a:r>
            <a:r>
              <a:rPr kumimoji="0" lang="ru-RU" altLang="x-none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11.9).</a:t>
            </a:r>
            <a:endParaRPr kumimoji="0" lang="ru-RU" altLang="x-none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735" y="1656397"/>
            <a:ext cx="5086985" cy="3392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39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 smtClean="0"/>
              <a:t>Промышленные </a:t>
            </a:r>
            <a:r>
              <a:rPr lang="ru-RU" dirty="0"/>
              <a:t>взрывчатые вещества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11.1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Схема детонации бризантного взрывчатого вещества:</a:t>
            </a:r>
          </a:p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– капсюль (инициирующее взрывчатое вещество); 2 – детонатор;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– основной заряд бризантного взрывчатого вещества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755416"/>
            <a:ext cx="481249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ПРОМЫШЛЕННЫЕ ВЗРЫВЧАТЫЕ ВЕЩЕСТВА  — бризантные взрывчатые вещества, применяемые в народном хозяйстве. Используются в горном деле при вскрытии и эксплуатации месторождений, например около 90% руд чёрных и цветных металлов добывают взрывным способом, в строительстве при сооружении плотин и насыпей, прокладке авто- и железнодорожных магистралей, водных каналов,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нефте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 газопроводов, особенно в труднодоступных для техники местностях, при проходке тоннелей, шахтных стволов, а также при взрывных способах обработки металлов в машиностроении и металлургии, при сейсморазведке, при тушении лесных пожаров, уплотнении грунтов, в гидромелиоративном строительстве, расчистке и выравнивании местности и для других технических нужд. Бризантными называются такие взрывчатые вещества, которые при взрыве производят дробление окружающих предметов. Они значительно менее чувствительны к внешним воздействиям, чем инициирующие взрывчатые вещества, и детонируют обычно под воздействием взрыва другого взрывчатого вещества – детонатора. Детонатор представляет собой заряд взрывчатого вещества более чувствительного, чем взрывчатое вещество основного заряда. Взрыв детонатора осуществляется взрывом капсюля с инициирующим взрывчатым веществом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11.1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7" name="Рисунок 6" descr="https://koi.tspu.ru/koi_books/sinogina/gl3_33.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375" y="1981200"/>
            <a:ext cx="3523300" cy="20907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3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 smtClean="0"/>
              <a:t>Промышленные </a:t>
            </a:r>
            <a:r>
              <a:rPr lang="ru-RU" dirty="0"/>
              <a:t>взрывчатые вещества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44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11.2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Схема действия взрывчатого вещества на снаряд при горении:</a:t>
            </a:r>
          </a:p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– пороха; б – бризантного взрывчатого вещества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1401746"/>
            <a:ext cx="481249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Порохами называются такие взрывчатые вещества, характер взрыва которых позволяет использовать их в качестве источника энергии движения снарядов, мин, пуль и реактивных снарядов. Основным видом взрывчатого превращения порохов в обычных условиях является быстрее сгорание. Пороха к внешним механическим воздействиям не чувствительны. Разница в действии пороха и бризантного взрывчатого вещества можно пояснить простым примером, показанным на 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11.2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быстром горении пороха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11.2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а) давление газа нарастает постепенно, снаряд движется с ускорением, врезаясь в нарезные каналы (которые служат для придания снаряду вращательного движения с целью стабилизации его траектории). При детонации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11.2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б) бризантного взрывчатого вещества при этих же условиях, газообразование происходит почти мгновенно, и образующиеся газы разрушают ствол и камеру.</a:t>
            </a:r>
          </a:p>
          <a:p>
            <a:pPr lvl="0" algn="just" defTabSz="914400"/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s://koi.tspu.ru/koi_books/sinogina/gl3_33.files/image00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87" y="2206625"/>
            <a:ext cx="4962525" cy="200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77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 smtClean="0"/>
              <a:t>Промышленные </a:t>
            </a:r>
            <a:r>
              <a:rPr lang="ru-RU" dirty="0"/>
              <a:t>взрывчатые вещества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11.3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Схема патронного капсюля-воспламенителя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1401746"/>
            <a:ext cx="481249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Гремучая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ртуть в ударных составах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дает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первоначальную вспышку, антимоний является горючим и служит для усиления форса пламени, бертолетова соль – окислитель, поддерживающий горение. Капсюли-воспламенители делятся на патронные и трубочные.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Патронные капсюли-воспламенители применяются в патронах и капсюльных втулках стрелкового оружия и артиллерийских снарядах. Они воспламеняются от удара бойка и дают начальный импульс для воспламенения боевого заряда. Схема патронного капсюля-воспламенителя приведена на 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11.3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состоит из металлической оболочки (колпачка) 1, выполненной из латуни или меди, в которую запрессован ударный состав 2. Сверху ударный состав закрывается фольговым или бумажным кружком 3. Трубочные капсюли-воспламенители применяются в трубках и взрывателях и служат для инициирования детонации капсюля-детонатора.</a:t>
            </a:r>
          </a:p>
          <a:p>
            <a:pPr lvl="0" algn="just" defTabSz="914400"/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https://koi.tspu.ru/koi_books/sinogina/gl3_33.files/image00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2685732"/>
            <a:ext cx="2662237" cy="17148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66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 smtClean="0"/>
              <a:t>Промышленные </a:t>
            </a:r>
            <a:r>
              <a:rPr lang="ru-RU" dirty="0"/>
              <a:t>взрывчатые вещества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669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11.4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Схема трубочного капсюля-воспламенителя: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– колпачок с отверстием; 2 – ударный состав;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– фольговая чашечка; 4 – фольговая диафрагма</a:t>
            </a:r>
          </a:p>
          <a:p>
            <a:pPr algn="ctr">
              <a:lnSpc>
                <a:spcPts val="865"/>
              </a:lnSpc>
            </a:pPr>
            <a:endParaRPr lang="ru-RU" sz="1200" b="1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048077"/>
            <a:ext cx="481249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Схема трубочного капсюля-воспламенителя приведена на 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11.4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снаряжения трубочных капсюлей-воспламенителей используется тот же ударный состав, что и для патронных капсюлей-воспламенителей, но его масса в (5 ÷ 10) раз больше и составляет (0.08÷0.2) г.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Капсюли-детонаторы делятся на артиллерийские и подрывные. Артиллерийские капсюли-детонаторы применяют во взрывателях различных снарядов, мин, авиабомб и ручных грант. Назначение капсюля-детонатора – вызвать детонацию детонатора разрывного заряда бризантного взрывчатого вещества, которым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снаряжен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заряд.</a:t>
            </a:r>
          </a:p>
        </p:txBody>
      </p:sp>
      <p:pic>
        <p:nvPicPr>
          <p:cNvPr id="8" name="Рисунок 7" descr="https://koi.tspu.ru/koi_books/sinogina/gl3_33.files/image008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412" y="2835651"/>
            <a:ext cx="2314575" cy="19735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99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 smtClean="0"/>
              <a:t>Промышленные </a:t>
            </a:r>
            <a:r>
              <a:rPr lang="ru-RU" dirty="0"/>
              <a:t>взрывчатые вещества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44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11.5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Схема подрывного капсюля-детонатора: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1-гильза; 2-стифнат свинца; 3-азид свинца; 4-тетрил</a:t>
            </a:r>
          </a:p>
          <a:p>
            <a:pPr algn="ctr">
              <a:lnSpc>
                <a:spcPts val="865"/>
              </a:lnSpc>
            </a:pPr>
            <a:endParaRPr lang="ru-RU" sz="1200" b="1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909852"/>
            <a:ext cx="52935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Подрывные капсюли-детонаторы предназначены для возбуждения детонации подрывных зарядов. Они действуют от форса огня (бикфордов шнур) или от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электрозапала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Схема подрывного капсюля-детонатора приведена на 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11.5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Рисунок 6" descr="https://koi.tspu.ru/koi_books/sinogina/gl3_33.files/image01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2" y="2776537"/>
            <a:ext cx="2828925" cy="17240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281832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dirty="0" lang="ru-RU" smtClean="0"/>
              <a:t>Промышленные </a:t>
            </a:r>
            <a:r>
              <a:rPr dirty="0" lang="ru-RU"/>
              <a:t>взрывчатые вещества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44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</a:t>
            </a:r>
            <a:r>
              <a:rPr b="1" dirty="0" lang="ru-RU" smtClean="0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11.6 </a:t>
            </a:r>
            <a:r>
              <a:rPr b="1" dirty="0" lang="ru-RU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– Определение бризантности ВВ</a:t>
            </a:r>
          </a:p>
          <a:p>
            <a:pPr algn="ctr">
              <a:lnSpc>
                <a:spcPts val="865"/>
              </a:lnSpc>
            </a:pPr>
            <a:r>
              <a:rPr dirty="0" lang="ru-RU" smtClean="0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а </a:t>
            </a:r>
            <a:r>
              <a:rPr dirty="0" lang="ru-RU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– сборка перед взрывом; б – обжатый свинцовый столбик</a:t>
            </a:r>
          </a:p>
          <a:p>
            <a:pPr algn="ctr">
              <a:lnSpc>
                <a:spcPts val="865"/>
              </a:lnSpc>
            </a:pPr>
            <a:endParaRPr b="1" dirty="0" lang="ru-RU" spc="50" sz="1200"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155799"/>
            <a:ext cx="5293564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lvl="0"/>
            <a:r>
              <a:rPr altLang="x-none" dirty="0" lang="ru-RU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Стандартные испытания на бризантность ВВ с критическим диаметром до 60 мм проводят с помощью обжатия свинцовых столбиков 6 (рис. </a:t>
            </a:r>
            <a:r>
              <a:rPr altLang="x-none" dirty="0" lang="ru-RU" smtClean="0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11.6</a:t>
            </a:r>
            <a:r>
              <a:rPr altLang="x-none" dirty="0" lang="ru-RU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) зарядами 2 массой 50 г при плотности 1 г/см3 в бумажных патронах 7 диаметром 40 мм (проба Гесса). Между столбиком и зарядом прокладывают стальную пластинку 4 диаметром 41 мм, а столбик располагают на массивной подставке 5. Сборку укрепляют шпагатом 3, взрывание производят капсюлем-детонатором 1. О бризантности судят по величине обжатия столбика, т. е. по разности между средними его высотами до и после взрыва, выраженной в миллиметрах. Бризантность большинства ВВ равна 10—30 мм.</a:t>
            </a:r>
          </a:p>
        </p:txBody>
      </p:sp>
      <p:pic>
        <p:nvPicPr>
          <p:cNvPr descr="http://industry-portal24.ru/uploads/posts/2012-07/1342449125_r31.jpg" id="8" name="Рисунок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/>
          <a:stretch/>
        </p:blipFill>
        <p:spPr bwMode="auto">
          <a:xfrm>
            <a:off x="7434262" y="1697647"/>
            <a:ext cx="3171825" cy="29203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7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9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34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Специальные виды взрывных работ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863215" y="4523481"/>
            <a:ext cx="4600937" cy="561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11.7–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Линии максимальных глубин </a:t>
            </a:r>
            <a:r>
              <a:rPr lang="ru-RU" sz="1200" b="1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трещинообразований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измеренные по реперам 1-20 в замкнутом пространстве в выработках прямоугольной (а) и арочной (б) форм поперечного сечения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155799"/>
            <a:ext cx="481249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проведении взрывных работ обычными способами наблюдается разрушение массива горных пород за пределами проектного контура выработки, вследствие чего образуются шероховатости, заколы и трещины, снижается устойчивость бортов, уступов, боковых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стеиок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кровли выработок. При проведении горных выработок фактические размеры превышают проектные.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 разрушения законтурного массива при обычном взрывании зарядов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оконтуривающих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шпуров неодинаков в выработках различного поперечного сечения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11.7).</a:t>
            </a:r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Линии максимальных глубин трещинообразований, измеренные по реперам 1-20 в замкнутом пространстве в выработках прямоугольной (а) и арочной (б) форм поперечного сечен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027" y="2396171"/>
            <a:ext cx="5191125" cy="2065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110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Специальные виды взрывных работ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863215" y="4523481"/>
            <a:ext cx="4600937" cy="561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11.8–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Линии максимальных глубин </a:t>
            </a:r>
            <a:r>
              <a:rPr lang="ru-RU" sz="1200" b="1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трещинообразований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измеренные по реперам 1-20 в замкнутом пространстве в выработках прямоугольной (а) и арочной (б) форм поперечного сечения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155799"/>
            <a:ext cx="481249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проведении взрывных работ обычными способами наблюдается разрушение массива горных пород за пределами проектного контура выработки, вследствие чего образуются шероховатости, заколы и трещины, снижается устойчивость бортов, уступов, боковых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стеиок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кровли выработок. При проведении горных выработок фактические размеры превышают проектные.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 разрушения законтурного массива при обычном взрывании зарядов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оконтуривающих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шпуров неодинаков в выработках различного поперечного сечения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11.8).</a:t>
            </a:r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Линии максимальных глубин трещинообразований, измеренные по реперам 1-20 в замкнутом пространстве в выработках прямоугольной (а) и арочной (б) форм поперечного сечен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027" y="2396171"/>
            <a:ext cx="5191125" cy="2065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81535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7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heme/theme1.xml><?xml version="1.0" encoding="utf-8"?>
<a:theme xmlns:a="http://schemas.openxmlformats.org/drawingml/2006/main" name="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2.xml><?xml version="1.0" encoding="utf-8"?>
<a:theme xmlns:a="http://schemas.openxmlformats.org/drawingml/2006/main" name="1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3.xml><?xml version="1.0" encoding="utf-8"?>
<a:theme xmlns:a="http://schemas.openxmlformats.org/drawingml/2006/main" name="2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4.xml><?xml version="1.0" encoding="utf-8"?>
<a:theme xmlns:a="http://schemas.openxmlformats.org/drawingml/2006/main" name="3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5.xml><?xml version="1.0" encoding="utf-8"?>
<a:theme xmlns:a="http://schemas.openxmlformats.org/drawingml/2006/main" name="4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6580</TotalTime>
  <Words>1183</Words>
  <Application>Microsoft Office PowerPoint</Application>
  <PresentationFormat>Произвольный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ERG</vt:lpstr>
      <vt:lpstr>1_ERG</vt:lpstr>
      <vt:lpstr>2_ERG</vt:lpstr>
      <vt:lpstr>3_ERG</vt:lpstr>
      <vt:lpstr>4_ERG</vt:lpstr>
      <vt:lpstr>Слайд think-cell</vt:lpstr>
      <vt:lpstr> Ә.Сағынов атындағы Қарағанды техникалық университеті Карагандинский технический университет имени А. Сагинова Karaganda Technical University named after A. Saginov</vt:lpstr>
      <vt:lpstr>Промышленные взрывчатые вещества</vt:lpstr>
      <vt:lpstr>Промышленные взрывчатые вещества</vt:lpstr>
      <vt:lpstr>Промышленные взрывчатые вещества</vt:lpstr>
      <vt:lpstr>Промышленные взрывчатые вещества</vt:lpstr>
      <vt:lpstr>Промышленные взрывчатые вещества</vt:lpstr>
      <vt:lpstr>Промышленные взрывчатые вещества</vt:lpstr>
      <vt:lpstr>Специальные виды взрывных работ</vt:lpstr>
      <vt:lpstr>Специальные виды взрывных работ</vt:lpstr>
      <vt:lpstr>Заключение</vt:lpstr>
    </vt:vector>
  </TitlesOfParts>
  <Company>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Donchenko</dc:creator>
  <cp:lastModifiedBy>User</cp:lastModifiedBy>
  <cp:revision>288</cp:revision>
  <dcterms:created xsi:type="dcterms:W3CDTF">2021-02-16T13:18:42Z</dcterms:created>
  <dcterms:modified xsi:type="dcterms:W3CDTF">2023-11-02T07:08:26Z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745445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