
<file path=[Content_Types].xml><?xml version="1.0" encoding="utf-8"?>
<Types xmlns="http://schemas.openxmlformats.org/package/2006/content-types">
  <Default ContentType="application/vnd.openxmlformats-officedocument.oleObject" Extension="bin"/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tags+xml" PartName="/ppt/tags/tag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theme+xml" PartName="/ppt/theme/theme2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theme+xml" PartName="/ppt/theme/theme3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theme+xml" PartName="/ppt/theme/theme4.xml"/>
  <Override ContentType="application/vnd.openxmlformats-officedocument.presentationml.tags+xml" PartName="/ppt/tags/tag86.xml"/>
  <Override ContentType="application/vnd.openxmlformats-officedocument.presentationml.tags+xml" PartName="/ppt/tags/tag87.xml"/>
  <Override ContentType="application/vnd.openxmlformats-officedocument.presentationml.tags+xml" PartName="/ppt/tags/tag88.xml"/>
  <Override ContentType="application/vnd.openxmlformats-officedocument.presentationml.tags+xml" PartName="/ppt/tags/tag89.xml"/>
  <Override ContentType="application/vnd.openxmlformats-officedocument.presentationml.tags+xml" PartName="/ppt/tags/tag90.xml"/>
  <Override ContentType="application/vnd.openxmlformats-officedocument.presentationml.tags+xml" PartName="/ppt/tags/tag91.xml"/>
  <Override ContentType="application/vnd.openxmlformats-officedocument.presentationml.tags+xml" PartName="/ppt/tags/tag92.xml"/>
  <Override ContentType="application/vnd.openxmlformats-officedocument.presentationml.tags+xml" PartName="/ppt/tags/tag93.xml"/>
  <Override ContentType="application/vnd.openxmlformats-officedocument.presentationml.tags+xml" PartName="/ppt/tags/tag94.xml"/>
  <Override ContentType="application/vnd.openxmlformats-officedocument.presentationml.tags+xml" PartName="/ppt/tags/tag95.xml"/>
  <Override ContentType="application/vnd.openxmlformats-officedocument.presentationml.tags+xml" PartName="/ppt/tags/tag96.xml"/>
  <Override ContentType="application/vnd.openxmlformats-officedocument.presentationml.tags+xml" PartName="/ppt/tags/tag97.xml"/>
  <Override ContentType="application/vnd.openxmlformats-officedocument.presentationml.tags+xml" PartName="/ppt/tags/tag98.xml"/>
  <Override ContentType="application/vnd.openxmlformats-officedocument.presentationml.tags+xml" PartName="/ppt/tags/tag99.xml"/>
  <Override ContentType="application/vnd.openxmlformats-officedocument.presentationml.tags+xml" PartName="/ppt/tags/tag100.xml"/>
  <Override ContentType="application/vnd.openxmlformats-officedocument.presentationml.tags+xml" PartName="/ppt/tags/tag101.xml"/>
  <Override ContentType="application/vnd.openxmlformats-officedocument.presentationml.tags+xml" PartName="/ppt/tags/tag102.xml"/>
  <Override ContentType="application/vnd.openxmlformats-officedocument.presentationml.tags+xml" PartName="/ppt/tags/tag103.xml"/>
  <Override ContentType="application/vnd.openxmlformats-officedocument.presentationml.tags+xml" PartName="/ppt/tags/tag104.xml"/>
  <Override ContentType="application/vnd.openxmlformats-officedocument.presentationml.tags+xml" PartName="/ppt/tags/tag105.xml"/>
  <Override ContentType="application/vnd.openxmlformats-officedocument.presentationml.tags+xml" PartName="/ppt/tags/tag106.xml"/>
  <Override ContentType="application/vnd.openxmlformats-officedocument.presentationml.tags+xml" PartName="/ppt/tags/tag107.xml"/>
  <Override ContentType="application/vnd.openxmlformats-officedocument.presentationml.tags+xml" PartName="/ppt/tags/tag108.xml"/>
  <Override ContentType="application/vnd.openxmlformats-officedocument.presentationml.tags+xml" PartName="/ppt/tags/tag109.xml"/>
  <Override ContentType="application/vnd.openxmlformats-officedocument.presentationml.tags+xml" PartName="/ppt/tags/tag110.xml"/>
  <Override ContentType="application/vnd.openxmlformats-officedocument.presentationml.tags+xml" PartName="/ppt/tags/tag111.xml"/>
  <Override ContentType="application/vnd.openxmlformats-officedocument.presentationml.tags+xml" PartName="/ppt/tags/tag112.xml"/>
  <Override ContentType="application/vnd.openxmlformats-officedocument.presentationml.tags+xml" PartName="/ppt/tags/tag113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theme+xml" PartName="/ppt/theme/theme5.xml"/>
  <Override ContentType="application/vnd.openxmlformats-officedocument.presentationml.tags+xml" PartName="/ppt/tags/tag114.xml"/>
  <Override ContentType="application/vnd.openxmlformats-officedocument.presentationml.tags+xml" PartName="/ppt/tags/tag115.xml"/>
  <Override ContentType="application/vnd.openxmlformats-officedocument.presentationml.tags+xml" PartName="/ppt/tags/tag116.xml"/>
  <Override ContentType="application/vnd.openxmlformats-officedocument.presentationml.tags+xml" PartName="/ppt/tags/tag117.xml"/>
  <Override ContentType="application/vnd.openxmlformats-officedocument.presentationml.tags+xml" PartName="/ppt/tags/tag118.xml"/>
  <Override ContentType="application/vnd.openxmlformats-officedocument.presentationml.tags+xml" PartName="/ppt/tags/tag119.xml"/>
  <Override ContentType="application/vnd.openxmlformats-officedocument.presentationml.tags+xml" PartName="/ppt/tags/tag120.xml"/>
  <Override ContentType="application/vnd.openxmlformats-officedocument.presentationml.tags+xml" PartName="/ppt/tags/tag121.xml"/>
  <Override ContentType="application/vnd.openxmlformats-officedocument.presentationml.tags+xml" PartName="/ppt/tags/tag122.xml"/>
  <Override ContentType="application/vnd.openxmlformats-officedocument.presentationml.tags+xml" PartName="/ppt/tags/tag123.xml"/>
  <Override ContentType="application/vnd.openxmlformats-officedocument.presentationml.tags+xml" PartName="/ppt/tags/tag124.xml"/>
  <Override ContentType="application/vnd.openxmlformats-officedocument.presentationml.tags+xml" PartName="/ppt/tags/tag125.xml"/>
  <Override ContentType="application/vnd.openxmlformats-officedocument.presentationml.tags+xml" PartName="/ppt/tags/tag126.xml"/>
  <Override ContentType="application/vnd.openxmlformats-officedocument.presentationml.tags+xml" PartName="/ppt/tags/tag127.xml"/>
  <Override ContentType="application/vnd.openxmlformats-officedocument.presentationml.tags+xml" PartName="/ppt/tags/tag128.xml"/>
  <Override ContentType="application/vnd.openxmlformats-officedocument.presentationml.tags+xml" PartName="/ppt/tags/tag129.xml"/>
  <Override ContentType="application/vnd.openxmlformats-officedocument.presentationml.tags+xml" PartName="/ppt/tags/tag130.xml"/>
  <Override ContentType="application/vnd.openxmlformats-officedocument.presentationml.tags+xml" PartName="/ppt/tags/tag131.xml"/>
  <Override ContentType="application/vnd.openxmlformats-officedocument.presentationml.tags+xml" PartName="/ppt/tags/tag132.xml"/>
  <Override ContentType="application/vnd.openxmlformats-officedocument.presentationml.tags+xml" PartName="/ppt/tags/tag133.xml"/>
  <Override ContentType="application/vnd.openxmlformats-officedocument.presentationml.tags+xml" PartName="/ppt/tags/tag134.xml"/>
  <Override ContentType="application/vnd.openxmlformats-officedocument.presentationml.tags+xml" PartName="/ppt/tags/tag135.xml"/>
  <Override ContentType="application/vnd.openxmlformats-officedocument.presentationml.tags+xml" PartName="/ppt/tags/tag136.xml"/>
  <Override ContentType="application/vnd.openxmlformats-officedocument.presentationml.tags+xml" PartName="/ppt/tags/tag137.xml"/>
  <Override ContentType="application/vnd.openxmlformats-officedocument.presentationml.tags+xml" PartName="/ppt/tags/tag138.xml"/>
  <Override ContentType="application/vnd.openxmlformats-officedocument.presentationml.tags+xml" PartName="/ppt/tags/tag139.xml"/>
  <Override ContentType="application/vnd.openxmlformats-officedocument.presentationml.tags+xml" PartName="/ppt/tags/tag140.xml"/>
  <Override ContentType="application/vnd.openxmlformats-officedocument.presentationml.tags+xml" PartName="/ppt/tags/tag141.xml"/>
  <Override ContentType="application/vnd.openxmlformats-officedocument.theme+xml" PartName="/ppt/theme/theme6.xml"/>
  <Override ContentType="application/vnd.openxmlformats-officedocument.theme+xml" PartName="/ppt/theme/them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68" r:id="rId2"/>
    <p:sldMasterId id="2147483783" r:id="rId3"/>
    <p:sldMasterId id="2147483798" r:id="rId4"/>
    <p:sldMasterId id="2147483813" r:id="rId5"/>
  </p:sldMasterIdLst>
  <p:notesMasterIdLst>
    <p:notesMasterId r:id="rId16"/>
  </p:notesMasterIdLst>
  <p:handoutMasterIdLst>
    <p:handoutMasterId r:id="rId17"/>
  </p:handoutMasterIdLst>
  <p:sldIdLst>
    <p:sldId id="846" r:id="rId6"/>
    <p:sldId id="840" r:id="rId7"/>
    <p:sldId id="841" r:id="rId8"/>
    <p:sldId id="842" r:id="rId9"/>
    <p:sldId id="843" r:id="rId10"/>
    <p:sldId id="844" r:id="rId11"/>
    <p:sldId id="845" r:id="rId12"/>
    <p:sldId id="847" r:id="rId13"/>
    <p:sldId id="848" r:id="rId14"/>
    <p:sldId id="849" r:id="rId15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22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2985">
          <p15:clr>
            <a:srgbClr val="A4A3A4"/>
          </p15:clr>
        </p15:guide>
        <p15:guide id="4" orient="horz" pos="1679">
          <p15:clr>
            <a:srgbClr val="A4A3A4"/>
          </p15:clr>
        </p15:guide>
        <p15:guide id="5" orient="horz" pos="2341">
          <p15:clr>
            <a:srgbClr val="A4A3A4"/>
          </p15:clr>
        </p15:guide>
        <p15:guide id="6" pos="4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22"/>
    <a:srgbClr val="FCECE7"/>
    <a:srgbClr val="A9FB93"/>
    <a:srgbClr val="797600"/>
    <a:srgbClr val="FBFBFB"/>
    <a:srgbClr val="BFBD00"/>
    <a:srgbClr val="004A12"/>
    <a:srgbClr val="00D633"/>
    <a:srgbClr val="93FFAD"/>
    <a:srgbClr val="00B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51" autoAdjust="0"/>
  </p:normalViewPr>
  <p:slideViewPr>
    <p:cSldViewPr snapToGrid="0" showGuides="1">
      <p:cViewPr>
        <p:scale>
          <a:sx n="100" d="100"/>
          <a:sy n="100" d="100"/>
        </p:scale>
        <p:origin x="-384" y="-72"/>
      </p:cViewPr>
      <p:guideLst>
        <p:guide orient="horz" pos="3622"/>
        <p:guide orient="horz" pos="1025"/>
        <p:guide orient="horz" pos="2985"/>
        <p:guide orient="horz" pos="1679"/>
        <p:guide orient="horz" pos="2341"/>
        <p:guide pos="4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59999" cy="59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F120042-DE19-4A60-A65E-D372A0AD7D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5D589F5-B5B1-4C39-AF4D-B7FD66FF2E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4F38C-7FED-4B93-A934-AE2D2B1F54F8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E87EA78-F1EE-447D-BF02-8591EAF592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8B45A96-9915-40E5-8CA7-93EBEEC71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1E4C-C986-4718-9D9E-614AF5FF5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92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2F4B1-53BF-4CEB-935B-B85CBB7C7FF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65938-7C47-44BA-8EE7-44C4AA1C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5.xml" Type="http://schemas.openxmlformats.org/officeDocument/2006/relationships/tags"/><Relationship Id="rId7" Target="../media/image3.jpeg" Type="http://schemas.openxmlformats.org/officeDocument/2006/relationships/image"/><Relationship Id="rId2" Target="../tags/tag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0.xml.rels><?xml version="1.0" encoding="UTF-8" standalone="yes" ?><Relationships xmlns="http://schemas.openxmlformats.org/package/2006/relationships"><Relationship Id="rId3" Target="../tags/tag21.xml" Type="http://schemas.openxmlformats.org/officeDocument/2006/relationships/tags"/><Relationship Id="rId2" Target="../tags/tag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1.xml.rels><?xml version="1.0" encoding="UTF-8" standalone="yes" ?><Relationships xmlns="http://schemas.openxmlformats.org/package/2006/relationships"><Relationship Id="rId3" Target="../tags/tag23.xml" Type="http://schemas.openxmlformats.org/officeDocument/2006/relationships/tags"/><Relationship Id="rId2" Target="../tags/tag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2.xml.rels><?xml version="1.0" encoding="UTF-8" standalone="yes" ?><Relationships xmlns="http://schemas.openxmlformats.org/package/2006/relationships"><Relationship Id="rId3" Target="../tags/tag25.xml" Type="http://schemas.openxmlformats.org/officeDocument/2006/relationships/tags"/><Relationship Id="rId2" Target="../tags/tag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3.xml.rels><?xml version="1.0" encoding="UTF-8" standalone="yes" ?><Relationships xmlns="http://schemas.openxmlformats.org/package/2006/relationships"><Relationship Id="rId3" Target="../tags/tag27.xml" Type="http://schemas.openxmlformats.org/officeDocument/2006/relationships/tags"/><Relationship Id="rId2" Target="../tags/tag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4.xml.rels><?xml version="1.0" encoding="UTF-8" standalone="yes" ?><Relationships xmlns="http://schemas.openxmlformats.org/package/2006/relationships"><Relationship Id="rId3" Target="../tags/tag29.xml" Type="http://schemas.openxmlformats.org/officeDocument/2006/relationships/tags"/><Relationship Id="rId2" Target="../tags/tag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33.xml" Type="http://schemas.openxmlformats.org/officeDocument/2006/relationships/tags"/><Relationship Id="rId7" Target="../media/image3.jpeg" Type="http://schemas.openxmlformats.org/officeDocument/2006/relationships/image"/><Relationship Id="rId2" Target="../tags/tag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17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4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8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5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9.xml.rels><?xml version="1.0" encoding="UTF-8" standalone="yes" ?><Relationships xmlns="http://schemas.openxmlformats.org/package/2006/relationships"><Relationship Id="rId3" Target="../tags/tag37.xml" Type="http://schemas.openxmlformats.org/officeDocument/2006/relationships/tags"/><Relationship Id="rId2" Target="../tags/tag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6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20.xml.rels><?xml version="1.0" encoding="UTF-8" standalone="yes" ?><Relationships xmlns="http://schemas.openxmlformats.org/package/2006/relationships"><Relationship Id="rId3" Target="../tags/tag39.xml" Type="http://schemas.openxmlformats.org/officeDocument/2006/relationships/tags"/><Relationship Id="rId2" Target="../tags/tag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1.xml.rels><?xml version="1.0" encoding="UTF-8" standalone="yes" ?><Relationships xmlns="http://schemas.openxmlformats.org/package/2006/relationships"><Relationship Id="rId3" Target="../tags/tag41.xml" Type="http://schemas.openxmlformats.org/officeDocument/2006/relationships/tags"/><Relationship Id="rId2" Target="../tags/tag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2.xml.rels><?xml version="1.0" encoding="UTF-8" standalone="yes" ?><Relationships xmlns="http://schemas.openxmlformats.org/package/2006/relationships"><Relationship Id="rId3" Target="../tags/tag43.xml" Type="http://schemas.openxmlformats.org/officeDocument/2006/relationships/tags"/><Relationship Id="rId2" Target="../tags/tag4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3.xml.rels><?xml version="1.0" encoding="UTF-8" standalone="yes" ?><Relationships xmlns="http://schemas.openxmlformats.org/package/2006/relationships"><Relationship Id="rId3" Target="../tags/tag45.xml" Type="http://schemas.openxmlformats.org/officeDocument/2006/relationships/tags"/><Relationship Id="rId2" Target="../tags/tag4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4.xml.rels><?xml version="1.0" encoding="UTF-8" standalone="yes" ?><Relationships xmlns="http://schemas.openxmlformats.org/package/2006/relationships"><Relationship Id="rId3" Target="../tags/tag47.xml" Type="http://schemas.openxmlformats.org/officeDocument/2006/relationships/tags"/><Relationship Id="rId2" Target="../tags/tag4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5.xml.rels><?xml version="1.0" encoding="UTF-8" standalone="yes" ?><Relationships xmlns="http://schemas.openxmlformats.org/package/2006/relationships"><Relationship Id="rId3" Target="../tags/tag49.xml" Type="http://schemas.openxmlformats.org/officeDocument/2006/relationships/tags"/><Relationship Id="rId2" Target="../tags/tag4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6.xml.rels><?xml version="1.0" encoding="UTF-8" standalone="yes" ?><Relationships xmlns="http://schemas.openxmlformats.org/package/2006/relationships"><Relationship Id="rId3" Target="../tags/tag51.xml" Type="http://schemas.openxmlformats.org/officeDocument/2006/relationships/tags"/><Relationship Id="rId2" Target="../tags/tag5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7.xml.rels><?xml version="1.0" encoding="UTF-8" standalone="yes" ?><Relationships xmlns="http://schemas.openxmlformats.org/package/2006/relationships"><Relationship Id="rId3" Target="../tags/tag53.xml" Type="http://schemas.openxmlformats.org/officeDocument/2006/relationships/tags"/><Relationship Id="rId2" Target="../tags/tag5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8.xml.rels><?xml version="1.0" encoding="UTF-8" standalone="yes" ?><Relationships xmlns="http://schemas.openxmlformats.org/package/2006/relationships"><Relationship Id="rId3" Target="../tags/tag55.xml" Type="http://schemas.openxmlformats.org/officeDocument/2006/relationships/tags"/><Relationship Id="rId2" Target="../tags/tag5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9.xml.rels><?xml version="1.0" encoding="UTF-8" standalone="yes" ?><Relationships xmlns="http://schemas.openxmlformats.org/package/2006/relationships"><Relationship Id="rId3" Target="../tags/tag57.xml" Type="http://schemas.openxmlformats.org/officeDocument/2006/relationships/tags"/><Relationship Id="rId2" Target="../tags/tag5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3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7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0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61.xml" Type="http://schemas.openxmlformats.org/officeDocument/2006/relationships/tags"/><Relationship Id="rId7" Target="../media/image3.jpeg" Type="http://schemas.openxmlformats.org/officeDocument/2006/relationships/image"/><Relationship Id="rId2" Target="../tags/tag6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1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2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2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3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3.xml.rels><?xml version="1.0" encoding="UTF-8" standalone="yes" ?><Relationships xmlns="http://schemas.openxmlformats.org/package/2006/relationships"><Relationship Id="rId3" Target="../tags/tag65.xml" Type="http://schemas.openxmlformats.org/officeDocument/2006/relationships/tags"/><Relationship Id="rId2" Target="../tags/tag6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4.xml.rels><?xml version="1.0" encoding="UTF-8" standalone="yes" ?><Relationships xmlns="http://schemas.openxmlformats.org/package/2006/relationships"><Relationship Id="rId3" Target="../tags/tag67.xml" Type="http://schemas.openxmlformats.org/officeDocument/2006/relationships/tags"/><Relationship Id="rId2" Target="../tags/tag6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5.xml.rels><?xml version="1.0" encoding="UTF-8" standalone="yes" ?><Relationships xmlns="http://schemas.openxmlformats.org/package/2006/relationships"><Relationship Id="rId3" Target="../tags/tag69.xml" Type="http://schemas.openxmlformats.org/officeDocument/2006/relationships/tags"/><Relationship Id="rId2" Target="../tags/tag6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6.xml.rels><?xml version="1.0" encoding="UTF-8" standalone="yes" ?><Relationships xmlns="http://schemas.openxmlformats.org/package/2006/relationships"><Relationship Id="rId3" Target="../tags/tag71.xml" Type="http://schemas.openxmlformats.org/officeDocument/2006/relationships/tags"/><Relationship Id="rId2" Target="../tags/tag7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7.xml.rels><?xml version="1.0" encoding="UTF-8" standalone="yes" ?><Relationships xmlns="http://schemas.openxmlformats.org/package/2006/relationships"><Relationship Id="rId3" Target="../tags/tag73.xml" Type="http://schemas.openxmlformats.org/officeDocument/2006/relationships/tags"/><Relationship Id="rId2" Target="../tags/tag7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8.xml.rels><?xml version="1.0" encoding="UTF-8" standalone="yes" ?><Relationships xmlns="http://schemas.openxmlformats.org/package/2006/relationships"><Relationship Id="rId3" Target="../tags/tag75.xml" Type="http://schemas.openxmlformats.org/officeDocument/2006/relationships/tags"/><Relationship Id="rId2" Target="../tags/tag7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9.xml.rels><?xml version="1.0" encoding="UTF-8" standalone="yes" ?><Relationships xmlns="http://schemas.openxmlformats.org/package/2006/relationships"><Relationship Id="rId3" Target="../tags/tag77.xml" Type="http://schemas.openxmlformats.org/officeDocument/2006/relationships/tags"/><Relationship Id="rId2" Target="../tags/tag7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.xml.rels><?xml version="1.0" encoding="UTF-8" standalone="yes" ?><Relationships xmlns="http://schemas.openxmlformats.org/package/2006/relationships"><Relationship Id="rId3" Target="../tags/tag9.xml" Type="http://schemas.openxmlformats.org/officeDocument/2006/relationships/tags"/><Relationship Id="rId2" Target="../tags/tag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40.xml.rels><?xml version="1.0" encoding="UTF-8" standalone="yes" ?><Relationships xmlns="http://schemas.openxmlformats.org/package/2006/relationships"><Relationship Id="rId3" Target="../tags/tag79.xml" Type="http://schemas.openxmlformats.org/officeDocument/2006/relationships/tags"/><Relationship Id="rId2" Target="../tags/tag7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1.xml.rels><?xml version="1.0" encoding="UTF-8" standalone="yes" ?><Relationships xmlns="http://schemas.openxmlformats.org/package/2006/relationships"><Relationship Id="rId3" Target="../tags/tag81.xml" Type="http://schemas.openxmlformats.org/officeDocument/2006/relationships/tags"/><Relationship Id="rId2" Target="../tags/tag8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2.xml.rels><?xml version="1.0" encoding="UTF-8" standalone="yes" ?><Relationships xmlns="http://schemas.openxmlformats.org/package/2006/relationships"><Relationship Id="rId3" Target="../tags/tag83.xml" Type="http://schemas.openxmlformats.org/officeDocument/2006/relationships/tags"/><Relationship Id="rId2" Target="../tags/tag8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3.xml.rels><?xml version="1.0" encoding="UTF-8" standalone="yes" ?><Relationships xmlns="http://schemas.openxmlformats.org/package/2006/relationships"><Relationship Id="rId3" Target="../tags/tag85.xml" Type="http://schemas.openxmlformats.org/officeDocument/2006/relationships/tags"/><Relationship Id="rId2" Target="../tags/tag8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4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89.xml" Type="http://schemas.openxmlformats.org/officeDocument/2006/relationships/tags"/><Relationship Id="rId7" Target="../media/image3.jpeg" Type="http://schemas.openxmlformats.org/officeDocument/2006/relationships/image"/><Relationship Id="rId2" Target="../tags/tag8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5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0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6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1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7.xml.rels><?xml version="1.0" encoding="UTF-8" standalone="yes" ?><Relationships xmlns="http://schemas.openxmlformats.org/package/2006/relationships"><Relationship Id="rId3" Target="../tags/tag93.xml" Type="http://schemas.openxmlformats.org/officeDocument/2006/relationships/tags"/><Relationship Id="rId2" Target="../tags/tag9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8.xml.rels><?xml version="1.0" encoding="UTF-8" standalone="yes" ?><Relationships xmlns="http://schemas.openxmlformats.org/package/2006/relationships"><Relationship Id="rId3" Target="../tags/tag95.xml" Type="http://schemas.openxmlformats.org/officeDocument/2006/relationships/tags"/><Relationship Id="rId2" Target="../tags/tag9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9.xml.rels><?xml version="1.0" encoding="UTF-8" standalone="yes" ?><Relationships xmlns="http://schemas.openxmlformats.org/package/2006/relationships"><Relationship Id="rId3" Target="../tags/tag97.xml" Type="http://schemas.openxmlformats.org/officeDocument/2006/relationships/tags"/><Relationship Id="rId2" Target="../tags/tag9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.xml.rels><?xml version="1.0" encoding="UTF-8" standalone="yes" ?><Relationships xmlns="http://schemas.openxmlformats.org/package/2006/relationships"><Relationship Id="rId3" Target="../tags/tag11.xml" Type="http://schemas.openxmlformats.org/officeDocument/2006/relationships/tags"/><Relationship Id="rId2" Target="../tags/tag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50.xml.rels><?xml version="1.0" encoding="UTF-8" standalone="yes" ?><Relationships xmlns="http://schemas.openxmlformats.org/package/2006/relationships"><Relationship Id="rId3" Target="../tags/tag99.xml" Type="http://schemas.openxmlformats.org/officeDocument/2006/relationships/tags"/><Relationship Id="rId2" Target="../tags/tag9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1.xml.rels><?xml version="1.0" encoding="UTF-8" standalone="yes" ?><Relationships xmlns="http://schemas.openxmlformats.org/package/2006/relationships"><Relationship Id="rId3" Target="../tags/tag101.xml" Type="http://schemas.openxmlformats.org/officeDocument/2006/relationships/tags"/><Relationship Id="rId2" Target="../tags/tag10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2.xml.rels><?xml version="1.0" encoding="UTF-8" standalone="yes" ?><Relationships xmlns="http://schemas.openxmlformats.org/package/2006/relationships"><Relationship Id="rId3" Target="../tags/tag103.xml" Type="http://schemas.openxmlformats.org/officeDocument/2006/relationships/tags"/><Relationship Id="rId2" Target="../tags/tag10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3.xml.rels><?xml version="1.0" encoding="UTF-8" standalone="yes" ?><Relationships xmlns="http://schemas.openxmlformats.org/package/2006/relationships"><Relationship Id="rId3" Target="../tags/tag105.xml" Type="http://schemas.openxmlformats.org/officeDocument/2006/relationships/tags"/><Relationship Id="rId2" Target="../tags/tag10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4.xml.rels><?xml version="1.0" encoding="UTF-8" standalone="yes" ?><Relationships xmlns="http://schemas.openxmlformats.org/package/2006/relationships"><Relationship Id="rId3" Target="../tags/tag107.xml" Type="http://schemas.openxmlformats.org/officeDocument/2006/relationships/tags"/><Relationship Id="rId2" Target="../tags/tag10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5.xml.rels><?xml version="1.0" encoding="UTF-8" standalone="yes" ?><Relationships xmlns="http://schemas.openxmlformats.org/package/2006/relationships"><Relationship Id="rId3" Target="../tags/tag109.xml" Type="http://schemas.openxmlformats.org/officeDocument/2006/relationships/tags"/><Relationship Id="rId2" Target="../tags/tag10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6.xml.rels><?xml version="1.0" encoding="UTF-8" standalone="yes" ?><Relationships xmlns="http://schemas.openxmlformats.org/package/2006/relationships"><Relationship Id="rId3" Target="../tags/tag111.xml" Type="http://schemas.openxmlformats.org/officeDocument/2006/relationships/tags"/><Relationship Id="rId2" Target="../tags/tag1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7.xml.rels><?xml version="1.0" encoding="UTF-8" standalone="yes" ?><Relationships xmlns="http://schemas.openxmlformats.org/package/2006/relationships"><Relationship Id="rId3" Target="../tags/tag113.xml" Type="http://schemas.openxmlformats.org/officeDocument/2006/relationships/tags"/><Relationship Id="rId2" Target="../tags/tag1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8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117.xml" Type="http://schemas.openxmlformats.org/officeDocument/2006/relationships/tags"/><Relationship Id="rId7" Target="../media/image3.jpeg" Type="http://schemas.openxmlformats.org/officeDocument/2006/relationships/image"/><Relationship Id="rId2" Target="../tags/tag1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59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8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.xml.rels><?xml version="1.0" encoding="UTF-8" standalone="yes" ?><Relationships xmlns="http://schemas.openxmlformats.org/package/2006/relationships"><Relationship Id="rId3" Target="../tags/tag13.xml" Type="http://schemas.openxmlformats.org/officeDocument/2006/relationships/tags"/><Relationship Id="rId2" Target="../tags/tag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60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9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1.xml.rels><?xml version="1.0" encoding="UTF-8" standalone="yes" ?><Relationships xmlns="http://schemas.openxmlformats.org/package/2006/relationships"><Relationship Id="rId3" Target="../tags/tag121.xml" Type="http://schemas.openxmlformats.org/officeDocument/2006/relationships/tags"/><Relationship Id="rId2" Target="../tags/tag1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2.xml.rels><?xml version="1.0" encoding="UTF-8" standalone="yes" ?><Relationships xmlns="http://schemas.openxmlformats.org/package/2006/relationships"><Relationship Id="rId3" Target="../tags/tag123.xml" Type="http://schemas.openxmlformats.org/officeDocument/2006/relationships/tags"/><Relationship Id="rId2" Target="../tags/tag1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3.xml.rels><?xml version="1.0" encoding="UTF-8" standalone="yes" ?><Relationships xmlns="http://schemas.openxmlformats.org/package/2006/relationships"><Relationship Id="rId3" Target="../tags/tag125.xml" Type="http://schemas.openxmlformats.org/officeDocument/2006/relationships/tags"/><Relationship Id="rId2" Target="../tags/tag1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4.xml.rels><?xml version="1.0" encoding="UTF-8" standalone="yes" ?><Relationships xmlns="http://schemas.openxmlformats.org/package/2006/relationships"><Relationship Id="rId3" Target="../tags/tag127.xml" Type="http://schemas.openxmlformats.org/officeDocument/2006/relationships/tags"/><Relationship Id="rId2" Target="../tags/tag1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5.xml.rels><?xml version="1.0" encoding="UTF-8" standalone="yes" ?><Relationships xmlns="http://schemas.openxmlformats.org/package/2006/relationships"><Relationship Id="rId3" Target="../tags/tag129.xml" Type="http://schemas.openxmlformats.org/officeDocument/2006/relationships/tags"/><Relationship Id="rId2" Target="../tags/tag1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6.xml.rels><?xml version="1.0" encoding="UTF-8" standalone="yes" ?><Relationships xmlns="http://schemas.openxmlformats.org/package/2006/relationships"><Relationship Id="rId3" Target="../tags/tag131.xml" Type="http://schemas.openxmlformats.org/officeDocument/2006/relationships/tags"/><Relationship Id="rId2" Target="../tags/tag13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7.xml.rels><?xml version="1.0" encoding="UTF-8" standalone="yes" ?><Relationships xmlns="http://schemas.openxmlformats.org/package/2006/relationships"><Relationship Id="rId3" Target="../tags/tag133.xml" Type="http://schemas.openxmlformats.org/officeDocument/2006/relationships/tags"/><Relationship Id="rId2" Target="../tags/tag1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8.xml.rels><?xml version="1.0" encoding="UTF-8" standalone="yes" ?><Relationships xmlns="http://schemas.openxmlformats.org/package/2006/relationships"><Relationship Id="rId3" Target="../tags/tag135.xml" Type="http://schemas.openxmlformats.org/officeDocument/2006/relationships/tags"/><Relationship Id="rId2" Target="../tags/tag13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9.xml.rels><?xml version="1.0" encoding="UTF-8" standalone="yes" ?><Relationships xmlns="http://schemas.openxmlformats.org/package/2006/relationships"><Relationship Id="rId3" Target="../tags/tag137.xml" Type="http://schemas.openxmlformats.org/officeDocument/2006/relationships/tags"/><Relationship Id="rId2" Target="../tags/tag1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.xml.rels><?xml version="1.0" encoding="UTF-8" standalone="yes" ?><Relationships xmlns="http://schemas.openxmlformats.org/package/2006/relationships"><Relationship Id="rId3" Target="../tags/tag15.xml" Type="http://schemas.openxmlformats.org/officeDocument/2006/relationships/tags"/><Relationship Id="rId2" Target="../tags/tag1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70.xml.rels><?xml version="1.0" encoding="UTF-8" standalone="yes" ?><Relationships xmlns="http://schemas.openxmlformats.org/package/2006/relationships"><Relationship Id="rId3" Target="../tags/tag139.xml" Type="http://schemas.openxmlformats.org/officeDocument/2006/relationships/tags"/><Relationship Id="rId2" Target="../tags/tag1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1.xml.rels><?xml version="1.0" encoding="UTF-8" standalone="yes" ?><Relationships xmlns="http://schemas.openxmlformats.org/package/2006/relationships"><Relationship Id="rId3" Target="../tags/tag141.xml" Type="http://schemas.openxmlformats.org/officeDocument/2006/relationships/tags"/><Relationship Id="rId2" Target="../tags/tag1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8.xml.rels><?xml version="1.0" encoding="UTF-8" standalone="yes" ?><Relationships xmlns="http://schemas.openxmlformats.org/package/2006/relationships"><Relationship Id="rId3" Target="../tags/tag17.xml" Type="http://schemas.openxmlformats.org/officeDocument/2006/relationships/tags"/><Relationship Id="rId2" Target="../tags/tag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9.xml.rels><?xml version="1.0" encoding="UTF-8" standalone="yes" ?><Relationships xmlns="http://schemas.openxmlformats.org/package/2006/relationships"><Relationship Id="rId3" Target="../tags/tag19.xml" Type="http://schemas.openxmlformats.org/officeDocument/2006/relationships/tags"/><Relationship Id="rId2" Target="../tags/tag1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 eaLnBrk="1" indent="0" lvl="0" marL="0"/>
            <a:endParaRPr b="0" baseline="0" dirty="0" i="0" lang="en-US" sz="1800">
              <a:solidFill>
                <a:schemeClr val="tx1"/>
              </a:solidFill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048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735283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0838800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72403872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5567681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124285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A3F0-3C44-476E-94BB-ACB15BB674DC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4AAF-BF80-499C-B392-4C9781EE22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0973269"/>
      </p:ext>
    </p:extLst>
  </p:cSld>
  <p:clrMapOvr>
    <a:masterClrMapping/>
  </p:clrMapOvr>
</p:sldLayout>
</file>

<file path=ppt/slideLayouts/slideLayout1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420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783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0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54108970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47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614335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31581102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51747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768289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422460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6305024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203212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327317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8940516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2870710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8607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172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208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650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4468483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32002385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33456763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12238537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279665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854828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93439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21027752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595099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364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9698431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84978246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113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198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58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82761118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873447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14534081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5666856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750360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244467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68482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80156636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1911299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605534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4532138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81234007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8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743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0099689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268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12057004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467310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864395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495291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4101650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123823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9007978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90696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917462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6149146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5359741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5385221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1147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852659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slideLayouts/slideLayout13.xml" Type="http://schemas.openxmlformats.org/officeDocument/2006/relationships/slideLayout"/><Relationship Id="rId18" Target="../tags/tag2.xml" Type="http://schemas.openxmlformats.org/officeDocument/2006/relationships/tags"/><Relationship Id="rId3" Target="../slideLayouts/slideLayout3.xml" Type="http://schemas.openxmlformats.org/officeDocument/2006/relationships/slideLayout"/><Relationship Id="rId21" Target="../media/image1.emf" Type="http://schemas.openxmlformats.org/officeDocument/2006/relationships/image"/><Relationship Id="rId7" Target="../slideLayouts/slideLayout7.xml" Type="http://schemas.openxmlformats.org/officeDocument/2006/relationships/slideLayout"/><Relationship Id="rId12" Target="../slideLayouts/slideLayout12.xml" Type="http://schemas.openxmlformats.org/officeDocument/2006/relationships/slideLayout"/><Relationship Id="rId2" Target="../slideLayouts/slideLayout2.xml" Type="http://schemas.openxmlformats.org/officeDocument/2006/relationships/slideLayout"/><Relationship Id="rId16" Target="../theme/theme1.xml" Type="http://schemas.openxmlformats.org/officeDocument/2006/relationships/theme"/><Relationship Id="rId20" Target="../media/image1.emf" Type="http://schemas.openxmlformats.org/officeDocument/2006/relationships/image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5" Target="../slideLayouts/slideLayout15.xml" Type="http://schemas.openxmlformats.org/officeDocument/2006/relationships/slideLayout"/><Relationship Id="rId10" Target="../slideLayouts/slideLayout10.xml" Type="http://schemas.openxmlformats.org/officeDocument/2006/relationships/slideLayout"/><Relationship Id="rId19" Target="../tags/tag3.xml" Type="http://schemas.openxmlformats.org/officeDocument/2006/relationships/tags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Relationship Id="rId14" Target="../slideLayouts/slideLayout14.xml" Type="http://schemas.openxmlformats.org/officeDocument/2006/relationships/slideLayout"/><Relationship Id="rId22" Target="../media/image2.png" Type="http://schemas.openxmlformats.org/officeDocument/2006/relationships/image"/></Relationships>
</file>

<file path=ppt/slideMasters/_rels/slideMaster2.xml.rels><?xml version="1.0" encoding="UTF-8" standalone="yes" ?><Relationships xmlns="http://schemas.openxmlformats.org/package/2006/relationships"><Relationship Id="rId8" Target="../slideLayouts/slideLayout23.xml" Type="http://schemas.openxmlformats.org/officeDocument/2006/relationships/slideLayout"/><Relationship Id="rId13" Target="../slideLayouts/slideLayout28.xml" Type="http://schemas.openxmlformats.org/officeDocument/2006/relationships/slideLayout"/><Relationship Id="rId18" Target="../tags/tag31.xml" Type="http://schemas.openxmlformats.org/officeDocument/2006/relationships/tags"/><Relationship Id="rId3" Target="../slideLayouts/slideLayout18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22.xml" Type="http://schemas.openxmlformats.org/officeDocument/2006/relationships/slideLayout"/><Relationship Id="rId12" Target="../slideLayouts/slideLayout27.xml" Type="http://schemas.openxmlformats.org/officeDocument/2006/relationships/slideLayout"/><Relationship Id="rId17" Target="../tags/tag30.xml" Type="http://schemas.openxmlformats.org/officeDocument/2006/relationships/tags"/><Relationship Id="rId2" Target="../slideLayouts/slideLayout17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16.xml" Type="http://schemas.openxmlformats.org/officeDocument/2006/relationships/slideLayout"/><Relationship Id="rId6" Target="../slideLayouts/slideLayout21.xml" Type="http://schemas.openxmlformats.org/officeDocument/2006/relationships/slideLayout"/><Relationship Id="rId11" Target="../slideLayouts/slideLayout26.xml" Type="http://schemas.openxmlformats.org/officeDocument/2006/relationships/slideLayout"/><Relationship Id="rId5" Target="../slideLayouts/slideLayout20.xml" Type="http://schemas.openxmlformats.org/officeDocument/2006/relationships/slideLayout"/><Relationship Id="rId15" Target="../theme/theme2.xml" Type="http://schemas.openxmlformats.org/officeDocument/2006/relationships/theme"/><Relationship Id="rId10" Target="../slideLayouts/slideLayout25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19.xml" Type="http://schemas.openxmlformats.org/officeDocument/2006/relationships/slideLayout"/><Relationship Id="rId9" Target="../slideLayouts/slideLayout24.xml" Type="http://schemas.openxmlformats.org/officeDocument/2006/relationships/slideLayout"/><Relationship Id="rId14" Target="../slideLayouts/slideLayout29.xml" Type="http://schemas.openxmlformats.org/officeDocument/2006/relationships/slideLayout"/></Relationships>
</file>

<file path=ppt/slideMasters/_rels/slideMaster3.xml.rels><?xml version="1.0" encoding="UTF-8" standalone="yes" ?><Relationships xmlns="http://schemas.openxmlformats.org/package/2006/relationships"><Relationship Id="rId8" Target="../slideLayouts/slideLayout37.xml" Type="http://schemas.openxmlformats.org/officeDocument/2006/relationships/slideLayout"/><Relationship Id="rId13" Target="../slideLayouts/slideLayout42.xml" Type="http://schemas.openxmlformats.org/officeDocument/2006/relationships/slideLayout"/><Relationship Id="rId18" Target="../tags/tag59.xml" Type="http://schemas.openxmlformats.org/officeDocument/2006/relationships/tags"/><Relationship Id="rId3" Target="../slideLayouts/slideLayout32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36.xml" Type="http://schemas.openxmlformats.org/officeDocument/2006/relationships/slideLayout"/><Relationship Id="rId12" Target="../slideLayouts/slideLayout41.xml" Type="http://schemas.openxmlformats.org/officeDocument/2006/relationships/slideLayout"/><Relationship Id="rId17" Target="../tags/tag58.xml" Type="http://schemas.openxmlformats.org/officeDocument/2006/relationships/tags"/><Relationship Id="rId2" Target="../slideLayouts/slideLayout31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30.xml" Type="http://schemas.openxmlformats.org/officeDocument/2006/relationships/slideLayout"/><Relationship Id="rId6" Target="../slideLayouts/slideLayout35.xml" Type="http://schemas.openxmlformats.org/officeDocument/2006/relationships/slideLayout"/><Relationship Id="rId11" Target="../slideLayouts/slideLayout40.xml" Type="http://schemas.openxmlformats.org/officeDocument/2006/relationships/slideLayout"/><Relationship Id="rId5" Target="../slideLayouts/slideLayout34.xml" Type="http://schemas.openxmlformats.org/officeDocument/2006/relationships/slideLayout"/><Relationship Id="rId15" Target="../theme/theme3.xml" Type="http://schemas.openxmlformats.org/officeDocument/2006/relationships/theme"/><Relationship Id="rId10" Target="../slideLayouts/slideLayout39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33.xml" Type="http://schemas.openxmlformats.org/officeDocument/2006/relationships/slideLayout"/><Relationship Id="rId9" Target="../slideLayouts/slideLayout38.xml" Type="http://schemas.openxmlformats.org/officeDocument/2006/relationships/slideLayout"/><Relationship Id="rId14" Target="../slideLayouts/slideLayout43.xml" Type="http://schemas.openxmlformats.org/officeDocument/2006/relationships/slideLayout"/></Relationships>
</file>

<file path=ppt/slideMasters/_rels/slideMaster4.xml.rels><?xml version="1.0" encoding="UTF-8" standalone="yes" ?><Relationships xmlns="http://schemas.openxmlformats.org/package/2006/relationships"><Relationship Id="rId8" Target="../slideLayouts/slideLayout51.xml" Type="http://schemas.openxmlformats.org/officeDocument/2006/relationships/slideLayout"/><Relationship Id="rId13" Target="../slideLayouts/slideLayout56.xml" Type="http://schemas.openxmlformats.org/officeDocument/2006/relationships/slideLayout"/><Relationship Id="rId18" Target="../tags/tag87.xml" Type="http://schemas.openxmlformats.org/officeDocument/2006/relationships/tags"/><Relationship Id="rId3" Target="../slideLayouts/slideLayout46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50.xml" Type="http://schemas.openxmlformats.org/officeDocument/2006/relationships/slideLayout"/><Relationship Id="rId12" Target="../slideLayouts/slideLayout55.xml" Type="http://schemas.openxmlformats.org/officeDocument/2006/relationships/slideLayout"/><Relationship Id="rId17" Target="../tags/tag86.xml" Type="http://schemas.openxmlformats.org/officeDocument/2006/relationships/tags"/><Relationship Id="rId2" Target="../slideLayouts/slideLayout45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44.xml" Type="http://schemas.openxmlformats.org/officeDocument/2006/relationships/slideLayout"/><Relationship Id="rId6" Target="../slideLayouts/slideLayout49.xml" Type="http://schemas.openxmlformats.org/officeDocument/2006/relationships/slideLayout"/><Relationship Id="rId11" Target="../slideLayouts/slideLayout54.xml" Type="http://schemas.openxmlformats.org/officeDocument/2006/relationships/slideLayout"/><Relationship Id="rId5" Target="../slideLayouts/slideLayout48.xml" Type="http://schemas.openxmlformats.org/officeDocument/2006/relationships/slideLayout"/><Relationship Id="rId15" Target="../theme/theme4.xml" Type="http://schemas.openxmlformats.org/officeDocument/2006/relationships/theme"/><Relationship Id="rId10" Target="../slideLayouts/slideLayout53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47.xml" Type="http://schemas.openxmlformats.org/officeDocument/2006/relationships/slideLayout"/><Relationship Id="rId9" Target="../slideLayouts/slideLayout52.xml" Type="http://schemas.openxmlformats.org/officeDocument/2006/relationships/slideLayout"/><Relationship Id="rId14" Target="../slideLayouts/slideLayout57.xml" Type="http://schemas.openxmlformats.org/officeDocument/2006/relationships/slideLayout"/></Relationships>
</file>

<file path=ppt/slideMasters/_rels/slideMaster5.xml.rels><?xml version="1.0" encoding="UTF-8" standalone="yes" ?><Relationships xmlns="http://schemas.openxmlformats.org/package/2006/relationships"><Relationship Id="rId8" Target="../slideLayouts/slideLayout65.xml" Type="http://schemas.openxmlformats.org/officeDocument/2006/relationships/slideLayout"/><Relationship Id="rId13" Target="../slideLayouts/slideLayout70.xml" Type="http://schemas.openxmlformats.org/officeDocument/2006/relationships/slideLayout"/><Relationship Id="rId18" Target="../tags/tag115.xml" Type="http://schemas.openxmlformats.org/officeDocument/2006/relationships/tags"/><Relationship Id="rId3" Target="../slideLayouts/slideLayout60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64.xml" Type="http://schemas.openxmlformats.org/officeDocument/2006/relationships/slideLayout"/><Relationship Id="rId12" Target="../slideLayouts/slideLayout69.xml" Type="http://schemas.openxmlformats.org/officeDocument/2006/relationships/slideLayout"/><Relationship Id="rId17" Target="../tags/tag114.xml" Type="http://schemas.openxmlformats.org/officeDocument/2006/relationships/tags"/><Relationship Id="rId2" Target="../slideLayouts/slideLayout59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58.xml" Type="http://schemas.openxmlformats.org/officeDocument/2006/relationships/slideLayout"/><Relationship Id="rId6" Target="../slideLayouts/slideLayout63.xml" Type="http://schemas.openxmlformats.org/officeDocument/2006/relationships/slideLayout"/><Relationship Id="rId11" Target="../slideLayouts/slideLayout68.xml" Type="http://schemas.openxmlformats.org/officeDocument/2006/relationships/slideLayout"/><Relationship Id="rId5" Target="../slideLayouts/slideLayout62.xml" Type="http://schemas.openxmlformats.org/officeDocument/2006/relationships/slideLayout"/><Relationship Id="rId15" Target="../theme/theme5.xml" Type="http://schemas.openxmlformats.org/officeDocument/2006/relationships/theme"/><Relationship Id="rId10" Target="../slideLayouts/slideLayout67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61.xml" Type="http://schemas.openxmlformats.org/officeDocument/2006/relationships/slideLayout"/><Relationship Id="rId9" Target="../slideLayouts/slideLayout66.xml" Type="http://schemas.openxmlformats.org/officeDocument/2006/relationships/slideLayout"/><Relationship Id="rId14" Target="../slideLayouts/slideLayout71.xml" Type="http://schemas.openxmlformats.org/officeDocument/2006/relationships/slideLayout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fld id="{A629F11A-CAD2-4FD2-9793-0DC6E98D19B3}" type="slidenum">
              <a:rPr lang="ru-RU" smtClean="0" sz="1200">
                <a:solidFill>
                  <a:schemeClr val="tx1"/>
                </a:solidFill>
              </a:rPr>
              <a:pPr lvl="0"/>
              <a:t>‹#›</a:t>
            </a:fld>
            <a:endParaRPr dirty="0" lang="ru-RU" sz="120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043546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7" r:id="rId1"/>
    <p:sldLayoutId id="2147483761" r:id="rId2"/>
    <p:sldLayoutId id="2147483766" r:id="rId3"/>
    <p:sldLayoutId id="2147483696" r:id="rId4"/>
    <p:sldLayoutId id="2147483703" r:id="rId5"/>
    <p:sldLayoutId id="2147483708" r:id="rId6"/>
    <p:sldLayoutId id="2147483701" r:id="rId7"/>
    <p:sldLayoutId id="2147483742" r:id="rId8"/>
    <p:sldLayoutId id="2147483704" r:id="rId9"/>
    <p:sldLayoutId id="2147483707" r:id="rId10"/>
    <p:sldLayoutId id="2147483706" r:id="rId11"/>
    <p:sldLayoutId id="2147483716" r:id="rId12"/>
    <p:sldLayoutId id="2147483709" r:id="rId13"/>
    <p:sldLayoutId id="2147483710" r:id="rId14"/>
    <p:sldLayoutId id="2147483828" r:id="rId15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70998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93200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87251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5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550464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png" Type="http://schemas.openxmlformats.org/officeDocument/2006/relationships/image"/><Relationship Id="rId1" Target="../slideLayouts/slideLayout15.xml" Type="http://schemas.openxmlformats.org/officeDocument/2006/relationships/slideLayout"/><Relationship Id="rId6" Target="../media/image11.jpeg" Type="http://schemas.openxmlformats.org/officeDocument/2006/relationships/image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258485" y="350839"/>
            <a:ext cx="7742767" cy="485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Ә.Сағынов </a:t>
            </a:r>
            <a:r>
              <a:rPr lang="kk-KZ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 Қарағанды техникалық университеті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Карагандинский технический университет имени А. </a:t>
            </a:r>
            <a:r>
              <a:rPr lang="ru-RU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Сагинова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Karaganda Technical University named after A. </a:t>
            </a:r>
            <a:r>
              <a:rPr lang="en-US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Saginov</a:t>
            </a: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Подзаголовок 2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1"/>
            <a:ext cx="12192000" cy="2676525"/>
          </a:xfrm>
        </p:spPr>
        <p:txBody>
          <a:bodyPr/>
          <a:lstStyle/>
          <a:p>
            <a:pPr eaLnBrk="1" hangingPunct="1"/>
            <a:r>
              <a:rPr lang="kk-KZ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горного производства</a:t>
            </a:r>
            <a:endParaRPr lang="en-US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(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PhD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)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и.о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 доцента кафедры</a:t>
            </a: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«Разработка месторождений полезных ископаемых»</a:t>
            </a:r>
          </a:p>
          <a:p>
            <a:pPr eaLnBrk="1" hangingPunct="1"/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Рабатұлы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Мұхаммедрахым</a:t>
            </a:r>
            <a:endParaRPr lang="ru-RU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74037"/>
            <a:ext cx="150360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Заголовок 1"/>
          <p:cNvSpPr txBox="1">
            <a:spLocks/>
          </p:cNvSpPr>
          <p:nvPr/>
        </p:nvSpPr>
        <p:spPr bwMode="auto">
          <a:xfrm>
            <a:off x="2222501" y="5827713"/>
            <a:ext cx="7744884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Республика Казахстан</a:t>
            </a:r>
            <a:endParaRPr lang="ru-RU" alt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город Караганда 2023</a:t>
            </a:r>
            <a:endParaRPr lang="ru-RU" alt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5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1964748"/>
            <a:ext cx="1511106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82" y="873993"/>
            <a:ext cx="1307250" cy="12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6" name="Picture 2" descr="C:\Users\User\Downloads\phot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136" y="215380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27" name="Picture 3" descr="C:\Users\User\Downloads\photo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336" y="74037"/>
            <a:ext cx="1662255" cy="166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59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Специальные виды взрывных работ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863215" y="4523481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10.9–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Расположенных по контуру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263521"/>
            <a:ext cx="481249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больших сечениях выработок или широких выемках заряды в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оконтуривающих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шпурах взрывают до бурения остальных шпуров. Образующаяся при этом по периметру выработки (выемки) щель предохраняет от нарушения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сплошности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окружающий массив при последующей отработке оконтуренного объёма. При последующем контурном взрывании заряды взрывчатых веществ в шпурах, расположенных по контуру, взрывают после взрыва врубовых и вспомогательных шпуров с замедлением не менее 25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мс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10.9).</a:t>
            </a:r>
            <a:endParaRPr lang="ru-RU" altLang="x-none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схема расположения шпуро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561906"/>
            <a:ext cx="2667000" cy="177228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12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Взрывчатые химические соединения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10.1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Взрывные работы в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карьерах</a:t>
            </a:r>
            <a:endParaRPr lang="ru-RU" sz="1200" spc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155798"/>
            <a:ext cx="4812491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Промышленные взрывчатые вещества производятся для использования в мирных целях (хозяйственных, производственных или в рамках проведения научных изысканий). Они характеризуются сравнительной простотой изготовления, безопасностью обращения, а также эффективностью применения. 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Еще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одним преимуществом взрывчатых веществ промышленного назначения является способность сохранять заявленные свойства даже при продолжительном хранении. Целью их использования становится импульсное высокоэнергетическое воздействие на различного рода объекты и материалы 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.1)</a:t>
            </a:r>
          </a:p>
        </p:txBody>
      </p:sp>
      <p:pic>
        <p:nvPicPr>
          <p:cNvPr id="10" name="Рисунок 9" descr="Основные применяемые в РФ взрывчатые веществ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1516036"/>
            <a:ext cx="4711700" cy="310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43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Взрывчатые химические соединения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10.2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Взрывчатые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вещества</a:t>
            </a:r>
            <a:endParaRPr lang="ru-RU" sz="1200" spc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155798"/>
            <a:ext cx="4812491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Производство промышленных взрывчатых веществ сегодня поставлено на поток, но так было далеко не всегда. Проводя небольшой экскурс в историю, следует отметить, что первым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изобретенным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человеком взрывчатым веществом был дымный порох, который впервые упоминается в Индии и Китае. В Европе такие ВВ стали использовать в 10 веке, а уже в 15 порох начали активно применять в минно-подрывном деле. К достижению хозяйственных целей взрывчатые вещества впервые привлекли в 1548 году, когда выполняли расчистку фарватера речки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Неман (рис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.2)</a:t>
            </a:r>
            <a:endParaRPr lang="ru-RU" altLang="x-none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Основные применяемые в РФ взрывчатые веществ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077" y="1858645"/>
            <a:ext cx="4673600" cy="28740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40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Взрывчатые химические соединения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10.3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Водоустойчивые гранулированные ВВ</a:t>
            </a:r>
            <a:endParaRPr lang="ru-RU" sz="1200" spc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909851"/>
            <a:ext cx="481249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горном деле применяются разные ВВ, выбор которых осуществляется в зависимости от целей использования и от условий, в которых будет происходить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взрыв (рис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.3)</a:t>
            </a:r>
            <a:endParaRPr lang="ru-RU" altLang="x-none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87" y="1619250"/>
            <a:ext cx="4067175" cy="3048000"/>
          </a:xfrm>
          <a:prstGeom prst="rect">
            <a:avLst/>
          </a:prstGeom>
          <a:noFill/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19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Взрывчатые химические соединения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10.4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Водонаполненные ВВ</a:t>
            </a:r>
            <a:endParaRPr lang="ru-RU" sz="1200" spc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048077"/>
            <a:ext cx="481249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эту группу взрывчатых веществ входят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алюмотол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гранулотол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граммонит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соотношении 50 на 50 и 30 на 70. Все они используются во время работы с крепкими и очень крепкими горными породами, а также при организации взрывов в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обводненных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условиях. Ключевыми характеристиками промышленных взрывчатых веществ данной группы является относительно высокая плотность, неограниченная водостойкость, способность оставаться в воде на протяжении длительного промежутка времени и при этом не утрачивать первоначальные взрывные характеристики. Они подходят для подводных взрывов на большой глубине (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рис.10.4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145" y="1677733"/>
            <a:ext cx="4067175" cy="3048000"/>
          </a:xfrm>
          <a:prstGeom prst="rect">
            <a:avLst/>
          </a:prstGeom>
          <a:noFill/>
        </p:spPr>
      </p:pic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51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Взрывчатые химические соединения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10.5 –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Эмульсионные ВВ</a:t>
            </a:r>
            <a:endParaRPr lang="ru-RU" sz="1200" spc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478965"/>
            <a:ext cx="481249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Эмульсионные взрывчатые промышленные вещества считаются наиболее перспективной разновидностью ВВ. В эту группу входят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эмуланы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гранэмиты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нобелиты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нобеланы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эмулиты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Все они состоят из смеси селитры, дизтоплива и эмульсии, а применяются для подрыва крепких и очень крепких пород, в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в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обводненных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условиях. Они хорошо зарекомендовали себя в районах со сложной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гидрогеологией (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рис.10.5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8" name="Рисунок 7" descr="Эмульсионные В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768475"/>
            <a:ext cx="4051300" cy="29019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94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Взрывчатые химические соединения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917BDEC7-5BF1-01AC-3483-2F6D41CD2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3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10.6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Кумулятивные заряды для измельчения негабарита</a:t>
            </a:r>
            <a:endParaRPr lang="ru-RU" sz="1200" spc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263521"/>
            <a:ext cx="481249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Кумулятивным называют усиленное в одном направлении действие взрыва. Сферическая или конусная выемка, ориентированная в сторону разрушаемого объекта, обеспечивает образование направленной струи взрыва с сильным пробивным действием. В кумулятивной струе продуктов взрыва развивается давление порядка (1-2) • 104МПа со скоростью распространения 5-10 км/с. При металлической облицовке кумулятивной выемки мгновенный силовой импульс характеризуется давлением на пробиваемый материал порядка 105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Мпа (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рис.10.6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x-none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Кумулятивные заряды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200" y="2202947"/>
            <a:ext cx="4597400" cy="2367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103302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dirty="0" lang="ru-RU"/>
              <a:t>Специальные виды взрывных работ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01265" y="4809231"/>
            <a:ext cx="4600937" cy="1484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</a:t>
            </a:r>
            <a:r>
              <a:rPr b="1" dirty="0" lang="ru-RU" smtClean="0" spc="50" sz="12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10.7– </a:t>
            </a:r>
            <a:r>
              <a:rPr b="1" dirty="0" lang="ru-RU" spc="50" sz="12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Схемы конструкций зарядов при контурном взрывании:</a:t>
            </a:r>
          </a:p>
          <a:p>
            <a:pPr algn="ctr">
              <a:lnSpc>
                <a:spcPts val="865"/>
              </a:lnSpc>
            </a:pPr>
            <a:r>
              <a:rPr dirty="0" lang="ru-RU" spc="50" sz="12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a- заряды нормального диаметра, рассредоточенные деревянными вкладышами; б- </a:t>
            </a:r>
            <a:r>
              <a:rPr dirty="0" err="1" lang="ru-RU" spc="50" sz="12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сплошьной</a:t>
            </a:r>
            <a:r>
              <a:rPr dirty="0" lang="ru-RU" spc="50" sz="12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заряд уменьшенного диаметра с радиальным воздушным зазором между ВВ и стенкой шпура; в - заряд уменьшенного диаметра с деревянным полуцилиндром по длине шпура и с воздушным промежутком между патронами; 1- донный заряд; 2 -деревянные вкладыши; 3- патроны нормального диаметра; 4- забойка; 5-патроны уменьшенного диаметра; 6- деревянный полуцилиндр; 7-воздушный промежуток</a:t>
            </a:r>
          </a:p>
          <a:p>
            <a:pPr algn="ctr">
              <a:lnSpc>
                <a:spcPts val="865"/>
              </a:lnSpc>
            </a:pPr>
            <a:endParaRPr b="1" dirty="0" lang="ru-RU" spc="50" sz="1200"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1401746"/>
            <a:ext cx="481249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lvl="0"/>
            <a:r>
              <a:rPr altLang="x-none" dirty="0" lang="ru-RU" sz="14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При взрывной отбойке горных пород при проведении выработок частично разрушается массив горных пород за проектным контуром поперечного сечения выработки. Вследствие этого поверхности выработок становятся неровными, с заколами и трещинами, а площадь поперечного сечения превышает проектную. Указанные явления приводят к снижению темпов проведения выработок, уменьшению устойчивости массива за контуром сечения, увеличению затрат. Для уменьшения нарушений законтурного массива в </a:t>
            </a:r>
            <a:r>
              <a:rPr altLang="x-none" dirty="0" err="1" lang="ru-RU" sz="14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оконтуривающих</a:t>
            </a:r>
            <a:r>
              <a:rPr altLang="x-none" dirty="0" lang="ru-RU" sz="14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шпурах применяют ВВ пониженной мощности, уменьшают диаметры </a:t>
            </a:r>
            <a:r>
              <a:rPr altLang="x-none" dirty="0" err="1" lang="ru-RU" sz="14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оконтуривающих</a:t>
            </a:r>
            <a:r>
              <a:rPr altLang="x-none" dirty="0" lang="ru-RU" sz="14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шпуров, оставляют большой радиальный зазор (15—20 мм) между патронами ВВ и стенкой шпура, формируют вокруг заряда по всей его длине демпфирующие прокладки, </a:t>
            </a:r>
            <a:r>
              <a:rPr altLang="x-none" dirty="0" err="1" lang="ru-RU" sz="14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обращенные</a:t>
            </a:r>
            <a:r>
              <a:rPr altLang="x-none" dirty="0" lang="ru-RU" sz="14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в сторону законтурного массива. Примеры некоторых конструкций зарядов, применяемых при контурном взрывании, приведены на рис. </a:t>
            </a:r>
            <a:r>
              <a:rPr altLang="x-none" dirty="0" lang="ru-RU" smtClean="0" sz="14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10.7. </a:t>
            </a:r>
            <a:endParaRPr altLang="x-none" dirty="0" lang="ru-RU" sz="1400"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descr="http://industry-portal24.ru/uploads/posts/2012-07/1341902766_r9.20.jpg" id="7" name="Рисунок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6311127" y="2020067"/>
            <a:ext cx="4791075" cy="27336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8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8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98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Специальные виды взрывных работ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863215" y="4523481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200" b="1" spc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10.8– </a:t>
            </a: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Схемы взрывания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2586686"/>
            <a:ext cx="481249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Различают предварительное и последующее контурное взрывание. При предварительном контурном взрывании вначале взрывают заряды взрывчатых веществ в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оконтуривающих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шпурах (или скважинах), а затем в </a:t>
            </a:r>
            <a:r>
              <a:rPr lang="ru-RU" altLang="x-none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определенной</a:t>
            </a:r>
            <a:r>
              <a:rPr lang="ru-RU" altLang="x-non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последовательности (в зависимости от схемы взрывания) остальные, расположенные по всему сечению выработки (рис. </a:t>
            </a:r>
            <a:r>
              <a:rPr lang="ru-RU" alt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10.8).</a:t>
            </a:r>
            <a:endParaRPr lang="ru-RU" altLang="x-none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схема расположения скважин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2086292"/>
            <a:ext cx="3066732" cy="210083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0363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76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heme/theme1.xml><?xml version="1.0" encoding="utf-8"?>
<a:theme xmlns:a="http://schemas.openxmlformats.org/drawingml/2006/main" name="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2.xml><?xml version="1.0" encoding="utf-8"?>
<a:theme xmlns:a="http://schemas.openxmlformats.org/drawingml/2006/main" name="1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3.xml><?xml version="1.0" encoding="utf-8"?>
<a:theme xmlns:a="http://schemas.openxmlformats.org/drawingml/2006/main" name="2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4.xml><?xml version="1.0" encoding="utf-8"?>
<a:theme xmlns:a="http://schemas.openxmlformats.org/drawingml/2006/main" name="3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5.xml><?xml version="1.0" encoding="utf-8"?>
<a:theme xmlns:a="http://schemas.openxmlformats.org/drawingml/2006/main" name="4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6541</TotalTime>
  <Words>845</Words>
  <Application>Microsoft Office PowerPoint</Application>
  <PresentationFormat>Произвольный</PresentationFormat>
  <Paragraphs>45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ERG</vt:lpstr>
      <vt:lpstr>1_ERG</vt:lpstr>
      <vt:lpstr>2_ERG</vt:lpstr>
      <vt:lpstr>3_ERG</vt:lpstr>
      <vt:lpstr>4_ERG</vt:lpstr>
      <vt:lpstr>Слайд think-cell</vt:lpstr>
      <vt:lpstr> Ә.Сағынов атындағы Қарағанды техникалық университеті Карагандинский технический университет имени А. Сагинова Karaganda Technical University named after A. Saginov</vt:lpstr>
      <vt:lpstr>Взрывчатые химические соединения</vt:lpstr>
      <vt:lpstr>Взрывчатые химические соединения</vt:lpstr>
      <vt:lpstr>Взрывчатые химические соединения</vt:lpstr>
      <vt:lpstr>Взрывчатые химические соединения</vt:lpstr>
      <vt:lpstr>Взрывчатые химические соединения</vt:lpstr>
      <vt:lpstr>Взрывчатые химические соединения</vt:lpstr>
      <vt:lpstr>Специальные виды взрывных работ</vt:lpstr>
      <vt:lpstr>Специальные виды взрывных работ</vt:lpstr>
      <vt:lpstr>Специальные виды взрывных работ</vt:lpstr>
    </vt:vector>
  </TitlesOfParts>
  <Company>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Donchenko</dc:creator>
  <cp:lastModifiedBy>User</cp:lastModifiedBy>
  <cp:revision>287</cp:revision>
  <dcterms:created xsi:type="dcterms:W3CDTF">2021-02-16T13:18:42Z</dcterms:created>
  <dcterms:modified xsi:type="dcterms:W3CDTF">2023-11-02T07:02:59Z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783619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