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2"/>
  </p:notesMasterIdLst>
  <p:sldIdLst>
    <p:sldId id="390" r:id="rId2"/>
    <p:sldId id="270" r:id="rId3"/>
    <p:sldId id="557" r:id="rId4"/>
    <p:sldId id="585" r:id="rId5"/>
    <p:sldId id="561" r:id="rId6"/>
    <p:sldId id="562" r:id="rId7"/>
    <p:sldId id="563" r:id="rId8"/>
    <p:sldId id="564" r:id="rId9"/>
    <p:sldId id="565" r:id="rId10"/>
    <p:sldId id="566" r:id="rId11"/>
    <p:sldId id="567" r:id="rId12"/>
    <p:sldId id="568" r:id="rId13"/>
    <p:sldId id="569" r:id="rId14"/>
    <p:sldId id="570" r:id="rId15"/>
    <p:sldId id="571" r:id="rId16"/>
    <p:sldId id="572" r:id="rId17"/>
    <p:sldId id="573" r:id="rId18"/>
    <p:sldId id="574" r:id="rId19"/>
    <p:sldId id="575" r:id="rId20"/>
    <p:sldId id="576" r:id="rId21"/>
    <p:sldId id="577" r:id="rId22"/>
    <p:sldId id="578" r:id="rId23"/>
    <p:sldId id="579" r:id="rId24"/>
    <p:sldId id="580" r:id="rId25"/>
    <p:sldId id="581" r:id="rId26"/>
    <p:sldId id="582" r:id="rId27"/>
    <p:sldId id="583" r:id="rId28"/>
    <p:sldId id="584" r:id="rId29"/>
    <p:sldId id="559" r:id="rId30"/>
    <p:sldId id="56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32247-F08C-468E-8D61-D05B68313B26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25F67-B4F1-4C78-9D87-826CA25959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70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D2ACE-8F98-4CB3-97CF-600EF580DDFF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8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55896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45238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174577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057151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04578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80985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2A89-9175-46FE-B6A5-882B05B0CAD7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4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2E3-C077-4924-AF20-B0185F41D62D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549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6E300C8C-8C54-4057-B6D4-483C0F6ABE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CCE6E373-BC13-4E90-B754-40B830959A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6133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4322-2A8C-4B48-872F-CC9103FA84F8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58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65AD7-8EEA-43CA-ADF9-935A9B73C426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1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456B-8053-4888-A62A-36AB3B1D18E3}" type="datetime1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34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6414-E790-4D29-8DE1-F5E570A4A885}" type="datetime1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1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61F5-22DC-4A84-AD96-318D9D53B3D6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68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1B0FD-E774-4622-A092-D94484F11467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6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3470-D829-4447-A585-282D04E70050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24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404E-8C19-46D4-BE20-517BFCCB5506}" type="datetime1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37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114904-A11B-47EB-A54A-A8377C8C9063}" type="datetime1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5977E-FF47-4BDE-83A9-DD522C6AFC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925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hf hd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44726" y="703130"/>
            <a:ext cx="8866960" cy="602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/>
          <a:p>
            <a:pPr algn="ctr" fontAlgn="base" indent="450850">
              <a:spcBef>
                <a:spcPct val="0"/>
              </a:spcBef>
              <a:spcAft>
                <a:spcPct val="0"/>
              </a:spcAft>
            </a:pPr>
            <a:endParaRPr b="1" dirty="0" lang="en-US" sz="3000"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ctr" fontAlgn="base" indent="450850">
              <a:spcBef>
                <a:spcPct val="0"/>
              </a:spcBef>
              <a:spcAft>
                <a:spcPct val="0"/>
              </a:spcAft>
            </a:pPr>
            <a:endParaRPr altLang="ru-RU" b="1" dirty="0" i="1" lang="ru-RU" sz="32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ctr" fontAlgn="base" indent="450850">
              <a:spcBef>
                <a:spcPct val="0"/>
              </a:spcBef>
              <a:spcAft>
                <a:spcPct val="0"/>
              </a:spcAft>
            </a:pPr>
            <a:r>
              <a:rPr altLang="ru-RU" b="1" dirty="0" i="1" lang="ru-RU" sz="3200">
                <a:latin charset="0" panose="020B0604020202020204" pitchFamily="34" typeface="Arial"/>
                <a:cs charset="0" panose="020B0604020202020204" pitchFamily="34" typeface="Arial"/>
              </a:rPr>
              <a:t>ЛЕКЦИЯ №</a:t>
            </a:r>
            <a:r>
              <a:rPr altLang="ru-RU" b="1" dirty="0" i="1" lang="en-US" sz="3200">
                <a:latin charset="0" panose="020B0604020202020204" pitchFamily="34" typeface="Arial"/>
                <a:cs charset="0" panose="020B0604020202020204" pitchFamily="34" typeface="Arial"/>
              </a:rPr>
              <a:t>5</a:t>
            </a:r>
            <a:endParaRPr altLang="ru-RU" b="1" dirty="0" i="1" lang="ru-RU" sz="32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ctr" fontAlgn="base" indent="450850">
              <a:spcBef>
                <a:spcPct val="0"/>
              </a:spcBef>
              <a:spcAft>
                <a:spcPct val="0"/>
              </a:spcAft>
            </a:pPr>
            <a:endParaRPr b="1" dirty="0" lang="ru-RU" sz="1500"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fontAlgn="base" indent="2962275">
              <a:spcBef>
                <a:spcPct val="0"/>
              </a:spcBef>
              <a:spcAft>
                <a:spcPct val="0"/>
              </a:spcAft>
            </a:pPr>
            <a:r>
              <a:rPr b="1" dirty="0" i="1" lang="ru-RU" sz="2400">
                <a:latin charset="0" panose="020B0604020202020204" pitchFamily="34" typeface="Arial"/>
                <a:cs charset="0" panose="020B0604020202020204" pitchFamily="34" typeface="Arial"/>
              </a:rPr>
              <a:t>Тема: </a:t>
            </a:r>
            <a:r>
              <a:rPr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Геологическая деятельность</a:t>
            </a:r>
          </a:p>
          <a:p>
            <a:pPr algn="just" fontAlgn="base" indent="2962275">
              <a:spcBef>
                <a:spcPct val="0"/>
              </a:spcBef>
              <a:spcAft>
                <a:spcPct val="0"/>
              </a:spcAft>
            </a:pPr>
            <a:r>
              <a:rPr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              поверхностного потока,</a:t>
            </a:r>
          </a:p>
          <a:p>
            <a:pPr algn="just" fontAlgn="base" indent="2962275">
              <a:spcBef>
                <a:spcPct val="0"/>
              </a:spcBef>
              <a:spcAft>
                <a:spcPct val="0"/>
              </a:spcAft>
            </a:pPr>
            <a:r>
              <a:rPr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              гравитационные явления</a:t>
            </a:r>
          </a:p>
          <a:p>
            <a:pPr algn="just" fontAlgn="base" indent="2962275">
              <a:spcBef>
                <a:spcPct val="0"/>
              </a:spcBef>
              <a:spcAft>
                <a:spcPct val="0"/>
              </a:spcAft>
            </a:pPr>
            <a:r>
              <a:rPr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             </a:t>
            </a:r>
            <a:endParaRPr altLang="ru-RU" dirty="0" i="1" lang="ru-RU" sz="20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 fontAlgn="base" indent="2962275">
              <a:spcBef>
                <a:spcPct val="0"/>
              </a:spcBef>
              <a:spcAft>
                <a:spcPct val="0"/>
              </a:spcAft>
            </a:pPr>
            <a:r>
              <a:rPr altLang="ru-RU" b="1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Дисциплина: </a:t>
            </a:r>
            <a:r>
              <a:rPr altLang="ru-RU" b="0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Общая и историческая геология</a:t>
            </a:r>
            <a:endParaRPr b="0" dirty="0" lang="en-US" sz="20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 eaLnBrk="1" hangingPunct="1" indent="2962275">
              <a:lnSpc>
                <a:spcPct val="90000"/>
              </a:lnSpc>
              <a:buFontTx/>
              <a:buNone/>
            </a:pPr>
            <a:endParaRPr altLang="ru-RU" b="1" dirty="0" i="1" lang="ru-RU" sz="20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 eaLnBrk="1" hangingPunct="1" indent="2962275">
              <a:lnSpc>
                <a:spcPct val="90000"/>
              </a:lnSpc>
              <a:buFontTx/>
              <a:buNone/>
            </a:pPr>
            <a:r>
              <a:rPr altLang="ru-RU" b="1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Образовательная программа:</a:t>
            </a:r>
          </a:p>
          <a:p>
            <a:pPr algn="just" eaLnBrk="1" hangingPunct="1" indent="2962275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r>
              <a:rPr altLang="ru-RU" b="1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 </a:t>
            </a:r>
            <a:r>
              <a:rPr altLang="ru-RU" b="0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6В07201 «Геология и разведка</a:t>
            </a:r>
          </a:p>
          <a:p>
            <a:pPr algn="just" eaLnBrk="1" hangingPunct="1" indent="2962275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r>
              <a:rPr altLang="ru-RU" b="0" dirty="0" i="1" lang="ru-RU" sz="2000">
                <a:latin charset="0" panose="020B0604020202020204" pitchFamily="34" typeface="Arial"/>
                <a:cs charset="0" panose="020B0604020202020204" pitchFamily="34" typeface="Arial"/>
              </a:rPr>
              <a:t> месторождений полезных ископаемых»</a:t>
            </a:r>
          </a:p>
          <a:p>
            <a:pPr algn="just" eaLnBrk="1" hangingPunct="1" indent="2422525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endParaRPr altLang="ru-RU" dirty="0" i="1" lang="ru-RU" sz="20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endParaRPr b="1" dirty="0" lang="ru-RU" sz="2000">
              <a:cs charset="0" pitchFamily="34" typeface="Arial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endParaRPr b="1" dirty="0" i="1" lang="ru-RU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r>
              <a:rPr b="1" dirty="0" i="1" lang="ru-RU">
                <a:latin charset="0" panose="020B0604020202020204" pitchFamily="34" typeface="Arial"/>
                <a:cs charset="0" panose="020B0604020202020204" pitchFamily="34" typeface="Arial"/>
              </a:rPr>
              <a:t>Автор: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r>
              <a:rPr b="0" dirty="0" err="1" i="1" lang="ru-RU">
                <a:latin charset="0" panose="020B0604020202020204" pitchFamily="34" typeface="Arial"/>
                <a:cs charset="0" panose="020B0604020202020204" pitchFamily="34" typeface="Arial"/>
              </a:rPr>
              <a:t>и.о</a:t>
            </a:r>
            <a:r>
              <a:rPr b="0" dirty="0" i="1" lang="ru-RU">
                <a:latin charset="0" panose="020B0604020202020204" pitchFamily="34" typeface="Arial"/>
                <a:cs charset="0" panose="020B0604020202020204" pitchFamily="34" typeface="Arial"/>
              </a:rPr>
              <a:t>. доцента кафедры ГРМПИ,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tabLst>
                <a:tab algn="l" pos="3227388"/>
              </a:tabLst>
            </a:pPr>
            <a:r>
              <a:rPr b="0" dirty="0" i="1" lang="en-US">
                <a:latin charset="0" panose="020B0604020202020204" pitchFamily="34" typeface="Arial"/>
                <a:cs charset="0" panose="020B0604020202020204" pitchFamily="34" typeface="Arial"/>
              </a:rPr>
              <a:t>PhD </a:t>
            </a:r>
            <a:r>
              <a:rPr b="0" dirty="0" i="1" lang="ru-RU">
                <a:latin charset="0" panose="020B0604020202020204" pitchFamily="34" typeface="Arial"/>
                <a:cs charset="0" panose="020B0604020202020204" pitchFamily="34" typeface="Arial"/>
              </a:rPr>
              <a:t>Пономарева Екатерина Вадимовна</a:t>
            </a:r>
            <a:endParaRPr b="0" baseline="0" cap="none" dirty="0" i="1" kumimoji="0" lang="ru-RU" normalizeH="0" strike="noStrike" u="none">
              <a:ln>
                <a:noFill/>
              </a:ln>
              <a:effectLst/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DC314B-471F-49BF-A8BB-D45E900F7473}"/>
              </a:ext>
            </a:extLst>
          </p:cNvPr>
          <p:cNvSpPr txBox="1"/>
          <p:nvPr/>
        </p:nvSpPr>
        <p:spPr>
          <a:xfrm>
            <a:off x="1398584" y="116632"/>
            <a:ext cx="7493896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altLang="ru-RU" b="1" dirty="0" i="1" lang="ru-RU" sz="1800">
                <a:latin charset="0" panose="020B0604020202020204" pitchFamily="34" typeface="Arial"/>
                <a:cs charset="0" panose="020B0604020202020204" pitchFamily="34" typeface="Arial"/>
              </a:rPr>
              <a:t>НАО «КАРАГАНДИНСКИЙ ТЕХНИЧЕСКИЙ УНИВЕРСИТЕТ</a:t>
            </a:r>
            <a:br>
              <a:rPr altLang="ru-RU" b="1" dirty="0" i="1" lang="ru-RU" sz="1800">
                <a:latin charset="0" panose="020B0604020202020204" pitchFamily="34" typeface="Arial"/>
                <a:cs charset="0" panose="020B0604020202020204" pitchFamily="34" typeface="Arial"/>
              </a:rPr>
            </a:br>
            <a:r>
              <a:rPr altLang="ru-RU" b="1" dirty="0" i="1" lang="ru-RU" sz="1800">
                <a:latin charset="0" panose="020B0604020202020204" pitchFamily="34" typeface="Arial"/>
                <a:cs charset="0" panose="020B0604020202020204" pitchFamily="34" typeface="Arial"/>
              </a:rPr>
              <a:t>ИМЕНИ АБЫЛКАСА САГИНОВА»</a:t>
            </a:r>
            <a:br>
              <a:rPr altLang="ru-RU" b="1" dirty="0" i="1" lang="ru-RU" sz="1800">
                <a:latin charset="0" panose="020B0604020202020204" pitchFamily="34" typeface="Arial"/>
                <a:cs charset="0" panose="020B0604020202020204" pitchFamily="34" typeface="Arial"/>
              </a:rPr>
            </a:br>
            <a:r>
              <a:rPr altLang="ru-RU" b="1" dirty="0" i="1" lang="ru-RU" sz="1800">
                <a:latin charset="0" panose="020B0604020202020204" pitchFamily="34" typeface="Arial"/>
                <a:cs charset="0" panose="020B0604020202020204" pitchFamily="34" typeface="Arial"/>
              </a:rPr>
              <a:t>Кафедра «Геология и разведка месторождений полезных ископаемых»</a:t>
            </a:r>
            <a:br>
              <a:rPr altLang="ru-RU" b="1" dirty="0" i="1" lang="ru-RU" sz="2400">
                <a:latin charset="0" panose="020B0604020202020204" pitchFamily="34" typeface="Arial"/>
                <a:cs charset="0" panose="020B0604020202020204" pitchFamily="34" typeface="Arial"/>
              </a:rPr>
            </a:br>
            <a:endParaRPr altLang="ru-RU" b="1" dirty="0" i="1" lang="ru-RU" sz="2400">
              <a:latin charset="0" panose="020B0604020202020204" pitchFamily="34" typeface="Arial"/>
              <a:cs charset="0" panose="020B0604020202020204" pitchFamily="34" typeface="Arial"/>
            </a:endParaRPr>
          </a:p>
          <a:p>
            <a:pPr algn="ctr"/>
            <a:endParaRPr dirty="0" lang="ru-RU"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04281A03-DBE8-4016-8CE9-3EFC1AA2F51B}"/>
              </a:ext>
            </a:extLst>
          </p:cNvPr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19" y="68327"/>
            <a:ext cx="1193121" cy="119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036DBDA-1CB9-4897-B672-6A119F290553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8" t="354"/>
          <a:stretch/>
        </p:blipFill>
        <p:spPr bwMode="auto">
          <a:xfrm>
            <a:off x="358114" y="4437113"/>
            <a:ext cx="1323975" cy="149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Геология и Земля: истории из жизни, советы, новости и юмор — Все посты,  страница 4 | Пикабу" id="1028" name="Picture 4">
            <a:extLst>
              <a:ext uri="{FF2B5EF4-FFF2-40B4-BE49-F238E27FC236}">
                <a16:creationId xmlns:a16="http://schemas.microsoft.com/office/drawing/2014/main" id="{9E8889AD-E0B6-4461-A307-88FD294E6F2E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"/>
          <a:stretch/>
        </p:blipFill>
        <p:spPr bwMode="auto">
          <a:xfrm>
            <a:off x="358114" y="1372663"/>
            <a:ext cx="2273142" cy="297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accent1="accent1" accent2="accent2" accent3="accent3" accent4="accent4" accent5="accent5" accent6="accent6" bg1="dk1" bg2="dk2" folHlink="folHlink" hlink="hlink" tx1="lt1" tx2="lt2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467544" y="495839"/>
            <a:ext cx="8208912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Роль морей и океанов в формировании земной коры и образовании различных полезных ископаемых велика.  Не менее 70-80% всех осадочных пород на Земле имеют морское или прибрежное происхождение. Большая часть продуктов разрушения континентов попадает в окружающие их моря.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наши дни в них ежегодно поступает около 27 млрд. т осадков, которые состоят из обломочного материала и растворимых соединений.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Ведущая роль в его доставке принадлежит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речному стоку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(19,4 млрд. т). </a:t>
            </a: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меньшем количестве материал приносится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ветром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(2 млрд. т) и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ледниками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(1,2 млрд. т). </a:t>
            </a:r>
          </a:p>
          <a:p>
            <a:pPr indent="457200" algn="just">
              <a:defRPr/>
            </a:pP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Существенным дополнением являются продукты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вулканических извержений 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(1,7 млрд. т) и деятельности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моря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 по разрушению своих берегов (2,7 млрд. т).</a:t>
            </a:r>
            <a:endParaRPr lang="uk-UA" sz="2200" spc="-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442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539552" y="429925"/>
            <a:ext cx="813690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Весь поступающий материал сортируется прибоем, течениями и постепенно откладывается на дне в виде различных по составу осадков, которые принято делить на терригенные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обломочные, химические, органические</a:t>
            </a: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/>
            <a:endParaRPr lang="ru-RU" sz="2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Денудационная работа моря сосредоточена в береговой полосе и осуществляется морским прибоем.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В нижней части крутого берега волны вначале образуют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волноприбойную нишу</a:t>
            </a: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Это приводит к последующему обрушению нависающих береговых уступов и обтачиванию образующихся обломков до состояния гальки и песка. </a:t>
            </a: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Гораздо меньшее значение имеет химическое разрушающее действие морской воды на горные породы, слагающие берег. В результате берег постепенно отступает со скоростью, достигающей нескольких метров в год.</a:t>
            </a:r>
            <a:endParaRPr lang="uk-UA" sz="22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42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/>
          </p:cNvSpPr>
          <p:nvPr/>
        </p:nvSpPr>
        <p:spPr bwMode="auto">
          <a:xfrm>
            <a:off x="467544" y="411494"/>
            <a:ext cx="8352928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 Процесс нивелирования поверхности суши под действием морского прибоя называется 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абразией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 (лат. </a:t>
            </a:r>
            <a:r>
              <a:rPr lang="ru-RU" sz="2200" i="1" spc="-100" dirty="0" err="1">
                <a:latin typeface="Times New Roman" panose="02020603050405020304" pitchFamily="18" charset="0"/>
                <a:cs typeface="Times New Roman" pitchFamily="18" charset="0"/>
              </a:rPr>
              <a:t>абрадо</a:t>
            </a:r>
            <a:r>
              <a:rPr lang="ru-RU" sz="2200" i="1" spc="-100" dirty="0">
                <a:latin typeface="Times New Roman" panose="02020603050405020304" pitchFamily="18" charset="0"/>
                <a:cs typeface="Times New Roman" pitchFamily="18" charset="0"/>
              </a:rPr>
              <a:t> – брею, сбриваю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), а берега, подвергающиеся абразии – 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абразионными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defRPr/>
            </a:pPr>
            <a:r>
              <a:rPr lang="ru-RU" sz="1000" spc="-1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</a:p>
          <a:p>
            <a:pPr indent="457200" algn="just">
              <a:defRPr/>
            </a:pP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 Отступающая береговая полоса уступает место слабонаклоненной в сторону моря ровной поверхности, называемой 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абразионной террасой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defRPr/>
            </a:pP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При наступлении моря на сушу – 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трансгрессии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 происходит формирование мелководной полосы – 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континентального шельфа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endParaRPr lang="en-US" sz="2200" spc="-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При быстром погружении низменных прибрежных территорий море затапливает их без абразии и далеко проникает вглубь континентов по долинам рек. Такие устья рек называются на севере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губами</a:t>
            </a: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 (Обская губа), а на юге –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лиманами</a:t>
            </a: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itchFamily="18" charset="0"/>
              </a:rPr>
              <a:t>Днепровско</a:t>
            </a:r>
            <a:r>
              <a:rPr lang="ru-RU" sz="2200" dirty="0">
                <a:latin typeface="Times New Roman" panose="02020603050405020304" pitchFamily="18" charset="0"/>
                <a:cs typeface="Times New Roman" pitchFamily="18" charset="0"/>
              </a:rPr>
              <a:t>-Бугский). </a:t>
            </a:r>
            <a:endParaRPr lang="en-US" sz="2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При тектоническом поднятии прибрежной части континента море отступает (</a:t>
            </a:r>
            <a:r>
              <a:rPr lang="ru-RU" sz="2200" i="1" spc="-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регрессия моря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), оставляя за собой </a:t>
            </a:r>
            <a:r>
              <a:rPr lang="ru-RU" sz="2200" spc="-100" dirty="0" err="1">
                <a:latin typeface="Times New Roman" panose="02020603050405020304" pitchFamily="18" charset="0"/>
                <a:cs typeface="Times New Roman" pitchFamily="18" charset="0"/>
              </a:rPr>
              <a:t>абразированные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, слегка наклонные низменности.</a:t>
            </a:r>
          </a:p>
          <a:p>
            <a:pPr indent="457200" algn="just">
              <a:defRPr/>
            </a:pPr>
            <a:endParaRPr lang="ru-RU" sz="1000" spc="-1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Лиман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(от греч.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λιμέν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ας) </a:t>
            </a:r>
            <a:r>
              <a:rPr lang="ru-RU" sz="2200" spc="-100" dirty="0">
                <a:latin typeface="Times New Roman" panose="02020603050405020304" pitchFamily="18" charset="0"/>
                <a:cs typeface="Times New Roman" pitchFamily="18" charset="0"/>
              </a:rPr>
              <a:t>–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гавань, бухта, мелководный залив при впадении реки в море. Лиман образуется при затоплении морем равнинных рек.</a:t>
            </a:r>
            <a:endParaRPr lang="uk-UA" sz="2200" spc="-1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053769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rrowheads="1" noChangeAspect="1"/>
          </p:cNvPicPr>
          <p:nvPr/>
        </p:nvPicPr>
        <p:blipFill rotWithShape="1">
          <a:blip cstate="print" r:embed="rId2"/>
          <a:srcRect r="40" t="57"/>
          <a:stretch/>
        </p:blipFill>
        <p:spPr bwMode="auto">
          <a:xfrm>
            <a:off x="320472" y="483800"/>
            <a:ext cx="8507734" cy="471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Прямоугольник 1"/>
          <p:cNvSpPr>
            <a:spLocks noChangeArrowheads="1"/>
          </p:cNvSpPr>
          <p:nvPr/>
        </p:nvSpPr>
        <p:spPr bwMode="auto">
          <a:xfrm>
            <a:off x="324051" y="5085184"/>
            <a:ext cx="851079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indent="457200"/>
            <a:endParaRPr b="1" dirty="0" lang="ru-RU" sz="1000">
              <a:latin charset="0" pitchFamily="18" typeface="Times New Roman"/>
              <a:cs charset="0" pitchFamily="18" typeface="Times New Roman"/>
            </a:endParaRPr>
          </a:p>
          <a:p>
            <a:pPr algn="just" indent="457200"/>
            <a:r>
              <a:rPr dirty="0" i="1" lang="ru-RU" sz="24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Губа</a:t>
            </a:r>
            <a:r>
              <a:rPr dirty="0" lang="ru-RU" sz="2400">
                <a:latin charset="0" pitchFamily="18" typeface="Times New Roman"/>
                <a:cs charset="0" pitchFamily="18" typeface="Times New Roman"/>
              </a:rPr>
              <a:t> – русское название далеко вдающегося в сушу морского залива или бухты, в которые обычно впадают крупные реки. </a:t>
            </a:r>
          </a:p>
        </p:txBody>
      </p:sp>
      <p:sp>
        <p:nvSpPr>
          <p:cNvPr id="54276" name="Прямоугольник 2"/>
          <p:cNvSpPr>
            <a:spLocks noChangeArrowheads="1"/>
          </p:cNvSpPr>
          <p:nvPr/>
        </p:nvSpPr>
        <p:spPr bwMode="auto">
          <a:xfrm>
            <a:off x="4574339" y="2627782"/>
            <a:ext cx="3095625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dirty="0" lang="ru-RU" sz="2200">
                <a:solidFill>
                  <a:schemeClr val="bg1"/>
                </a:solidFill>
                <a:latin charset="0" pitchFamily="18" typeface="Times New Roman"/>
                <a:cs charset="0" pitchFamily="18" typeface="Times New Roman"/>
              </a:rPr>
              <a:t>Обская губа</a:t>
            </a:r>
            <a:endParaRPr dirty="0" lang="uk-UA" sz="2200">
              <a:solidFill>
                <a:schemeClr val="bg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4213977" y="2109185"/>
            <a:ext cx="1908175" cy="5048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017926"/>
      </p:ext>
    </p:extLst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380999" y="332656"/>
            <a:ext cx="8458201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wrap="square">
            <a:spAutoFit/>
          </a:bodyPr>
          <a:lstStyle/>
          <a:p>
            <a:pPr algn="just" indent="457200">
              <a:defRPr/>
            </a:pP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Аккумулятивная работа моря</a:t>
            </a: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. При отсутствии в прибрежных областях нисходящих и восходящих колебательных движений процесс абразии быстро затухает, так как возникшая полоса мелководья сама является непреодолимым препятствием для больших волн. Они здесь разрушаются и теряют силу. Берег становится </a:t>
            </a: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аккумулятивным </a:t>
            </a:r>
            <a:r>
              <a:rPr dirty="0" i="1" lang="ru-RU" sz="20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–</a:t>
            </a:r>
            <a:r>
              <a:rPr dirty="0" i="1" lang="ru-RU" spc="-100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 происходит накопление осадков</a:t>
            </a:r>
            <a:r>
              <a:rPr dirty="0" lang="ru-RU" spc="-100" sz="2200">
                <a:latin charset="0" pitchFamily="18" typeface="Times New Roman"/>
                <a:cs charset="0" pitchFamily="18" typeface="Times New Roman"/>
              </a:rPr>
              <a:t>.</a:t>
            </a:r>
            <a:r>
              <a:rPr dirty="0" lang="ru-RU" spc="-100" sz="2200" u="sng">
                <a:latin charset="0" pitchFamily="18" typeface="Times New Roman"/>
                <a:cs charset="0" pitchFamily="18" typeface="Times New Roman"/>
              </a:rPr>
              <a:t> </a:t>
            </a:r>
            <a:endParaRPr dirty="0" lang="en-US" spc="-100" sz="2200" u="sng">
              <a:latin charset="0" pitchFamily="18" typeface="Times New Roman"/>
              <a:cs charset="0" pitchFamily="18" typeface="Times New Roman"/>
            </a:endParaRPr>
          </a:p>
          <a:p>
            <a:pPr algn="just" indent="457200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На аккумулятивных берегах обломочный материал выбрасывается прибоем на берег, образуя надводную </a:t>
            </a: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аккумулятивную террасу (пляж). </a:t>
            </a:r>
            <a:endParaRPr dirty="0" i="1" lang="en-US" sz="2200">
              <a:solidFill>
                <a:srgbClr val="00B0F0"/>
              </a:solidFill>
              <a:latin charset="0" pitchFamily="18" typeface="Times New Roman"/>
              <a:cs charset="0" pitchFamily="18" typeface="Times New Roman"/>
            </a:endParaRP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У </a:t>
            </a:r>
            <a:r>
              <a:rPr dirty="0" err="1" lang="ru-RU" sz="2200">
                <a:latin charset="0" pitchFamily="18" typeface="Times New Roman"/>
                <a:cs charset="0" pitchFamily="18" typeface="Times New Roman"/>
              </a:rPr>
              <a:t>отмелых</a:t>
            </a: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 (пологих) берегов из песка</a:t>
            </a: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и гравия формируются параллельные </a:t>
            </a: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берегу </a:t>
            </a: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подводные валы и бары </a:t>
            </a: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(например, </a:t>
            </a:r>
            <a:r>
              <a:rPr dirty="0" err="1" lang="ru-RU" sz="2200">
                <a:latin charset="0" pitchFamily="18" typeface="Times New Roman"/>
                <a:cs charset="0" pitchFamily="18" typeface="Times New Roman"/>
              </a:rPr>
              <a:t>Арабатская</a:t>
            </a: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 стрелка в</a:t>
            </a: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Азовском море), а в местах изгиба </a:t>
            </a:r>
          </a:p>
          <a:p>
            <a:pPr algn="just">
              <a:defRPr/>
            </a:pP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берега – примыкающие к нему </a:t>
            </a: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косы и</a:t>
            </a:r>
          </a:p>
          <a:p>
            <a:pPr algn="just">
              <a:defRPr/>
            </a:pPr>
            <a:r>
              <a:rPr dirty="0" i="1" lang="ru-RU" sz="22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пересыпи</a:t>
            </a:r>
            <a:r>
              <a:rPr dirty="0" lang="ru-RU" sz="2200">
                <a:latin charset="0" pitchFamily="18" typeface="Times New Roman"/>
                <a:cs charset="0" pitchFamily="18" typeface="Times New Roman"/>
              </a:rPr>
              <a:t>. </a:t>
            </a:r>
            <a:r>
              <a:rPr dirty="0" i="1" lang="ru-RU" sz="2400">
                <a:solidFill>
                  <a:srgbClr val="00B0F0"/>
                </a:solidFill>
                <a:latin charset="0" pitchFamily="18" typeface="Times New Roman"/>
                <a:cs charset="0" pitchFamily="18" typeface="Times New Roman"/>
              </a:rPr>
              <a:t>Коса</a:t>
            </a:r>
            <a:r>
              <a:rPr dirty="0" lang="ru-RU" sz="2400">
                <a:latin charset="0" pitchFamily="18" typeface="Times New Roman"/>
                <a:cs charset="0" pitchFamily="18" typeface="Times New Roman"/>
              </a:rPr>
              <a:t> – низкая намывная</a:t>
            </a:r>
          </a:p>
          <a:p>
            <a:pPr algn="just">
              <a:defRPr/>
            </a:pPr>
            <a:r>
              <a:rPr dirty="0" lang="ru-RU" sz="2400">
                <a:latin charset="0" pitchFamily="18" typeface="Times New Roman"/>
                <a:cs charset="0" pitchFamily="18" typeface="Times New Roman"/>
              </a:rPr>
              <a:t>полоса суши на берегу моря или </a:t>
            </a:r>
          </a:p>
          <a:p>
            <a:pPr algn="just">
              <a:defRPr/>
            </a:pPr>
            <a:r>
              <a:rPr dirty="0" lang="ru-RU" sz="2400">
                <a:latin charset="0" pitchFamily="18" typeface="Times New Roman"/>
                <a:cs charset="0" pitchFamily="18" typeface="Times New Roman"/>
              </a:rPr>
              <a:t>озера, соединяющаяся одним концом с берегом.</a:t>
            </a:r>
            <a:endParaRPr b="1" dirty="0" lang="uk-UA" sz="2200"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id="4" name="Picture 2"/>
          <p:cNvPicPr>
            <a:picLocks noChangeArrowheads="1" noChangeAspect="1"/>
          </p:cNvPicPr>
          <p:nvPr/>
        </p:nvPicPr>
        <p:blipFill rotWithShape="1">
          <a:blip cstate="print" r:embed="rId2"/>
          <a:srcRect r="26"/>
          <a:stretch/>
        </p:blipFill>
        <p:spPr bwMode="auto">
          <a:xfrm>
            <a:off x="5091121" y="3330945"/>
            <a:ext cx="3748079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8207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611560" y="381922"/>
            <a:ext cx="806489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 условиям</a:t>
            </a:r>
            <a:r>
              <a:rPr lang="en-US" sz="24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осадконакопления выделяются зоны моря</a:t>
            </a:r>
            <a:r>
              <a:rPr lang="ru-RU" sz="24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 algn="just">
              <a:defRPr/>
            </a:pPr>
            <a:endParaRPr lang="ru-RU" sz="2200" spc="-1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литоральная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(береговая) – наиболее грубообломочный, окатанный прибоем материал – галька, гравий, а также песок, алевриты;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шельфовая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(до глубины 200-400 м) – хорошо отсортированные песчаные, алевритовые и глинистые осадки, а также карбонатные органогенные осадки;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батиальная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(до глубины 2000-3000 м) – синие, красные, зеленые (в зависимости от климатических условий) тонкозернистые минеральные илы;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абиссальная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(более 3000 м) – 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органогенные илы – известковые (до глубин 4500 м) и кремнистые, а также красные глубоководные глины – смеси минеральных частиц.</a:t>
            </a:r>
          </a:p>
        </p:txBody>
      </p:sp>
    </p:spTree>
    <p:extLst>
      <p:ext uri="{BB962C8B-B14F-4D97-AF65-F5344CB8AC3E}">
        <p14:creationId xmlns:p14="http://schemas.microsoft.com/office/powerpoint/2010/main" val="3669593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1"/>
          <p:cNvSpPr>
            <a:spLocks noChangeArrowheads="1"/>
          </p:cNvSpPr>
          <p:nvPr/>
        </p:nvSpPr>
        <p:spPr bwMode="auto">
          <a:xfrm>
            <a:off x="539552" y="454860"/>
            <a:ext cx="813690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Озерные впадины на Земле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 своему происхождению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делятся на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эндогенные, экзогенные и реликтовые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defRPr/>
            </a:pPr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Эндогенные озера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образуются при заполнении водой впадин тектонического происхождения (например, Байкал), кратеров потухших вулканов.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Экзогенные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подразделяются на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ледниковые, речные, провальные (карстовые) и плотинные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Реликтовые озера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когда пресная вода замещает морскую, заполнявшую котловину в геологическом прошлом.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гидрологическому режиму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 озера делятся на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проточные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бессточные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, в которых весь приток воды расходуется на испарение. </a:t>
            </a:r>
          </a:p>
          <a:p>
            <a:pPr indent="457200" algn="just">
              <a:defRPr/>
            </a:pPr>
            <a:endParaRPr lang="ru-RU" sz="2200" spc="-1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степени минерализации 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воды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пресные и соленые озера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spc="-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21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611559" y="501933"/>
            <a:ext cx="8064897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Денудационные процессы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озерах сводятся к разрушению прибоем береговых уступов и прибрежных частей дна. Интенсивность, масштабы такой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озерной абразии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находятся в прямой зависимости от размеров водоема, его глубины и силы ветров.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Аккумулятивные процессы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озерах, как и в морях, происходит образование терригенных, химических и органических осадков. Особенности этого процесса определяются климатической зональностью, размерами и глубиной озера, его гидрологическим режимом, количеством и видом поступающего в озеро осадочного материала, динамикой водной среды.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Соленые озера, в которых происходит естественное выпадение солей в виде осадка на дне, называются самосадочными, а вода в них, насыщенная солями –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рапой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200" spc="-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708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1"/>
          <p:cNvSpPr>
            <a:spLocks noChangeArrowheads="1"/>
          </p:cNvSpPr>
          <p:nvPr/>
        </p:nvSpPr>
        <p:spPr bwMode="auto">
          <a:xfrm>
            <a:off x="611560" y="620688"/>
            <a:ext cx="7992888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Болота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– это участки поверхности с избыточным увлажнением и специфической растительностью. Они возникают в местах, где уровень грунтовых вод приближается к поверхности или располагается выше ее. </a:t>
            </a:r>
          </a:p>
          <a:p>
            <a:pPr indent="457200" algn="just"/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Часто болота образуются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 месте озер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в результате их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заростания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поймах и дельтах крупных рек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, на медленно опускающихся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морских побережьях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, на обширных пространствах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развития вечной мерзлоты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По происхождению болота делятся на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внутриконтинентальные (низинные, верховые) и приморские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Особый тип – </a:t>
            </a:r>
            <a:r>
              <a:rPr lang="ru-RU" sz="23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плавни и ключевые болота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, образующиеся на поймах и в дельтах рек.</a:t>
            </a:r>
            <a:endParaRPr lang="uk-UA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342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ChangeArrowheads="1"/>
          </p:cNvSpPr>
          <p:nvPr/>
        </p:nvSpPr>
        <p:spPr bwMode="auto">
          <a:xfrm>
            <a:off x="611560" y="414010"/>
            <a:ext cx="792088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болотах происходит накопление растительных остатков,                из которых образуется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торф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Эти остатки представлены чаще всего мхами, водорослями, осокой, тростником, камышом, хвощами и древесными видами.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Клетчатка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[n(C</a:t>
            </a:r>
            <a:r>
              <a:rPr lang="ru-RU" sz="2200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200" baseline="-25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200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)]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растений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разлагается под водой без доступа кислорода путем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анаэробного брожения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Бактерии, вызывающие это брожение, отнимают у клетчатки воду и метан (СН</a:t>
            </a:r>
            <a:r>
              <a:rPr lang="ru-RU" sz="22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). В растительных остатках повышается содержание углерода и они со временем превращаются в черное углеродистое вещество –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гумус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торф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Такой процесс называется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обугливанием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обуглероживанием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растительной массы. Дальнейшее обуглероживание (</a:t>
            </a:r>
            <a:r>
              <a:rPr lang="ru-RU" sz="2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углефикация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 торфа в процессе тектонического погружения превращает его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в бурый уголь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затем в каменные угли различных марок и антрацит.</a:t>
            </a:r>
            <a:endParaRPr lang="uk-UA" sz="22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763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055380" cy="140053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ПЛАН ЛЕКЦИИ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700" y="2052925"/>
            <a:ext cx="7920764" cy="4195481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Эрозионная деятельность рек</a:t>
            </a: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Геологические процессы в морях, озерах, болотах</a:t>
            </a: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Гравитационные явления</a:t>
            </a: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611560" y="429925"/>
            <a:ext cx="799288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ctr"/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Гравитационные явления</a:t>
            </a: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Гравитация (от лат.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ravitas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«тяжесть») – универсальное фундаментальное взаимодействие между всеми материальными телами.</a:t>
            </a:r>
          </a:p>
          <a:p>
            <a:pPr indent="457200" algn="ctr"/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Закон всемирного тяготения</a:t>
            </a: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Любые два тела притягиваются друг к другу с силой, которая прямо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пропорциональна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массам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обоих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тел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обратно  пропорционально квадрату расстояния между ними. G – гравитационная постоянная, равная 6,67∙10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-11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Н∙м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5" descr="закон тяготения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8075" y="3861048"/>
            <a:ext cx="359186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2902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467544" y="281678"/>
            <a:ext cx="813690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Силы тяготения приводят в действие все геологические агенты экзогенных процессов и служат общим фоном в их деятельности. 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Существует ряд явлений (гравитационных) к которым относятся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обвалы, оползни, осыпи и различные виды </a:t>
            </a:r>
            <a:r>
              <a:rPr lang="ru-RU" sz="2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сдвижений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горных массивов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вызванные горными работами.</a:t>
            </a:r>
          </a:p>
          <a:p>
            <a:pPr indent="457200" algn="just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spc="-2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Физическая сущность гравитационных явлений</a:t>
            </a:r>
            <a:r>
              <a:rPr lang="ru-RU" sz="2200" spc="-20" dirty="0">
                <a:latin typeface="Times New Roman" pitchFamily="18" charset="0"/>
                <a:cs typeface="Times New Roman" pitchFamily="18" charset="0"/>
              </a:rPr>
              <a:t>  заключается в следующем –  если сила тяжести, действующая на тело, по каким-либо причинам становится больше сил удерживающих его в исходном положении, тогда это тело перемещается вниз. </a:t>
            </a:r>
          </a:p>
          <a:p>
            <a:pPr indent="457200" algn="just">
              <a:defRPr/>
            </a:pPr>
            <a:endParaRPr lang="ru-RU" sz="2200" spc="-2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Факторами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или причинами, которые обусловливают возникновение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гравитационных явлений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может быть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состав и текстурные особенности горных пород, содержание в них влаги, особенности рельефа, климатические условия, наличие растительности, тектонические нарушения, землетрясения и др.</a:t>
            </a:r>
            <a:endParaRPr lang="uk-UA" sz="22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89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304800" y="267533"/>
            <a:ext cx="86106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Отложения, которые образуются при обвалах и осыпях, называются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коллювиальными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лат.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коллювио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скопление). Они имеют широкое развитие у подножий горных склонов.</a:t>
            </a:r>
            <a:endParaRPr lang="uk-UA" sz="2200" spc="-1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947" name="Группа 11"/>
          <p:cNvGrpSpPr>
            <a:grpSpLocks/>
          </p:cNvGrpSpPr>
          <p:nvPr/>
        </p:nvGrpSpPr>
        <p:grpSpPr bwMode="auto">
          <a:xfrm>
            <a:off x="731453" y="1700808"/>
            <a:ext cx="7776864" cy="4522948"/>
            <a:chOff x="0" y="1643051"/>
            <a:chExt cx="9174972" cy="5214950"/>
          </a:xfrm>
        </p:grpSpPr>
        <p:pic>
          <p:nvPicPr>
            <p:cNvPr id="8294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643051"/>
              <a:ext cx="9144001" cy="521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Полилиния 10"/>
            <p:cNvSpPr/>
            <p:nvPr/>
          </p:nvSpPr>
          <p:spPr>
            <a:xfrm>
              <a:off x="3796048" y="3449631"/>
              <a:ext cx="5378924" cy="1538291"/>
            </a:xfrm>
            <a:custGeom>
              <a:avLst/>
              <a:gdLst>
                <a:gd name="connsiteX0" fmla="*/ 0 w 5393899"/>
                <a:gd name="connsiteY0" fmla="*/ 512618 h 1165003"/>
                <a:gd name="connsiteX1" fmla="*/ 69273 w 5393899"/>
                <a:gd name="connsiteY1" fmla="*/ 443345 h 1165003"/>
                <a:gd name="connsiteX2" fmla="*/ 83128 w 5393899"/>
                <a:gd name="connsiteY2" fmla="*/ 387927 h 1165003"/>
                <a:gd name="connsiteX3" fmla="*/ 138546 w 5393899"/>
                <a:gd name="connsiteY3" fmla="*/ 332509 h 1165003"/>
                <a:gd name="connsiteX4" fmla="*/ 166255 w 5393899"/>
                <a:gd name="connsiteY4" fmla="*/ 290945 h 1165003"/>
                <a:gd name="connsiteX5" fmla="*/ 249382 w 5393899"/>
                <a:gd name="connsiteY5" fmla="*/ 263236 h 1165003"/>
                <a:gd name="connsiteX6" fmla="*/ 346364 w 5393899"/>
                <a:gd name="connsiteY6" fmla="*/ 235527 h 1165003"/>
                <a:gd name="connsiteX7" fmla="*/ 443346 w 5393899"/>
                <a:gd name="connsiteY7" fmla="*/ 249382 h 1165003"/>
                <a:gd name="connsiteX8" fmla="*/ 498764 w 5393899"/>
                <a:gd name="connsiteY8" fmla="*/ 263236 h 1165003"/>
                <a:gd name="connsiteX9" fmla="*/ 595746 w 5393899"/>
                <a:gd name="connsiteY9" fmla="*/ 277091 h 1165003"/>
                <a:gd name="connsiteX10" fmla="*/ 609600 w 5393899"/>
                <a:gd name="connsiteY10" fmla="*/ 318654 h 1165003"/>
                <a:gd name="connsiteX11" fmla="*/ 775855 w 5393899"/>
                <a:gd name="connsiteY11" fmla="*/ 360218 h 1165003"/>
                <a:gd name="connsiteX12" fmla="*/ 803564 w 5393899"/>
                <a:gd name="connsiteY12" fmla="*/ 318654 h 1165003"/>
                <a:gd name="connsiteX13" fmla="*/ 817419 w 5393899"/>
                <a:gd name="connsiteY13" fmla="*/ 277091 h 1165003"/>
                <a:gd name="connsiteX14" fmla="*/ 858982 w 5393899"/>
                <a:gd name="connsiteY14" fmla="*/ 263236 h 1165003"/>
                <a:gd name="connsiteX15" fmla="*/ 900546 w 5393899"/>
                <a:gd name="connsiteY15" fmla="*/ 235527 h 1165003"/>
                <a:gd name="connsiteX16" fmla="*/ 928255 w 5393899"/>
                <a:gd name="connsiteY16" fmla="*/ 193963 h 1165003"/>
                <a:gd name="connsiteX17" fmla="*/ 1025237 w 5393899"/>
                <a:gd name="connsiteY17" fmla="*/ 152400 h 1165003"/>
                <a:gd name="connsiteX18" fmla="*/ 1066800 w 5393899"/>
                <a:gd name="connsiteY18" fmla="*/ 138545 h 1165003"/>
                <a:gd name="connsiteX19" fmla="*/ 1302328 w 5393899"/>
                <a:gd name="connsiteY19" fmla="*/ 138545 h 1165003"/>
                <a:gd name="connsiteX20" fmla="*/ 1343891 w 5393899"/>
                <a:gd name="connsiteY20" fmla="*/ 110836 h 1165003"/>
                <a:gd name="connsiteX21" fmla="*/ 1413164 w 5393899"/>
                <a:gd name="connsiteY21" fmla="*/ 166254 h 1165003"/>
                <a:gd name="connsiteX22" fmla="*/ 1454728 w 5393899"/>
                <a:gd name="connsiteY22" fmla="*/ 180109 h 1165003"/>
                <a:gd name="connsiteX23" fmla="*/ 1482437 w 5393899"/>
                <a:gd name="connsiteY23" fmla="*/ 221673 h 1165003"/>
                <a:gd name="connsiteX24" fmla="*/ 1537855 w 5393899"/>
                <a:gd name="connsiteY24" fmla="*/ 235527 h 1165003"/>
                <a:gd name="connsiteX25" fmla="*/ 1579419 w 5393899"/>
                <a:gd name="connsiteY25" fmla="*/ 249382 h 1165003"/>
                <a:gd name="connsiteX26" fmla="*/ 1620982 w 5393899"/>
                <a:gd name="connsiteY26" fmla="*/ 290945 h 1165003"/>
                <a:gd name="connsiteX27" fmla="*/ 1773382 w 5393899"/>
                <a:gd name="connsiteY27" fmla="*/ 290945 h 1165003"/>
                <a:gd name="connsiteX28" fmla="*/ 1828800 w 5393899"/>
                <a:gd name="connsiteY28" fmla="*/ 263236 h 1165003"/>
                <a:gd name="connsiteX29" fmla="*/ 2133600 w 5393899"/>
                <a:gd name="connsiteY29" fmla="*/ 263236 h 1165003"/>
                <a:gd name="connsiteX30" fmla="*/ 2299855 w 5393899"/>
                <a:gd name="connsiteY30" fmla="*/ 249382 h 1165003"/>
                <a:gd name="connsiteX31" fmla="*/ 2327564 w 5393899"/>
                <a:gd name="connsiteY31" fmla="*/ 207818 h 1165003"/>
                <a:gd name="connsiteX32" fmla="*/ 2369128 w 5393899"/>
                <a:gd name="connsiteY32" fmla="*/ 193963 h 1165003"/>
                <a:gd name="connsiteX33" fmla="*/ 2410691 w 5393899"/>
                <a:gd name="connsiteY33" fmla="*/ 166254 h 1165003"/>
                <a:gd name="connsiteX34" fmla="*/ 2424546 w 5393899"/>
                <a:gd name="connsiteY34" fmla="*/ 124691 h 1165003"/>
                <a:gd name="connsiteX35" fmla="*/ 2521528 w 5393899"/>
                <a:gd name="connsiteY35" fmla="*/ 96982 h 1165003"/>
                <a:gd name="connsiteX36" fmla="*/ 2715491 w 5393899"/>
                <a:gd name="connsiteY36" fmla="*/ 110836 h 1165003"/>
                <a:gd name="connsiteX37" fmla="*/ 2757055 w 5393899"/>
                <a:gd name="connsiteY37" fmla="*/ 124691 h 1165003"/>
                <a:gd name="connsiteX38" fmla="*/ 2770910 w 5393899"/>
                <a:gd name="connsiteY38" fmla="*/ 166254 h 1165003"/>
                <a:gd name="connsiteX39" fmla="*/ 2715491 w 5393899"/>
                <a:gd name="connsiteY39" fmla="*/ 235527 h 1165003"/>
                <a:gd name="connsiteX40" fmla="*/ 2660073 w 5393899"/>
                <a:gd name="connsiteY40" fmla="*/ 318654 h 1165003"/>
                <a:gd name="connsiteX41" fmla="*/ 2632364 w 5393899"/>
                <a:gd name="connsiteY41" fmla="*/ 360218 h 1165003"/>
                <a:gd name="connsiteX42" fmla="*/ 2646219 w 5393899"/>
                <a:gd name="connsiteY42" fmla="*/ 457200 h 1165003"/>
                <a:gd name="connsiteX43" fmla="*/ 2770910 w 5393899"/>
                <a:gd name="connsiteY43" fmla="*/ 401782 h 1165003"/>
                <a:gd name="connsiteX44" fmla="*/ 2854037 w 5393899"/>
                <a:gd name="connsiteY44" fmla="*/ 374073 h 1165003"/>
                <a:gd name="connsiteX45" fmla="*/ 2881746 w 5393899"/>
                <a:gd name="connsiteY45" fmla="*/ 318654 h 1165003"/>
                <a:gd name="connsiteX46" fmla="*/ 2964873 w 5393899"/>
                <a:gd name="connsiteY46" fmla="*/ 290945 h 1165003"/>
                <a:gd name="connsiteX47" fmla="*/ 3006437 w 5393899"/>
                <a:gd name="connsiteY47" fmla="*/ 263236 h 1165003"/>
                <a:gd name="connsiteX48" fmla="*/ 3061855 w 5393899"/>
                <a:gd name="connsiteY48" fmla="*/ 249382 h 1165003"/>
                <a:gd name="connsiteX49" fmla="*/ 3103419 w 5393899"/>
                <a:gd name="connsiteY49" fmla="*/ 235527 h 1165003"/>
                <a:gd name="connsiteX50" fmla="*/ 3144982 w 5393899"/>
                <a:gd name="connsiteY50" fmla="*/ 249382 h 1165003"/>
                <a:gd name="connsiteX51" fmla="*/ 3311237 w 5393899"/>
                <a:gd name="connsiteY51" fmla="*/ 235527 h 1165003"/>
                <a:gd name="connsiteX52" fmla="*/ 3768437 w 5393899"/>
                <a:gd name="connsiteY52" fmla="*/ 221673 h 1165003"/>
                <a:gd name="connsiteX53" fmla="*/ 3906982 w 5393899"/>
                <a:gd name="connsiteY53" fmla="*/ 124691 h 1165003"/>
                <a:gd name="connsiteX54" fmla="*/ 3879273 w 5393899"/>
                <a:gd name="connsiteY54" fmla="*/ 83127 h 1165003"/>
                <a:gd name="connsiteX55" fmla="*/ 4045528 w 5393899"/>
                <a:gd name="connsiteY55" fmla="*/ 13854 h 1165003"/>
                <a:gd name="connsiteX56" fmla="*/ 4087091 w 5393899"/>
                <a:gd name="connsiteY56" fmla="*/ 0 h 1165003"/>
                <a:gd name="connsiteX57" fmla="*/ 4322619 w 5393899"/>
                <a:gd name="connsiteY57" fmla="*/ 13854 h 1165003"/>
                <a:gd name="connsiteX58" fmla="*/ 4308764 w 5393899"/>
                <a:gd name="connsiteY58" fmla="*/ 69273 h 1165003"/>
                <a:gd name="connsiteX59" fmla="*/ 4267200 w 5393899"/>
                <a:gd name="connsiteY59" fmla="*/ 83127 h 1165003"/>
                <a:gd name="connsiteX60" fmla="*/ 4225637 w 5393899"/>
                <a:gd name="connsiteY60" fmla="*/ 110836 h 1165003"/>
                <a:gd name="connsiteX61" fmla="*/ 4170219 w 5393899"/>
                <a:gd name="connsiteY61" fmla="*/ 152400 h 1165003"/>
                <a:gd name="connsiteX62" fmla="*/ 4031673 w 5393899"/>
                <a:gd name="connsiteY62" fmla="*/ 180109 h 1165003"/>
                <a:gd name="connsiteX63" fmla="*/ 3976255 w 5393899"/>
                <a:gd name="connsiteY63" fmla="*/ 207818 h 1165003"/>
                <a:gd name="connsiteX64" fmla="*/ 3962400 w 5393899"/>
                <a:gd name="connsiteY64" fmla="*/ 249382 h 1165003"/>
                <a:gd name="connsiteX65" fmla="*/ 3920837 w 5393899"/>
                <a:gd name="connsiteY65" fmla="*/ 277091 h 1165003"/>
                <a:gd name="connsiteX66" fmla="*/ 3837710 w 5393899"/>
                <a:gd name="connsiteY66" fmla="*/ 346363 h 1165003"/>
                <a:gd name="connsiteX67" fmla="*/ 3699164 w 5393899"/>
                <a:gd name="connsiteY67" fmla="*/ 387927 h 1165003"/>
                <a:gd name="connsiteX68" fmla="*/ 3602182 w 5393899"/>
                <a:gd name="connsiteY68" fmla="*/ 443345 h 1165003"/>
                <a:gd name="connsiteX69" fmla="*/ 3422073 w 5393899"/>
                <a:gd name="connsiteY69" fmla="*/ 429491 h 1165003"/>
                <a:gd name="connsiteX70" fmla="*/ 3338946 w 5393899"/>
                <a:gd name="connsiteY70" fmla="*/ 457200 h 1165003"/>
                <a:gd name="connsiteX71" fmla="*/ 3311237 w 5393899"/>
                <a:gd name="connsiteY71" fmla="*/ 498763 h 1165003"/>
                <a:gd name="connsiteX72" fmla="*/ 3311237 w 5393899"/>
                <a:gd name="connsiteY72" fmla="*/ 665018 h 1165003"/>
                <a:gd name="connsiteX73" fmla="*/ 3588328 w 5393899"/>
                <a:gd name="connsiteY73" fmla="*/ 651163 h 1165003"/>
                <a:gd name="connsiteX74" fmla="*/ 3602182 w 5393899"/>
                <a:gd name="connsiteY74" fmla="*/ 609600 h 1165003"/>
                <a:gd name="connsiteX75" fmla="*/ 3713019 w 5393899"/>
                <a:gd name="connsiteY75" fmla="*/ 554182 h 1165003"/>
                <a:gd name="connsiteX76" fmla="*/ 3754582 w 5393899"/>
                <a:gd name="connsiteY76" fmla="*/ 526473 h 1165003"/>
                <a:gd name="connsiteX77" fmla="*/ 3810000 w 5393899"/>
                <a:gd name="connsiteY77" fmla="*/ 512618 h 1165003"/>
                <a:gd name="connsiteX78" fmla="*/ 3920837 w 5393899"/>
                <a:gd name="connsiteY78" fmla="*/ 471054 h 1165003"/>
                <a:gd name="connsiteX79" fmla="*/ 3962400 w 5393899"/>
                <a:gd name="connsiteY79" fmla="*/ 443345 h 1165003"/>
                <a:gd name="connsiteX80" fmla="*/ 4003964 w 5393899"/>
                <a:gd name="connsiteY80" fmla="*/ 401782 h 1165003"/>
                <a:gd name="connsiteX81" fmla="*/ 4184073 w 5393899"/>
                <a:gd name="connsiteY81" fmla="*/ 387927 h 1165003"/>
                <a:gd name="connsiteX82" fmla="*/ 4308764 w 5393899"/>
                <a:gd name="connsiteY82" fmla="*/ 346363 h 1165003"/>
                <a:gd name="connsiteX83" fmla="*/ 4433455 w 5393899"/>
                <a:gd name="connsiteY83" fmla="*/ 277091 h 1165003"/>
                <a:gd name="connsiteX84" fmla="*/ 4558146 w 5393899"/>
                <a:gd name="connsiteY84" fmla="*/ 263236 h 1165003"/>
                <a:gd name="connsiteX85" fmla="*/ 4641273 w 5393899"/>
                <a:gd name="connsiteY85" fmla="*/ 290945 h 1165003"/>
                <a:gd name="connsiteX86" fmla="*/ 4696691 w 5393899"/>
                <a:gd name="connsiteY86" fmla="*/ 374073 h 1165003"/>
                <a:gd name="connsiteX87" fmla="*/ 4710546 w 5393899"/>
                <a:gd name="connsiteY87" fmla="*/ 457200 h 1165003"/>
                <a:gd name="connsiteX88" fmla="*/ 4724400 w 5393899"/>
                <a:gd name="connsiteY88" fmla="*/ 498763 h 1165003"/>
                <a:gd name="connsiteX89" fmla="*/ 4765964 w 5393899"/>
                <a:gd name="connsiteY89" fmla="*/ 512618 h 1165003"/>
                <a:gd name="connsiteX90" fmla="*/ 4793673 w 5393899"/>
                <a:gd name="connsiteY90" fmla="*/ 609600 h 1165003"/>
                <a:gd name="connsiteX91" fmla="*/ 4835237 w 5393899"/>
                <a:gd name="connsiteY91" fmla="*/ 651163 h 1165003"/>
                <a:gd name="connsiteX92" fmla="*/ 4849091 w 5393899"/>
                <a:gd name="connsiteY92" fmla="*/ 720436 h 1165003"/>
                <a:gd name="connsiteX93" fmla="*/ 4932219 w 5393899"/>
                <a:gd name="connsiteY93" fmla="*/ 775854 h 1165003"/>
                <a:gd name="connsiteX94" fmla="*/ 4973782 w 5393899"/>
                <a:gd name="connsiteY94" fmla="*/ 803563 h 1165003"/>
                <a:gd name="connsiteX95" fmla="*/ 5015346 w 5393899"/>
                <a:gd name="connsiteY95" fmla="*/ 817418 h 1165003"/>
                <a:gd name="connsiteX96" fmla="*/ 5098473 w 5393899"/>
                <a:gd name="connsiteY96" fmla="*/ 872836 h 1165003"/>
                <a:gd name="connsiteX97" fmla="*/ 5126182 w 5393899"/>
                <a:gd name="connsiteY97" fmla="*/ 914400 h 1165003"/>
                <a:gd name="connsiteX98" fmla="*/ 5181600 w 5393899"/>
                <a:gd name="connsiteY98" fmla="*/ 942109 h 1165003"/>
                <a:gd name="connsiteX99" fmla="*/ 5209310 w 5393899"/>
                <a:gd name="connsiteY99" fmla="*/ 969818 h 1165003"/>
                <a:gd name="connsiteX100" fmla="*/ 5264728 w 5393899"/>
                <a:gd name="connsiteY100" fmla="*/ 1025236 h 1165003"/>
                <a:gd name="connsiteX101" fmla="*/ 5334000 w 5393899"/>
                <a:gd name="connsiteY101" fmla="*/ 1122218 h 1165003"/>
                <a:gd name="connsiteX102" fmla="*/ 5389419 w 5393899"/>
                <a:gd name="connsiteY102" fmla="*/ 1149927 h 1165003"/>
                <a:gd name="connsiteX0" fmla="*/ 0 w 5393899"/>
                <a:gd name="connsiteY0" fmla="*/ 512618 h 1165003"/>
                <a:gd name="connsiteX1" fmla="*/ 69273 w 5393899"/>
                <a:gd name="connsiteY1" fmla="*/ 443345 h 1165003"/>
                <a:gd name="connsiteX2" fmla="*/ 83128 w 5393899"/>
                <a:gd name="connsiteY2" fmla="*/ 387927 h 1165003"/>
                <a:gd name="connsiteX3" fmla="*/ 138546 w 5393899"/>
                <a:gd name="connsiteY3" fmla="*/ 332509 h 1165003"/>
                <a:gd name="connsiteX4" fmla="*/ 166255 w 5393899"/>
                <a:gd name="connsiteY4" fmla="*/ 290945 h 1165003"/>
                <a:gd name="connsiteX5" fmla="*/ 249382 w 5393899"/>
                <a:gd name="connsiteY5" fmla="*/ 263236 h 1165003"/>
                <a:gd name="connsiteX6" fmla="*/ 346364 w 5393899"/>
                <a:gd name="connsiteY6" fmla="*/ 235527 h 1165003"/>
                <a:gd name="connsiteX7" fmla="*/ 443346 w 5393899"/>
                <a:gd name="connsiteY7" fmla="*/ 249382 h 1165003"/>
                <a:gd name="connsiteX8" fmla="*/ 498764 w 5393899"/>
                <a:gd name="connsiteY8" fmla="*/ 263236 h 1165003"/>
                <a:gd name="connsiteX9" fmla="*/ 595746 w 5393899"/>
                <a:gd name="connsiteY9" fmla="*/ 277091 h 1165003"/>
                <a:gd name="connsiteX10" fmla="*/ 609600 w 5393899"/>
                <a:gd name="connsiteY10" fmla="*/ 318654 h 1165003"/>
                <a:gd name="connsiteX11" fmla="*/ 775855 w 5393899"/>
                <a:gd name="connsiteY11" fmla="*/ 360218 h 1165003"/>
                <a:gd name="connsiteX12" fmla="*/ 803564 w 5393899"/>
                <a:gd name="connsiteY12" fmla="*/ 318654 h 1165003"/>
                <a:gd name="connsiteX13" fmla="*/ 817419 w 5393899"/>
                <a:gd name="connsiteY13" fmla="*/ 277091 h 1165003"/>
                <a:gd name="connsiteX14" fmla="*/ 858982 w 5393899"/>
                <a:gd name="connsiteY14" fmla="*/ 263236 h 1165003"/>
                <a:gd name="connsiteX15" fmla="*/ 900546 w 5393899"/>
                <a:gd name="connsiteY15" fmla="*/ 235527 h 1165003"/>
                <a:gd name="connsiteX16" fmla="*/ 928255 w 5393899"/>
                <a:gd name="connsiteY16" fmla="*/ 193963 h 1165003"/>
                <a:gd name="connsiteX17" fmla="*/ 1025237 w 5393899"/>
                <a:gd name="connsiteY17" fmla="*/ 152400 h 1165003"/>
                <a:gd name="connsiteX18" fmla="*/ 1066800 w 5393899"/>
                <a:gd name="connsiteY18" fmla="*/ 138545 h 1165003"/>
                <a:gd name="connsiteX19" fmla="*/ 1302328 w 5393899"/>
                <a:gd name="connsiteY19" fmla="*/ 138545 h 1165003"/>
                <a:gd name="connsiteX20" fmla="*/ 1343891 w 5393899"/>
                <a:gd name="connsiteY20" fmla="*/ 110836 h 1165003"/>
                <a:gd name="connsiteX21" fmla="*/ 1413164 w 5393899"/>
                <a:gd name="connsiteY21" fmla="*/ 166254 h 1165003"/>
                <a:gd name="connsiteX22" fmla="*/ 1454728 w 5393899"/>
                <a:gd name="connsiteY22" fmla="*/ 180109 h 1165003"/>
                <a:gd name="connsiteX23" fmla="*/ 1482437 w 5393899"/>
                <a:gd name="connsiteY23" fmla="*/ 221673 h 1165003"/>
                <a:gd name="connsiteX24" fmla="*/ 1537855 w 5393899"/>
                <a:gd name="connsiteY24" fmla="*/ 235527 h 1165003"/>
                <a:gd name="connsiteX25" fmla="*/ 1579419 w 5393899"/>
                <a:gd name="connsiteY25" fmla="*/ 249382 h 1165003"/>
                <a:gd name="connsiteX26" fmla="*/ 1620982 w 5393899"/>
                <a:gd name="connsiteY26" fmla="*/ 290945 h 1165003"/>
                <a:gd name="connsiteX27" fmla="*/ 1773382 w 5393899"/>
                <a:gd name="connsiteY27" fmla="*/ 290945 h 1165003"/>
                <a:gd name="connsiteX28" fmla="*/ 1828800 w 5393899"/>
                <a:gd name="connsiteY28" fmla="*/ 263236 h 1165003"/>
                <a:gd name="connsiteX29" fmla="*/ 2133600 w 5393899"/>
                <a:gd name="connsiteY29" fmla="*/ 263236 h 1165003"/>
                <a:gd name="connsiteX30" fmla="*/ 2299855 w 5393899"/>
                <a:gd name="connsiteY30" fmla="*/ 249382 h 1165003"/>
                <a:gd name="connsiteX31" fmla="*/ 2327564 w 5393899"/>
                <a:gd name="connsiteY31" fmla="*/ 207818 h 1165003"/>
                <a:gd name="connsiteX32" fmla="*/ 2369128 w 5393899"/>
                <a:gd name="connsiteY32" fmla="*/ 193963 h 1165003"/>
                <a:gd name="connsiteX33" fmla="*/ 2410691 w 5393899"/>
                <a:gd name="connsiteY33" fmla="*/ 166254 h 1165003"/>
                <a:gd name="connsiteX34" fmla="*/ 2424546 w 5393899"/>
                <a:gd name="connsiteY34" fmla="*/ 124691 h 1165003"/>
                <a:gd name="connsiteX35" fmla="*/ 2521528 w 5393899"/>
                <a:gd name="connsiteY35" fmla="*/ 96982 h 1165003"/>
                <a:gd name="connsiteX36" fmla="*/ 2715491 w 5393899"/>
                <a:gd name="connsiteY36" fmla="*/ 110836 h 1165003"/>
                <a:gd name="connsiteX37" fmla="*/ 2757055 w 5393899"/>
                <a:gd name="connsiteY37" fmla="*/ 124691 h 1165003"/>
                <a:gd name="connsiteX38" fmla="*/ 2770910 w 5393899"/>
                <a:gd name="connsiteY38" fmla="*/ 166254 h 1165003"/>
                <a:gd name="connsiteX39" fmla="*/ 2715491 w 5393899"/>
                <a:gd name="connsiteY39" fmla="*/ 235527 h 1165003"/>
                <a:gd name="connsiteX40" fmla="*/ 2660073 w 5393899"/>
                <a:gd name="connsiteY40" fmla="*/ 318654 h 1165003"/>
                <a:gd name="connsiteX41" fmla="*/ 2632364 w 5393899"/>
                <a:gd name="connsiteY41" fmla="*/ 360218 h 1165003"/>
                <a:gd name="connsiteX42" fmla="*/ 2646219 w 5393899"/>
                <a:gd name="connsiteY42" fmla="*/ 457200 h 1165003"/>
                <a:gd name="connsiteX43" fmla="*/ 2770910 w 5393899"/>
                <a:gd name="connsiteY43" fmla="*/ 401782 h 1165003"/>
                <a:gd name="connsiteX44" fmla="*/ 2854037 w 5393899"/>
                <a:gd name="connsiteY44" fmla="*/ 374073 h 1165003"/>
                <a:gd name="connsiteX45" fmla="*/ 2881746 w 5393899"/>
                <a:gd name="connsiteY45" fmla="*/ 318654 h 1165003"/>
                <a:gd name="connsiteX46" fmla="*/ 2964873 w 5393899"/>
                <a:gd name="connsiteY46" fmla="*/ 290945 h 1165003"/>
                <a:gd name="connsiteX47" fmla="*/ 3006437 w 5393899"/>
                <a:gd name="connsiteY47" fmla="*/ 263236 h 1165003"/>
                <a:gd name="connsiteX48" fmla="*/ 3061855 w 5393899"/>
                <a:gd name="connsiteY48" fmla="*/ 249382 h 1165003"/>
                <a:gd name="connsiteX49" fmla="*/ 3103419 w 5393899"/>
                <a:gd name="connsiteY49" fmla="*/ 235527 h 1165003"/>
                <a:gd name="connsiteX50" fmla="*/ 3144982 w 5393899"/>
                <a:gd name="connsiteY50" fmla="*/ 249382 h 1165003"/>
                <a:gd name="connsiteX51" fmla="*/ 3311237 w 5393899"/>
                <a:gd name="connsiteY51" fmla="*/ 235527 h 1165003"/>
                <a:gd name="connsiteX52" fmla="*/ 3768437 w 5393899"/>
                <a:gd name="connsiteY52" fmla="*/ 221673 h 1165003"/>
                <a:gd name="connsiteX53" fmla="*/ 3906982 w 5393899"/>
                <a:gd name="connsiteY53" fmla="*/ 124691 h 1165003"/>
                <a:gd name="connsiteX54" fmla="*/ 3879273 w 5393899"/>
                <a:gd name="connsiteY54" fmla="*/ 83127 h 1165003"/>
                <a:gd name="connsiteX55" fmla="*/ 4045528 w 5393899"/>
                <a:gd name="connsiteY55" fmla="*/ 13854 h 1165003"/>
                <a:gd name="connsiteX56" fmla="*/ 4087091 w 5393899"/>
                <a:gd name="connsiteY56" fmla="*/ 0 h 1165003"/>
                <a:gd name="connsiteX57" fmla="*/ 4322619 w 5393899"/>
                <a:gd name="connsiteY57" fmla="*/ 13854 h 1165003"/>
                <a:gd name="connsiteX58" fmla="*/ 4308764 w 5393899"/>
                <a:gd name="connsiteY58" fmla="*/ 69273 h 1165003"/>
                <a:gd name="connsiteX59" fmla="*/ 4267200 w 5393899"/>
                <a:gd name="connsiteY59" fmla="*/ 83127 h 1165003"/>
                <a:gd name="connsiteX60" fmla="*/ 4225637 w 5393899"/>
                <a:gd name="connsiteY60" fmla="*/ 110836 h 1165003"/>
                <a:gd name="connsiteX61" fmla="*/ 4170219 w 5393899"/>
                <a:gd name="connsiteY61" fmla="*/ 152400 h 1165003"/>
                <a:gd name="connsiteX62" fmla="*/ 4031673 w 5393899"/>
                <a:gd name="connsiteY62" fmla="*/ 180109 h 1165003"/>
                <a:gd name="connsiteX63" fmla="*/ 3976255 w 5393899"/>
                <a:gd name="connsiteY63" fmla="*/ 207818 h 1165003"/>
                <a:gd name="connsiteX64" fmla="*/ 3962400 w 5393899"/>
                <a:gd name="connsiteY64" fmla="*/ 249382 h 1165003"/>
                <a:gd name="connsiteX65" fmla="*/ 3920837 w 5393899"/>
                <a:gd name="connsiteY65" fmla="*/ 277091 h 1165003"/>
                <a:gd name="connsiteX66" fmla="*/ 3837710 w 5393899"/>
                <a:gd name="connsiteY66" fmla="*/ 346363 h 1165003"/>
                <a:gd name="connsiteX67" fmla="*/ 3699164 w 5393899"/>
                <a:gd name="connsiteY67" fmla="*/ 387927 h 1165003"/>
                <a:gd name="connsiteX68" fmla="*/ 3602182 w 5393899"/>
                <a:gd name="connsiteY68" fmla="*/ 443345 h 1165003"/>
                <a:gd name="connsiteX69" fmla="*/ 3422073 w 5393899"/>
                <a:gd name="connsiteY69" fmla="*/ 429491 h 1165003"/>
                <a:gd name="connsiteX70" fmla="*/ 3338946 w 5393899"/>
                <a:gd name="connsiteY70" fmla="*/ 457200 h 1165003"/>
                <a:gd name="connsiteX71" fmla="*/ 3311237 w 5393899"/>
                <a:gd name="connsiteY71" fmla="*/ 498763 h 1165003"/>
                <a:gd name="connsiteX72" fmla="*/ 3311237 w 5393899"/>
                <a:gd name="connsiteY72" fmla="*/ 665018 h 1165003"/>
                <a:gd name="connsiteX73" fmla="*/ 3588328 w 5393899"/>
                <a:gd name="connsiteY73" fmla="*/ 651163 h 1165003"/>
                <a:gd name="connsiteX74" fmla="*/ 3602182 w 5393899"/>
                <a:gd name="connsiteY74" fmla="*/ 609600 h 1165003"/>
                <a:gd name="connsiteX75" fmla="*/ 3713019 w 5393899"/>
                <a:gd name="connsiteY75" fmla="*/ 554182 h 1165003"/>
                <a:gd name="connsiteX76" fmla="*/ 3754582 w 5393899"/>
                <a:gd name="connsiteY76" fmla="*/ 526473 h 1165003"/>
                <a:gd name="connsiteX77" fmla="*/ 3810000 w 5393899"/>
                <a:gd name="connsiteY77" fmla="*/ 512618 h 1165003"/>
                <a:gd name="connsiteX78" fmla="*/ 3920837 w 5393899"/>
                <a:gd name="connsiteY78" fmla="*/ 471054 h 1165003"/>
                <a:gd name="connsiteX79" fmla="*/ 3962400 w 5393899"/>
                <a:gd name="connsiteY79" fmla="*/ 443345 h 1165003"/>
                <a:gd name="connsiteX80" fmla="*/ 4003964 w 5393899"/>
                <a:gd name="connsiteY80" fmla="*/ 401782 h 1165003"/>
                <a:gd name="connsiteX81" fmla="*/ 4184073 w 5393899"/>
                <a:gd name="connsiteY81" fmla="*/ 387927 h 1165003"/>
                <a:gd name="connsiteX82" fmla="*/ 4308764 w 5393899"/>
                <a:gd name="connsiteY82" fmla="*/ 346363 h 1165003"/>
                <a:gd name="connsiteX83" fmla="*/ 4433455 w 5393899"/>
                <a:gd name="connsiteY83" fmla="*/ 277091 h 1165003"/>
                <a:gd name="connsiteX84" fmla="*/ 4558146 w 5393899"/>
                <a:gd name="connsiteY84" fmla="*/ 263236 h 1165003"/>
                <a:gd name="connsiteX85" fmla="*/ 4641273 w 5393899"/>
                <a:gd name="connsiteY85" fmla="*/ 290945 h 1165003"/>
                <a:gd name="connsiteX86" fmla="*/ 4696691 w 5393899"/>
                <a:gd name="connsiteY86" fmla="*/ 374073 h 1165003"/>
                <a:gd name="connsiteX87" fmla="*/ 4710546 w 5393899"/>
                <a:gd name="connsiteY87" fmla="*/ 457200 h 1165003"/>
                <a:gd name="connsiteX88" fmla="*/ 4724400 w 5393899"/>
                <a:gd name="connsiteY88" fmla="*/ 498763 h 1165003"/>
                <a:gd name="connsiteX89" fmla="*/ 4765964 w 5393899"/>
                <a:gd name="connsiteY89" fmla="*/ 512618 h 1165003"/>
                <a:gd name="connsiteX90" fmla="*/ 4793673 w 5393899"/>
                <a:gd name="connsiteY90" fmla="*/ 609600 h 1165003"/>
                <a:gd name="connsiteX91" fmla="*/ 4835237 w 5393899"/>
                <a:gd name="connsiteY91" fmla="*/ 651163 h 1165003"/>
                <a:gd name="connsiteX92" fmla="*/ 4849091 w 5393899"/>
                <a:gd name="connsiteY92" fmla="*/ 720436 h 1165003"/>
                <a:gd name="connsiteX93" fmla="*/ 4932219 w 5393899"/>
                <a:gd name="connsiteY93" fmla="*/ 775854 h 1165003"/>
                <a:gd name="connsiteX94" fmla="*/ 4973782 w 5393899"/>
                <a:gd name="connsiteY94" fmla="*/ 803563 h 1165003"/>
                <a:gd name="connsiteX95" fmla="*/ 5015346 w 5393899"/>
                <a:gd name="connsiteY95" fmla="*/ 817418 h 1165003"/>
                <a:gd name="connsiteX96" fmla="*/ 5098473 w 5393899"/>
                <a:gd name="connsiteY96" fmla="*/ 872836 h 1165003"/>
                <a:gd name="connsiteX97" fmla="*/ 5126182 w 5393899"/>
                <a:gd name="connsiteY97" fmla="*/ 914400 h 1165003"/>
                <a:gd name="connsiteX98" fmla="*/ 5181600 w 5393899"/>
                <a:gd name="connsiteY98" fmla="*/ 942109 h 1165003"/>
                <a:gd name="connsiteX99" fmla="*/ 5209310 w 5393899"/>
                <a:gd name="connsiteY99" fmla="*/ 969818 h 1165003"/>
                <a:gd name="connsiteX100" fmla="*/ 5264728 w 5393899"/>
                <a:gd name="connsiteY100" fmla="*/ 1025236 h 1165003"/>
                <a:gd name="connsiteX101" fmla="*/ 5334000 w 5393899"/>
                <a:gd name="connsiteY101" fmla="*/ 1122218 h 1165003"/>
                <a:gd name="connsiteX102" fmla="*/ 3245991 w 5393899"/>
                <a:gd name="connsiteY102" fmla="*/ 935411 h 1165003"/>
                <a:gd name="connsiteX0" fmla="*/ 0 w 5367651"/>
                <a:gd name="connsiteY0" fmla="*/ 512618 h 1122218"/>
                <a:gd name="connsiteX1" fmla="*/ 69273 w 5367651"/>
                <a:gd name="connsiteY1" fmla="*/ 443345 h 1122218"/>
                <a:gd name="connsiteX2" fmla="*/ 83128 w 5367651"/>
                <a:gd name="connsiteY2" fmla="*/ 387927 h 1122218"/>
                <a:gd name="connsiteX3" fmla="*/ 138546 w 5367651"/>
                <a:gd name="connsiteY3" fmla="*/ 332509 h 1122218"/>
                <a:gd name="connsiteX4" fmla="*/ 166255 w 5367651"/>
                <a:gd name="connsiteY4" fmla="*/ 290945 h 1122218"/>
                <a:gd name="connsiteX5" fmla="*/ 249382 w 5367651"/>
                <a:gd name="connsiteY5" fmla="*/ 263236 h 1122218"/>
                <a:gd name="connsiteX6" fmla="*/ 346364 w 5367651"/>
                <a:gd name="connsiteY6" fmla="*/ 235527 h 1122218"/>
                <a:gd name="connsiteX7" fmla="*/ 443346 w 5367651"/>
                <a:gd name="connsiteY7" fmla="*/ 249382 h 1122218"/>
                <a:gd name="connsiteX8" fmla="*/ 498764 w 5367651"/>
                <a:gd name="connsiteY8" fmla="*/ 263236 h 1122218"/>
                <a:gd name="connsiteX9" fmla="*/ 595746 w 5367651"/>
                <a:gd name="connsiteY9" fmla="*/ 277091 h 1122218"/>
                <a:gd name="connsiteX10" fmla="*/ 609600 w 5367651"/>
                <a:gd name="connsiteY10" fmla="*/ 318654 h 1122218"/>
                <a:gd name="connsiteX11" fmla="*/ 775855 w 5367651"/>
                <a:gd name="connsiteY11" fmla="*/ 360218 h 1122218"/>
                <a:gd name="connsiteX12" fmla="*/ 803564 w 5367651"/>
                <a:gd name="connsiteY12" fmla="*/ 318654 h 1122218"/>
                <a:gd name="connsiteX13" fmla="*/ 817419 w 5367651"/>
                <a:gd name="connsiteY13" fmla="*/ 277091 h 1122218"/>
                <a:gd name="connsiteX14" fmla="*/ 858982 w 5367651"/>
                <a:gd name="connsiteY14" fmla="*/ 263236 h 1122218"/>
                <a:gd name="connsiteX15" fmla="*/ 900546 w 5367651"/>
                <a:gd name="connsiteY15" fmla="*/ 235527 h 1122218"/>
                <a:gd name="connsiteX16" fmla="*/ 928255 w 5367651"/>
                <a:gd name="connsiteY16" fmla="*/ 193963 h 1122218"/>
                <a:gd name="connsiteX17" fmla="*/ 1025237 w 5367651"/>
                <a:gd name="connsiteY17" fmla="*/ 152400 h 1122218"/>
                <a:gd name="connsiteX18" fmla="*/ 1066800 w 5367651"/>
                <a:gd name="connsiteY18" fmla="*/ 138545 h 1122218"/>
                <a:gd name="connsiteX19" fmla="*/ 1302328 w 5367651"/>
                <a:gd name="connsiteY19" fmla="*/ 138545 h 1122218"/>
                <a:gd name="connsiteX20" fmla="*/ 1343891 w 5367651"/>
                <a:gd name="connsiteY20" fmla="*/ 110836 h 1122218"/>
                <a:gd name="connsiteX21" fmla="*/ 1413164 w 5367651"/>
                <a:gd name="connsiteY21" fmla="*/ 166254 h 1122218"/>
                <a:gd name="connsiteX22" fmla="*/ 1454728 w 5367651"/>
                <a:gd name="connsiteY22" fmla="*/ 180109 h 1122218"/>
                <a:gd name="connsiteX23" fmla="*/ 1482437 w 5367651"/>
                <a:gd name="connsiteY23" fmla="*/ 221673 h 1122218"/>
                <a:gd name="connsiteX24" fmla="*/ 1537855 w 5367651"/>
                <a:gd name="connsiteY24" fmla="*/ 235527 h 1122218"/>
                <a:gd name="connsiteX25" fmla="*/ 1579419 w 5367651"/>
                <a:gd name="connsiteY25" fmla="*/ 249382 h 1122218"/>
                <a:gd name="connsiteX26" fmla="*/ 1620982 w 5367651"/>
                <a:gd name="connsiteY26" fmla="*/ 290945 h 1122218"/>
                <a:gd name="connsiteX27" fmla="*/ 1773382 w 5367651"/>
                <a:gd name="connsiteY27" fmla="*/ 290945 h 1122218"/>
                <a:gd name="connsiteX28" fmla="*/ 1828800 w 5367651"/>
                <a:gd name="connsiteY28" fmla="*/ 263236 h 1122218"/>
                <a:gd name="connsiteX29" fmla="*/ 2133600 w 5367651"/>
                <a:gd name="connsiteY29" fmla="*/ 263236 h 1122218"/>
                <a:gd name="connsiteX30" fmla="*/ 2299855 w 5367651"/>
                <a:gd name="connsiteY30" fmla="*/ 249382 h 1122218"/>
                <a:gd name="connsiteX31" fmla="*/ 2327564 w 5367651"/>
                <a:gd name="connsiteY31" fmla="*/ 207818 h 1122218"/>
                <a:gd name="connsiteX32" fmla="*/ 2369128 w 5367651"/>
                <a:gd name="connsiteY32" fmla="*/ 193963 h 1122218"/>
                <a:gd name="connsiteX33" fmla="*/ 2410691 w 5367651"/>
                <a:gd name="connsiteY33" fmla="*/ 166254 h 1122218"/>
                <a:gd name="connsiteX34" fmla="*/ 2424546 w 5367651"/>
                <a:gd name="connsiteY34" fmla="*/ 124691 h 1122218"/>
                <a:gd name="connsiteX35" fmla="*/ 2521528 w 5367651"/>
                <a:gd name="connsiteY35" fmla="*/ 96982 h 1122218"/>
                <a:gd name="connsiteX36" fmla="*/ 2715491 w 5367651"/>
                <a:gd name="connsiteY36" fmla="*/ 110836 h 1122218"/>
                <a:gd name="connsiteX37" fmla="*/ 2757055 w 5367651"/>
                <a:gd name="connsiteY37" fmla="*/ 124691 h 1122218"/>
                <a:gd name="connsiteX38" fmla="*/ 2770910 w 5367651"/>
                <a:gd name="connsiteY38" fmla="*/ 166254 h 1122218"/>
                <a:gd name="connsiteX39" fmla="*/ 2715491 w 5367651"/>
                <a:gd name="connsiteY39" fmla="*/ 235527 h 1122218"/>
                <a:gd name="connsiteX40" fmla="*/ 2660073 w 5367651"/>
                <a:gd name="connsiteY40" fmla="*/ 318654 h 1122218"/>
                <a:gd name="connsiteX41" fmla="*/ 2632364 w 5367651"/>
                <a:gd name="connsiteY41" fmla="*/ 360218 h 1122218"/>
                <a:gd name="connsiteX42" fmla="*/ 2646219 w 5367651"/>
                <a:gd name="connsiteY42" fmla="*/ 457200 h 1122218"/>
                <a:gd name="connsiteX43" fmla="*/ 2770910 w 5367651"/>
                <a:gd name="connsiteY43" fmla="*/ 401782 h 1122218"/>
                <a:gd name="connsiteX44" fmla="*/ 2854037 w 5367651"/>
                <a:gd name="connsiteY44" fmla="*/ 374073 h 1122218"/>
                <a:gd name="connsiteX45" fmla="*/ 2881746 w 5367651"/>
                <a:gd name="connsiteY45" fmla="*/ 318654 h 1122218"/>
                <a:gd name="connsiteX46" fmla="*/ 2964873 w 5367651"/>
                <a:gd name="connsiteY46" fmla="*/ 290945 h 1122218"/>
                <a:gd name="connsiteX47" fmla="*/ 3006437 w 5367651"/>
                <a:gd name="connsiteY47" fmla="*/ 263236 h 1122218"/>
                <a:gd name="connsiteX48" fmla="*/ 3061855 w 5367651"/>
                <a:gd name="connsiteY48" fmla="*/ 249382 h 1122218"/>
                <a:gd name="connsiteX49" fmla="*/ 3103419 w 5367651"/>
                <a:gd name="connsiteY49" fmla="*/ 235527 h 1122218"/>
                <a:gd name="connsiteX50" fmla="*/ 3144982 w 5367651"/>
                <a:gd name="connsiteY50" fmla="*/ 249382 h 1122218"/>
                <a:gd name="connsiteX51" fmla="*/ 3311237 w 5367651"/>
                <a:gd name="connsiteY51" fmla="*/ 235527 h 1122218"/>
                <a:gd name="connsiteX52" fmla="*/ 3768437 w 5367651"/>
                <a:gd name="connsiteY52" fmla="*/ 221673 h 1122218"/>
                <a:gd name="connsiteX53" fmla="*/ 3906982 w 5367651"/>
                <a:gd name="connsiteY53" fmla="*/ 124691 h 1122218"/>
                <a:gd name="connsiteX54" fmla="*/ 3879273 w 5367651"/>
                <a:gd name="connsiteY54" fmla="*/ 83127 h 1122218"/>
                <a:gd name="connsiteX55" fmla="*/ 4045528 w 5367651"/>
                <a:gd name="connsiteY55" fmla="*/ 13854 h 1122218"/>
                <a:gd name="connsiteX56" fmla="*/ 4087091 w 5367651"/>
                <a:gd name="connsiteY56" fmla="*/ 0 h 1122218"/>
                <a:gd name="connsiteX57" fmla="*/ 4322619 w 5367651"/>
                <a:gd name="connsiteY57" fmla="*/ 13854 h 1122218"/>
                <a:gd name="connsiteX58" fmla="*/ 4308764 w 5367651"/>
                <a:gd name="connsiteY58" fmla="*/ 69273 h 1122218"/>
                <a:gd name="connsiteX59" fmla="*/ 4267200 w 5367651"/>
                <a:gd name="connsiteY59" fmla="*/ 83127 h 1122218"/>
                <a:gd name="connsiteX60" fmla="*/ 4225637 w 5367651"/>
                <a:gd name="connsiteY60" fmla="*/ 110836 h 1122218"/>
                <a:gd name="connsiteX61" fmla="*/ 4170219 w 5367651"/>
                <a:gd name="connsiteY61" fmla="*/ 152400 h 1122218"/>
                <a:gd name="connsiteX62" fmla="*/ 4031673 w 5367651"/>
                <a:gd name="connsiteY62" fmla="*/ 180109 h 1122218"/>
                <a:gd name="connsiteX63" fmla="*/ 3976255 w 5367651"/>
                <a:gd name="connsiteY63" fmla="*/ 207818 h 1122218"/>
                <a:gd name="connsiteX64" fmla="*/ 3962400 w 5367651"/>
                <a:gd name="connsiteY64" fmla="*/ 249382 h 1122218"/>
                <a:gd name="connsiteX65" fmla="*/ 3920837 w 5367651"/>
                <a:gd name="connsiteY65" fmla="*/ 277091 h 1122218"/>
                <a:gd name="connsiteX66" fmla="*/ 3837710 w 5367651"/>
                <a:gd name="connsiteY66" fmla="*/ 346363 h 1122218"/>
                <a:gd name="connsiteX67" fmla="*/ 3699164 w 5367651"/>
                <a:gd name="connsiteY67" fmla="*/ 387927 h 1122218"/>
                <a:gd name="connsiteX68" fmla="*/ 3602182 w 5367651"/>
                <a:gd name="connsiteY68" fmla="*/ 443345 h 1122218"/>
                <a:gd name="connsiteX69" fmla="*/ 3422073 w 5367651"/>
                <a:gd name="connsiteY69" fmla="*/ 429491 h 1122218"/>
                <a:gd name="connsiteX70" fmla="*/ 3338946 w 5367651"/>
                <a:gd name="connsiteY70" fmla="*/ 457200 h 1122218"/>
                <a:gd name="connsiteX71" fmla="*/ 3311237 w 5367651"/>
                <a:gd name="connsiteY71" fmla="*/ 498763 h 1122218"/>
                <a:gd name="connsiteX72" fmla="*/ 3311237 w 5367651"/>
                <a:gd name="connsiteY72" fmla="*/ 665018 h 1122218"/>
                <a:gd name="connsiteX73" fmla="*/ 3588328 w 5367651"/>
                <a:gd name="connsiteY73" fmla="*/ 651163 h 1122218"/>
                <a:gd name="connsiteX74" fmla="*/ 3602182 w 5367651"/>
                <a:gd name="connsiteY74" fmla="*/ 609600 h 1122218"/>
                <a:gd name="connsiteX75" fmla="*/ 3713019 w 5367651"/>
                <a:gd name="connsiteY75" fmla="*/ 554182 h 1122218"/>
                <a:gd name="connsiteX76" fmla="*/ 3754582 w 5367651"/>
                <a:gd name="connsiteY76" fmla="*/ 526473 h 1122218"/>
                <a:gd name="connsiteX77" fmla="*/ 3810000 w 5367651"/>
                <a:gd name="connsiteY77" fmla="*/ 512618 h 1122218"/>
                <a:gd name="connsiteX78" fmla="*/ 3920837 w 5367651"/>
                <a:gd name="connsiteY78" fmla="*/ 471054 h 1122218"/>
                <a:gd name="connsiteX79" fmla="*/ 3962400 w 5367651"/>
                <a:gd name="connsiteY79" fmla="*/ 443345 h 1122218"/>
                <a:gd name="connsiteX80" fmla="*/ 4003964 w 5367651"/>
                <a:gd name="connsiteY80" fmla="*/ 401782 h 1122218"/>
                <a:gd name="connsiteX81" fmla="*/ 4184073 w 5367651"/>
                <a:gd name="connsiteY81" fmla="*/ 387927 h 1122218"/>
                <a:gd name="connsiteX82" fmla="*/ 4308764 w 5367651"/>
                <a:gd name="connsiteY82" fmla="*/ 346363 h 1122218"/>
                <a:gd name="connsiteX83" fmla="*/ 4433455 w 5367651"/>
                <a:gd name="connsiteY83" fmla="*/ 277091 h 1122218"/>
                <a:gd name="connsiteX84" fmla="*/ 4558146 w 5367651"/>
                <a:gd name="connsiteY84" fmla="*/ 263236 h 1122218"/>
                <a:gd name="connsiteX85" fmla="*/ 4641273 w 5367651"/>
                <a:gd name="connsiteY85" fmla="*/ 290945 h 1122218"/>
                <a:gd name="connsiteX86" fmla="*/ 4696691 w 5367651"/>
                <a:gd name="connsiteY86" fmla="*/ 374073 h 1122218"/>
                <a:gd name="connsiteX87" fmla="*/ 4710546 w 5367651"/>
                <a:gd name="connsiteY87" fmla="*/ 457200 h 1122218"/>
                <a:gd name="connsiteX88" fmla="*/ 4724400 w 5367651"/>
                <a:gd name="connsiteY88" fmla="*/ 498763 h 1122218"/>
                <a:gd name="connsiteX89" fmla="*/ 4765964 w 5367651"/>
                <a:gd name="connsiteY89" fmla="*/ 512618 h 1122218"/>
                <a:gd name="connsiteX90" fmla="*/ 4793673 w 5367651"/>
                <a:gd name="connsiteY90" fmla="*/ 609600 h 1122218"/>
                <a:gd name="connsiteX91" fmla="*/ 4835237 w 5367651"/>
                <a:gd name="connsiteY91" fmla="*/ 651163 h 1122218"/>
                <a:gd name="connsiteX92" fmla="*/ 4849091 w 5367651"/>
                <a:gd name="connsiteY92" fmla="*/ 720436 h 1122218"/>
                <a:gd name="connsiteX93" fmla="*/ 4932219 w 5367651"/>
                <a:gd name="connsiteY93" fmla="*/ 775854 h 1122218"/>
                <a:gd name="connsiteX94" fmla="*/ 4973782 w 5367651"/>
                <a:gd name="connsiteY94" fmla="*/ 803563 h 1122218"/>
                <a:gd name="connsiteX95" fmla="*/ 5015346 w 5367651"/>
                <a:gd name="connsiteY95" fmla="*/ 817418 h 1122218"/>
                <a:gd name="connsiteX96" fmla="*/ 5098473 w 5367651"/>
                <a:gd name="connsiteY96" fmla="*/ 872836 h 1122218"/>
                <a:gd name="connsiteX97" fmla="*/ 5126182 w 5367651"/>
                <a:gd name="connsiteY97" fmla="*/ 914400 h 1122218"/>
                <a:gd name="connsiteX98" fmla="*/ 5181600 w 5367651"/>
                <a:gd name="connsiteY98" fmla="*/ 942109 h 1122218"/>
                <a:gd name="connsiteX99" fmla="*/ 5209310 w 5367651"/>
                <a:gd name="connsiteY99" fmla="*/ 969818 h 1122218"/>
                <a:gd name="connsiteX100" fmla="*/ 5264728 w 5367651"/>
                <a:gd name="connsiteY100" fmla="*/ 1025236 h 1122218"/>
                <a:gd name="connsiteX101" fmla="*/ 5334000 w 5367651"/>
                <a:gd name="connsiteY101" fmla="*/ 1122218 h 1122218"/>
                <a:gd name="connsiteX0" fmla="*/ 0 w 5367651"/>
                <a:gd name="connsiteY0" fmla="*/ 512618 h 1122218"/>
                <a:gd name="connsiteX1" fmla="*/ 69273 w 5367651"/>
                <a:gd name="connsiteY1" fmla="*/ 443345 h 1122218"/>
                <a:gd name="connsiteX2" fmla="*/ 83128 w 5367651"/>
                <a:gd name="connsiteY2" fmla="*/ 387927 h 1122218"/>
                <a:gd name="connsiteX3" fmla="*/ 138546 w 5367651"/>
                <a:gd name="connsiteY3" fmla="*/ 332509 h 1122218"/>
                <a:gd name="connsiteX4" fmla="*/ 166255 w 5367651"/>
                <a:gd name="connsiteY4" fmla="*/ 290945 h 1122218"/>
                <a:gd name="connsiteX5" fmla="*/ 249382 w 5367651"/>
                <a:gd name="connsiteY5" fmla="*/ 263236 h 1122218"/>
                <a:gd name="connsiteX6" fmla="*/ 346364 w 5367651"/>
                <a:gd name="connsiteY6" fmla="*/ 235527 h 1122218"/>
                <a:gd name="connsiteX7" fmla="*/ 443346 w 5367651"/>
                <a:gd name="connsiteY7" fmla="*/ 249382 h 1122218"/>
                <a:gd name="connsiteX8" fmla="*/ 498764 w 5367651"/>
                <a:gd name="connsiteY8" fmla="*/ 263236 h 1122218"/>
                <a:gd name="connsiteX9" fmla="*/ 595746 w 5367651"/>
                <a:gd name="connsiteY9" fmla="*/ 277091 h 1122218"/>
                <a:gd name="connsiteX10" fmla="*/ 609600 w 5367651"/>
                <a:gd name="connsiteY10" fmla="*/ 318654 h 1122218"/>
                <a:gd name="connsiteX11" fmla="*/ 775855 w 5367651"/>
                <a:gd name="connsiteY11" fmla="*/ 360218 h 1122218"/>
                <a:gd name="connsiteX12" fmla="*/ 803564 w 5367651"/>
                <a:gd name="connsiteY12" fmla="*/ 318654 h 1122218"/>
                <a:gd name="connsiteX13" fmla="*/ 817419 w 5367651"/>
                <a:gd name="connsiteY13" fmla="*/ 277091 h 1122218"/>
                <a:gd name="connsiteX14" fmla="*/ 858982 w 5367651"/>
                <a:gd name="connsiteY14" fmla="*/ 263236 h 1122218"/>
                <a:gd name="connsiteX15" fmla="*/ 900546 w 5367651"/>
                <a:gd name="connsiteY15" fmla="*/ 235527 h 1122218"/>
                <a:gd name="connsiteX16" fmla="*/ 928255 w 5367651"/>
                <a:gd name="connsiteY16" fmla="*/ 193963 h 1122218"/>
                <a:gd name="connsiteX17" fmla="*/ 1025237 w 5367651"/>
                <a:gd name="connsiteY17" fmla="*/ 152400 h 1122218"/>
                <a:gd name="connsiteX18" fmla="*/ 1066800 w 5367651"/>
                <a:gd name="connsiteY18" fmla="*/ 138545 h 1122218"/>
                <a:gd name="connsiteX19" fmla="*/ 1302328 w 5367651"/>
                <a:gd name="connsiteY19" fmla="*/ 138545 h 1122218"/>
                <a:gd name="connsiteX20" fmla="*/ 1343891 w 5367651"/>
                <a:gd name="connsiteY20" fmla="*/ 110836 h 1122218"/>
                <a:gd name="connsiteX21" fmla="*/ 1413164 w 5367651"/>
                <a:gd name="connsiteY21" fmla="*/ 166254 h 1122218"/>
                <a:gd name="connsiteX22" fmla="*/ 1454728 w 5367651"/>
                <a:gd name="connsiteY22" fmla="*/ 180109 h 1122218"/>
                <a:gd name="connsiteX23" fmla="*/ 1482437 w 5367651"/>
                <a:gd name="connsiteY23" fmla="*/ 221673 h 1122218"/>
                <a:gd name="connsiteX24" fmla="*/ 1537855 w 5367651"/>
                <a:gd name="connsiteY24" fmla="*/ 235527 h 1122218"/>
                <a:gd name="connsiteX25" fmla="*/ 1579419 w 5367651"/>
                <a:gd name="connsiteY25" fmla="*/ 249382 h 1122218"/>
                <a:gd name="connsiteX26" fmla="*/ 1620982 w 5367651"/>
                <a:gd name="connsiteY26" fmla="*/ 290945 h 1122218"/>
                <a:gd name="connsiteX27" fmla="*/ 1773382 w 5367651"/>
                <a:gd name="connsiteY27" fmla="*/ 290945 h 1122218"/>
                <a:gd name="connsiteX28" fmla="*/ 1828800 w 5367651"/>
                <a:gd name="connsiteY28" fmla="*/ 263236 h 1122218"/>
                <a:gd name="connsiteX29" fmla="*/ 2133600 w 5367651"/>
                <a:gd name="connsiteY29" fmla="*/ 263236 h 1122218"/>
                <a:gd name="connsiteX30" fmla="*/ 2299855 w 5367651"/>
                <a:gd name="connsiteY30" fmla="*/ 249382 h 1122218"/>
                <a:gd name="connsiteX31" fmla="*/ 2327564 w 5367651"/>
                <a:gd name="connsiteY31" fmla="*/ 207818 h 1122218"/>
                <a:gd name="connsiteX32" fmla="*/ 2369128 w 5367651"/>
                <a:gd name="connsiteY32" fmla="*/ 193963 h 1122218"/>
                <a:gd name="connsiteX33" fmla="*/ 2410691 w 5367651"/>
                <a:gd name="connsiteY33" fmla="*/ 166254 h 1122218"/>
                <a:gd name="connsiteX34" fmla="*/ 2424546 w 5367651"/>
                <a:gd name="connsiteY34" fmla="*/ 124691 h 1122218"/>
                <a:gd name="connsiteX35" fmla="*/ 2521528 w 5367651"/>
                <a:gd name="connsiteY35" fmla="*/ 96982 h 1122218"/>
                <a:gd name="connsiteX36" fmla="*/ 2715491 w 5367651"/>
                <a:gd name="connsiteY36" fmla="*/ 110836 h 1122218"/>
                <a:gd name="connsiteX37" fmla="*/ 2757055 w 5367651"/>
                <a:gd name="connsiteY37" fmla="*/ 124691 h 1122218"/>
                <a:gd name="connsiteX38" fmla="*/ 2770910 w 5367651"/>
                <a:gd name="connsiteY38" fmla="*/ 166254 h 1122218"/>
                <a:gd name="connsiteX39" fmla="*/ 2715491 w 5367651"/>
                <a:gd name="connsiteY39" fmla="*/ 235527 h 1122218"/>
                <a:gd name="connsiteX40" fmla="*/ 2660073 w 5367651"/>
                <a:gd name="connsiteY40" fmla="*/ 318654 h 1122218"/>
                <a:gd name="connsiteX41" fmla="*/ 2632364 w 5367651"/>
                <a:gd name="connsiteY41" fmla="*/ 360218 h 1122218"/>
                <a:gd name="connsiteX42" fmla="*/ 2646219 w 5367651"/>
                <a:gd name="connsiteY42" fmla="*/ 457200 h 1122218"/>
                <a:gd name="connsiteX43" fmla="*/ 2770910 w 5367651"/>
                <a:gd name="connsiteY43" fmla="*/ 401782 h 1122218"/>
                <a:gd name="connsiteX44" fmla="*/ 2854037 w 5367651"/>
                <a:gd name="connsiteY44" fmla="*/ 374073 h 1122218"/>
                <a:gd name="connsiteX45" fmla="*/ 2881746 w 5367651"/>
                <a:gd name="connsiteY45" fmla="*/ 318654 h 1122218"/>
                <a:gd name="connsiteX46" fmla="*/ 2964873 w 5367651"/>
                <a:gd name="connsiteY46" fmla="*/ 290945 h 1122218"/>
                <a:gd name="connsiteX47" fmla="*/ 3006437 w 5367651"/>
                <a:gd name="connsiteY47" fmla="*/ 263236 h 1122218"/>
                <a:gd name="connsiteX48" fmla="*/ 3061855 w 5367651"/>
                <a:gd name="connsiteY48" fmla="*/ 249382 h 1122218"/>
                <a:gd name="connsiteX49" fmla="*/ 3103419 w 5367651"/>
                <a:gd name="connsiteY49" fmla="*/ 235527 h 1122218"/>
                <a:gd name="connsiteX50" fmla="*/ 3144982 w 5367651"/>
                <a:gd name="connsiteY50" fmla="*/ 249382 h 1122218"/>
                <a:gd name="connsiteX51" fmla="*/ 3311237 w 5367651"/>
                <a:gd name="connsiteY51" fmla="*/ 235527 h 1122218"/>
                <a:gd name="connsiteX52" fmla="*/ 3768437 w 5367651"/>
                <a:gd name="connsiteY52" fmla="*/ 221673 h 1122218"/>
                <a:gd name="connsiteX53" fmla="*/ 3906982 w 5367651"/>
                <a:gd name="connsiteY53" fmla="*/ 124691 h 1122218"/>
                <a:gd name="connsiteX54" fmla="*/ 3879273 w 5367651"/>
                <a:gd name="connsiteY54" fmla="*/ 83127 h 1122218"/>
                <a:gd name="connsiteX55" fmla="*/ 4045528 w 5367651"/>
                <a:gd name="connsiteY55" fmla="*/ 13854 h 1122218"/>
                <a:gd name="connsiteX56" fmla="*/ 4087091 w 5367651"/>
                <a:gd name="connsiteY56" fmla="*/ 0 h 1122218"/>
                <a:gd name="connsiteX57" fmla="*/ 4322619 w 5367651"/>
                <a:gd name="connsiteY57" fmla="*/ 13854 h 1122218"/>
                <a:gd name="connsiteX58" fmla="*/ 4308764 w 5367651"/>
                <a:gd name="connsiteY58" fmla="*/ 69273 h 1122218"/>
                <a:gd name="connsiteX59" fmla="*/ 4267200 w 5367651"/>
                <a:gd name="connsiteY59" fmla="*/ 83127 h 1122218"/>
                <a:gd name="connsiteX60" fmla="*/ 4225637 w 5367651"/>
                <a:gd name="connsiteY60" fmla="*/ 110836 h 1122218"/>
                <a:gd name="connsiteX61" fmla="*/ 4170219 w 5367651"/>
                <a:gd name="connsiteY61" fmla="*/ 152400 h 1122218"/>
                <a:gd name="connsiteX62" fmla="*/ 4031673 w 5367651"/>
                <a:gd name="connsiteY62" fmla="*/ 180109 h 1122218"/>
                <a:gd name="connsiteX63" fmla="*/ 3976255 w 5367651"/>
                <a:gd name="connsiteY63" fmla="*/ 207818 h 1122218"/>
                <a:gd name="connsiteX64" fmla="*/ 3962400 w 5367651"/>
                <a:gd name="connsiteY64" fmla="*/ 249382 h 1122218"/>
                <a:gd name="connsiteX65" fmla="*/ 3920837 w 5367651"/>
                <a:gd name="connsiteY65" fmla="*/ 277091 h 1122218"/>
                <a:gd name="connsiteX66" fmla="*/ 3837710 w 5367651"/>
                <a:gd name="connsiteY66" fmla="*/ 346363 h 1122218"/>
                <a:gd name="connsiteX67" fmla="*/ 3699164 w 5367651"/>
                <a:gd name="connsiteY67" fmla="*/ 387927 h 1122218"/>
                <a:gd name="connsiteX68" fmla="*/ 3602182 w 5367651"/>
                <a:gd name="connsiteY68" fmla="*/ 443345 h 1122218"/>
                <a:gd name="connsiteX69" fmla="*/ 3422073 w 5367651"/>
                <a:gd name="connsiteY69" fmla="*/ 429491 h 1122218"/>
                <a:gd name="connsiteX70" fmla="*/ 3338946 w 5367651"/>
                <a:gd name="connsiteY70" fmla="*/ 457200 h 1122218"/>
                <a:gd name="connsiteX71" fmla="*/ 3311237 w 5367651"/>
                <a:gd name="connsiteY71" fmla="*/ 498763 h 1122218"/>
                <a:gd name="connsiteX72" fmla="*/ 3311237 w 5367651"/>
                <a:gd name="connsiteY72" fmla="*/ 665018 h 1122218"/>
                <a:gd name="connsiteX73" fmla="*/ 3588328 w 5367651"/>
                <a:gd name="connsiteY73" fmla="*/ 651163 h 1122218"/>
                <a:gd name="connsiteX74" fmla="*/ 3602182 w 5367651"/>
                <a:gd name="connsiteY74" fmla="*/ 609600 h 1122218"/>
                <a:gd name="connsiteX75" fmla="*/ 3713019 w 5367651"/>
                <a:gd name="connsiteY75" fmla="*/ 554182 h 1122218"/>
                <a:gd name="connsiteX76" fmla="*/ 3754582 w 5367651"/>
                <a:gd name="connsiteY76" fmla="*/ 526473 h 1122218"/>
                <a:gd name="connsiteX77" fmla="*/ 3810000 w 5367651"/>
                <a:gd name="connsiteY77" fmla="*/ 512618 h 1122218"/>
                <a:gd name="connsiteX78" fmla="*/ 3920837 w 5367651"/>
                <a:gd name="connsiteY78" fmla="*/ 471054 h 1122218"/>
                <a:gd name="connsiteX79" fmla="*/ 3962400 w 5367651"/>
                <a:gd name="connsiteY79" fmla="*/ 443345 h 1122218"/>
                <a:gd name="connsiteX80" fmla="*/ 4003964 w 5367651"/>
                <a:gd name="connsiteY80" fmla="*/ 401782 h 1122218"/>
                <a:gd name="connsiteX81" fmla="*/ 4184073 w 5367651"/>
                <a:gd name="connsiteY81" fmla="*/ 387927 h 1122218"/>
                <a:gd name="connsiteX82" fmla="*/ 4308764 w 5367651"/>
                <a:gd name="connsiteY82" fmla="*/ 346363 h 1122218"/>
                <a:gd name="connsiteX83" fmla="*/ 4433455 w 5367651"/>
                <a:gd name="connsiteY83" fmla="*/ 277091 h 1122218"/>
                <a:gd name="connsiteX84" fmla="*/ 3276809 w 5367651"/>
                <a:gd name="connsiteY84" fmla="*/ 907939 h 1122218"/>
                <a:gd name="connsiteX85" fmla="*/ 4641273 w 5367651"/>
                <a:gd name="connsiteY85" fmla="*/ 290945 h 1122218"/>
                <a:gd name="connsiteX86" fmla="*/ 4696691 w 5367651"/>
                <a:gd name="connsiteY86" fmla="*/ 374073 h 1122218"/>
                <a:gd name="connsiteX87" fmla="*/ 4710546 w 5367651"/>
                <a:gd name="connsiteY87" fmla="*/ 457200 h 1122218"/>
                <a:gd name="connsiteX88" fmla="*/ 4724400 w 5367651"/>
                <a:gd name="connsiteY88" fmla="*/ 498763 h 1122218"/>
                <a:gd name="connsiteX89" fmla="*/ 4765964 w 5367651"/>
                <a:gd name="connsiteY89" fmla="*/ 512618 h 1122218"/>
                <a:gd name="connsiteX90" fmla="*/ 4793673 w 5367651"/>
                <a:gd name="connsiteY90" fmla="*/ 609600 h 1122218"/>
                <a:gd name="connsiteX91" fmla="*/ 4835237 w 5367651"/>
                <a:gd name="connsiteY91" fmla="*/ 651163 h 1122218"/>
                <a:gd name="connsiteX92" fmla="*/ 4849091 w 5367651"/>
                <a:gd name="connsiteY92" fmla="*/ 720436 h 1122218"/>
                <a:gd name="connsiteX93" fmla="*/ 4932219 w 5367651"/>
                <a:gd name="connsiteY93" fmla="*/ 775854 h 1122218"/>
                <a:gd name="connsiteX94" fmla="*/ 4973782 w 5367651"/>
                <a:gd name="connsiteY94" fmla="*/ 803563 h 1122218"/>
                <a:gd name="connsiteX95" fmla="*/ 5015346 w 5367651"/>
                <a:gd name="connsiteY95" fmla="*/ 817418 h 1122218"/>
                <a:gd name="connsiteX96" fmla="*/ 5098473 w 5367651"/>
                <a:gd name="connsiteY96" fmla="*/ 872836 h 1122218"/>
                <a:gd name="connsiteX97" fmla="*/ 5126182 w 5367651"/>
                <a:gd name="connsiteY97" fmla="*/ 914400 h 1122218"/>
                <a:gd name="connsiteX98" fmla="*/ 5181600 w 5367651"/>
                <a:gd name="connsiteY98" fmla="*/ 942109 h 1122218"/>
                <a:gd name="connsiteX99" fmla="*/ 5209310 w 5367651"/>
                <a:gd name="connsiteY99" fmla="*/ 969818 h 1122218"/>
                <a:gd name="connsiteX100" fmla="*/ 5264728 w 5367651"/>
                <a:gd name="connsiteY100" fmla="*/ 1025236 h 1122218"/>
                <a:gd name="connsiteX101" fmla="*/ 5334000 w 5367651"/>
                <a:gd name="connsiteY101" fmla="*/ 1122218 h 1122218"/>
                <a:gd name="connsiteX0" fmla="*/ 0 w 5367651"/>
                <a:gd name="connsiteY0" fmla="*/ 512618 h 1122218"/>
                <a:gd name="connsiteX1" fmla="*/ 69273 w 5367651"/>
                <a:gd name="connsiteY1" fmla="*/ 443345 h 1122218"/>
                <a:gd name="connsiteX2" fmla="*/ 83128 w 5367651"/>
                <a:gd name="connsiteY2" fmla="*/ 387927 h 1122218"/>
                <a:gd name="connsiteX3" fmla="*/ 138546 w 5367651"/>
                <a:gd name="connsiteY3" fmla="*/ 332509 h 1122218"/>
                <a:gd name="connsiteX4" fmla="*/ 166255 w 5367651"/>
                <a:gd name="connsiteY4" fmla="*/ 290945 h 1122218"/>
                <a:gd name="connsiteX5" fmla="*/ 249382 w 5367651"/>
                <a:gd name="connsiteY5" fmla="*/ 263236 h 1122218"/>
                <a:gd name="connsiteX6" fmla="*/ 346364 w 5367651"/>
                <a:gd name="connsiteY6" fmla="*/ 235527 h 1122218"/>
                <a:gd name="connsiteX7" fmla="*/ 443346 w 5367651"/>
                <a:gd name="connsiteY7" fmla="*/ 249382 h 1122218"/>
                <a:gd name="connsiteX8" fmla="*/ 498764 w 5367651"/>
                <a:gd name="connsiteY8" fmla="*/ 263236 h 1122218"/>
                <a:gd name="connsiteX9" fmla="*/ 595746 w 5367651"/>
                <a:gd name="connsiteY9" fmla="*/ 277091 h 1122218"/>
                <a:gd name="connsiteX10" fmla="*/ 609600 w 5367651"/>
                <a:gd name="connsiteY10" fmla="*/ 318654 h 1122218"/>
                <a:gd name="connsiteX11" fmla="*/ 775855 w 5367651"/>
                <a:gd name="connsiteY11" fmla="*/ 360218 h 1122218"/>
                <a:gd name="connsiteX12" fmla="*/ 803564 w 5367651"/>
                <a:gd name="connsiteY12" fmla="*/ 318654 h 1122218"/>
                <a:gd name="connsiteX13" fmla="*/ 817419 w 5367651"/>
                <a:gd name="connsiteY13" fmla="*/ 277091 h 1122218"/>
                <a:gd name="connsiteX14" fmla="*/ 858982 w 5367651"/>
                <a:gd name="connsiteY14" fmla="*/ 263236 h 1122218"/>
                <a:gd name="connsiteX15" fmla="*/ 900546 w 5367651"/>
                <a:gd name="connsiteY15" fmla="*/ 235527 h 1122218"/>
                <a:gd name="connsiteX16" fmla="*/ 928255 w 5367651"/>
                <a:gd name="connsiteY16" fmla="*/ 193963 h 1122218"/>
                <a:gd name="connsiteX17" fmla="*/ 1025237 w 5367651"/>
                <a:gd name="connsiteY17" fmla="*/ 152400 h 1122218"/>
                <a:gd name="connsiteX18" fmla="*/ 1066800 w 5367651"/>
                <a:gd name="connsiteY18" fmla="*/ 138545 h 1122218"/>
                <a:gd name="connsiteX19" fmla="*/ 1302328 w 5367651"/>
                <a:gd name="connsiteY19" fmla="*/ 138545 h 1122218"/>
                <a:gd name="connsiteX20" fmla="*/ 1343891 w 5367651"/>
                <a:gd name="connsiteY20" fmla="*/ 110836 h 1122218"/>
                <a:gd name="connsiteX21" fmla="*/ 1413164 w 5367651"/>
                <a:gd name="connsiteY21" fmla="*/ 166254 h 1122218"/>
                <a:gd name="connsiteX22" fmla="*/ 1454728 w 5367651"/>
                <a:gd name="connsiteY22" fmla="*/ 180109 h 1122218"/>
                <a:gd name="connsiteX23" fmla="*/ 1482437 w 5367651"/>
                <a:gd name="connsiteY23" fmla="*/ 221673 h 1122218"/>
                <a:gd name="connsiteX24" fmla="*/ 1537855 w 5367651"/>
                <a:gd name="connsiteY24" fmla="*/ 235527 h 1122218"/>
                <a:gd name="connsiteX25" fmla="*/ 1579419 w 5367651"/>
                <a:gd name="connsiteY25" fmla="*/ 249382 h 1122218"/>
                <a:gd name="connsiteX26" fmla="*/ 1620982 w 5367651"/>
                <a:gd name="connsiteY26" fmla="*/ 290945 h 1122218"/>
                <a:gd name="connsiteX27" fmla="*/ 1773382 w 5367651"/>
                <a:gd name="connsiteY27" fmla="*/ 290945 h 1122218"/>
                <a:gd name="connsiteX28" fmla="*/ 1828800 w 5367651"/>
                <a:gd name="connsiteY28" fmla="*/ 263236 h 1122218"/>
                <a:gd name="connsiteX29" fmla="*/ 2133600 w 5367651"/>
                <a:gd name="connsiteY29" fmla="*/ 263236 h 1122218"/>
                <a:gd name="connsiteX30" fmla="*/ 2299855 w 5367651"/>
                <a:gd name="connsiteY30" fmla="*/ 249382 h 1122218"/>
                <a:gd name="connsiteX31" fmla="*/ 2327564 w 5367651"/>
                <a:gd name="connsiteY31" fmla="*/ 207818 h 1122218"/>
                <a:gd name="connsiteX32" fmla="*/ 2369128 w 5367651"/>
                <a:gd name="connsiteY32" fmla="*/ 193963 h 1122218"/>
                <a:gd name="connsiteX33" fmla="*/ 2410691 w 5367651"/>
                <a:gd name="connsiteY33" fmla="*/ 166254 h 1122218"/>
                <a:gd name="connsiteX34" fmla="*/ 2424546 w 5367651"/>
                <a:gd name="connsiteY34" fmla="*/ 124691 h 1122218"/>
                <a:gd name="connsiteX35" fmla="*/ 2521528 w 5367651"/>
                <a:gd name="connsiteY35" fmla="*/ 96982 h 1122218"/>
                <a:gd name="connsiteX36" fmla="*/ 2715491 w 5367651"/>
                <a:gd name="connsiteY36" fmla="*/ 110836 h 1122218"/>
                <a:gd name="connsiteX37" fmla="*/ 2757055 w 5367651"/>
                <a:gd name="connsiteY37" fmla="*/ 124691 h 1122218"/>
                <a:gd name="connsiteX38" fmla="*/ 2770910 w 5367651"/>
                <a:gd name="connsiteY38" fmla="*/ 166254 h 1122218"/>
                <a:gd name="connsiteX39" fmla="*/ 2715491 w 5367651"/>
                <a:gd name="connsiteY39" fmla="*/ 235527 h 1122218"/>
                <a:gd name="connsiteX40" fmla="*/ 2660073 w 5367651"/>
                <a:gd name="connsiteY40" fmla="*/ 318654 h 1122218"/>
                <a:gd name="connsiteX41" fmla="*/ 2632364 w 5367651"/>
                <a:gd name="connsiteY41" fmla="*/ 360218 h 1122218"/>
                <a:gd name="connsiteX42" fmla="*/ 2646219 w 5367651"/>
                <a:gd name="connsiteY42" fmla="*/ 457200 h 1122218"/>
                <a:gd name="connsiteX43" fmla="*/ 2770910 w 5367651"/>
                <a:gd name="connsiteY43" fmla="*/ 401782 h 1122218"/>
                <a:gd name="connsiteX44" fmla="*/ 2854037 w 5367651"/>
                <a:gd name="connsiteY44" fmla="*/ 374073 h 1122218"/>
                <a:gd name="connsiteX45" fmla="*/ 2881746 w 5367651"/>
                <a:gd name="connsiteY45" fmla="*/ 318654 h 1122218"/>
                <a:gd name="connsiteX46" fmla="*/ 2964873 w 5367651"/>
                <a:gd name="connsiteY46" fmla="*/ 290945 h 1122218"/>
                <a:gd name="connsiteX47" fmla="*/ 3006437 w 5367651"/>
                <a:gd name="connsiteY47" fmla="*/ 263236 h 1122218"/>
                <a:gd name="connsiteX48" fmla="*/ 3061855 w 5367651"/>
                <a:gd name="connsiteY48" fmla="*/ 249382 h 1122218"/>
                <a:gd name="connsiteX49" fmla="*/ 3103419 w 5367651"/>
                <a:gd name="connsiteY49" fmla="*/ 235527 h 1122218"/>
                <a:gd name="connsiteX50" fmla="*/ 3144982 w 5367651"/>
                <a:gd name="connsiteY50" fmla="*/ 249382 h 1122218"/>
                <a:gd name="connsiteX51" fmla="*/ 3311237 w 5367651"/>
                <a:gd name="connsiteY51" fmla="*/ 235527 h 1122218"/>
                <a:gd name="connsiteX52" fmla="*/ 3768437 w 5367651"/>
                <a:gd name="connsiteY52" fmla="*/ 221673 h 1122218"/>
                <a:gd name="connsiteX53" fmla="*/ 3906982 w 5367651"/>
                <a:gd name="connsiteY53" fmla="*/ 124691 h 1122218"/>
                <a:gd name="connsiteX54" fmla="*/ 3879273 w 5367651"/>
                <a:gd name="connsiteY54" fmla="*/ 83127 h 1122218"/>
                <a:gd name="connsiteX55" fmla="*/ 4045528 w 5367651"/>
                <a:gd name="connsiteY55" fmla="*/ 13854 h 1122218"/>
                <a:gd name="connsiteX56" fmla="*/ 4087091 w 5367651"/>
                <a:gd name="connsiteY56" fmla="*/ 0 h 1122218"/>
                <a:gd name="connsiteX57" fmla="*/ 4322619 w 5367651"/>
                <a:gd name="connsiteY57" fmla="*/ 13854 h 1122218"/>
                <a:gd name="connsiteX58" fmla="*/ 4308764 w 5367651"/>
                <a:gd name="connsiteY58" fmla="*/ 69273 h 1122218"/>
                <a:gd name="connsiteX59" fmla="*/ 4267200 w 5367651"/>
                <a:gd name="connsiteY59" fmla="*/ 83127 h 1122218"/>
                <a:gd name="connsiteX60" fmla="*/ 4225637 w 5367651"/>
                <a:gd name="connsiteY60" fmla="*/ 110836 h 1122218"/>
                <a:gd name="connsiteX61" fmla="*/ 4170219 w 5367651"/>
                <a:gd name="connsiteY61" fmla="*/ 152400 h 1122218"/>
                <a:gd name="connsiteX62" fmla="*/ 4031673 w 5367651"/>
                <a:gd name="connsiteY62" fmla="*/ 180109 h 1122218"/>
                <a:gd name="connsiteX63" fmla="*/ 3976255 w 5367651"/>
                <a:gd name="connsiteY63" fmla="*/ 207818 h 1122218"/>
                <a:gd name="connsiteX64" fmla="*/ 3962400 w 5367651"/>
                <a:gd name="connsiteY64" fmla="*/ 249382 h 1122218"/>
                <a:gd name="connsiteX65" fmla="*/ 3920837 w 5367651"/>
                <a:gd name="connsiteY65" fmla="*/ 277091 h 1122218"/>
                <a:gd name="connsiteX66" fmla="*/ 3837710 w 5367651"/>
                <a:gd name="connsiteY66" fmla="*/ 346363 h 1122218"/>
                <a:gd name="connsiteX67" fmla="*/ 3699164 w 5367651"/>
                <a:gd name="connsiteY67" fmla="*/ 387927 h 1122218"/>
                <a:gd name="connsiteX68" fmla="*/ 3602182 w 5367651"/>
                <a:gd name="connsiteY68" fmla="*/ 443345 h 1122218"/>
                <a:gd name="connsiteX69" fmla="*/ 3422073 w 5367651"/>
                <a:gd name="connsiteY69" fmla="*/ 429491 h 1122218"/>
                <a:gd name="connsiteX70" fmla="*/ 3338946 w 5367651"/>
                <a:gd name="connsiteY70" fmla="*/ 457200 h 1122218"/>
                <a:gd name="connsiteX71" fmla="*/ 3311237 w 5367651"/>
                <a:gd name="connsiteY71" fmla="*/ 498763 h 1122218"/>
                <a:gd name="connsiteX72" fmla="*/ 3311237 w 5367651"/>
                <a:gd name="connsiteY72" fmla="*/ 665018 h 1122218"/>
                <a:gd name="connsiteX73" fmla="*/ 3588328 w 5367651"/>
                <a:gd name="connsiteY73" fmla="*/ 651163 h 1122218"/>
                <a:gd name="connsiteX74" fmla="*/ 3602182 w 5367651"/>
                <a:gd name="connsiteY74" fmla="*/ 609600 h 1122218"/>
                <a:gd name="connsiteX75" fmla="*/ 3713019 w 5367651"/>
                <a:gd name="connsiteY75" fmla="*/ 554182 h 1122218"/>
                <a:gd name="connsiteX76" fmla="*/ 3754582 w 5367651"/>
                <a:gd name="connsiteY76" fmla="*/ 526473 h 1122218"/>
                <a:gd name="connsiteX77" fmla="*/ 3810000 w 5367651"/>
                <a:gd name="connsiteY77" fmla="*/ 512618 h 1122218"/>
                <a:gd name="connsiteX78" fmla="*/ 3920837 w 5367651"/>
                <a:gd name="connsiteY78" fmla="*/ 471054 h 1122218"/>
                <a:gd name="connsiteX79" fmla="*/ 3962400 w 5367651"/>
                <a:gd name="connsiteY79" fmla="*/ 443345 h 1122218"/>
                <a:gd name="connsiteX80" fmla="*/ 4003964 w 5367651"/>
                <a:gd name="connsiteY80" fmla="*/ 401782 h 1122218"/>
                <a:gd name="connsiteX81" fmla="*/ 4184073 w 5367651"/>
                <a:gd name="connsiteY81" fmla="*/ 387927 h 1122218"/>
                <a:gd name="connsiteX82" fmla="*/ 4308764 w 5367651"/>
                <a:gd name="connsiteY82" fmla="*/ 346363 h 1122218"/>
                <a:gd name="connsiteX83" fmla="*/ 4433455 w 5367651"/>
                <a:gd name="connsiteY83" fmla="*/ 277091 h 1122218"/>
                <a:gd name="connsiteX84" fmla="*/ 3276809 w 5367651"/>
                <a:gd name="connsiteY84" fmla="*/ 907939 h 1122218"/>
                <a:gd name="connsiteX85" fmla="*/ 4641273 w 5367651"/>
                <a:gd name="connsiteY85" fmla="*/ 290945 h 1122218"/>
                <a:gd name="connsiteX86" fmla="*/ 3276809 w 5367651"/>
                <a:gd name="connsiteY86" fmla="*/ 1050797 h 1122218"/>
                <a:gd name="connsiteX87" fmla="*/ 4710546 w 5367651"/>
                <a:gd name="connsiteY87" fmla="*/ 457200 h 1122218"/>
                <a:gd name="connsiteX88" fmla="*/ 4724400 w 5367651"/>
                <a:gd name="connsiteY88" fmla="*/ 498763 h 1122218"/>
                <a:gd name="connsiteX89" fmla="*/ 4765964 w 5367651"/>
                <a:gd name="connsiteY89" fmla="*/ 512618 h 1122218"/>
                <a:gd name="connsiteX90" fmla="*/ 4793673 w 5367651"/>
                <a:gd name="connsiteY90" fmla="*/ 609600 h 1122218"/>
                <a:gd name="connsiteX91" fmla="*/ 4835237 w 5367651"/>
                <a:gd name="connsiteY91" fmla="*/ 651163 h 1122218"/>
                <a:gd name="connsiteX92" fmla="*/ 4849091 w 5367651"/>
                <a:gd name="connsiteY92" fmla="*/ 720436 h 1122218"/>
                <a:gd name="connsiteX93" fmla="*/ 4932219 w 5367651"/>
                <a:gd name="connsiteY93" fmla="*/ 775854 h 1122218"/>
                <a:gd name="connsiteX94" fmla="*/ 4973782 w 5367651"/>
                <a:gd name="connsiteY94" fmla="*/ 803563 h 1122218"/>
                <a:gd name="connsiteX95" fmla="*/ 5015346 w 5367651"/>
                <a:gd name="connsiteY95" fmla="*/ 817418 h 1122218"/>
                <a:gd name="connsiteX96" fmla="*/ 5098473 w 5367651"/>
                <a:gd name="connsiteY96" fmla="*/ 872836 h 1122218"/>
                <a:gd name="connsiteX97" fmla="*/ 5126182 w 5367651"/>
                <a:gd name="connsiteY97" fmla="*/ 914400 h 1122218"/>
                <a:gd name="connsiteX98" fmla="*/ 5181600 w 5367651"/>
                <a:gd name="connsiteY98" fmla="*/ 942109 h 1122218"/>
                <a:gd name="connsiteX99" fmla="*/ 5209310 w 5367651"/>
                <a:gd name="connsiteY99" fmla="*/ 969818 h 1122218"/>
                <a:gd name="connsiteX100" fmla="*/ 5264728 w 5367651"/>
                <a:gd name="connsiteY100" fmla="*/ 1025236 h 1122218"/>
                <a:gd name="connsiteX101" fmla="*/ 5334000 w 5367651"/>
                <a:gd name="connsiteY101" fmla="*/ 1122218 h 1122218"/>
                <a:gd name="connsiteX0" fmla="*/ 0 w 5367651"/>
                <a:gd name="connsiteY0" fmla="*/ 512618 h 1122218"/>
                <a:gd name="connsiteX1" fmla="*/ 69273 w 5367651"/>
                <a:gd name="connsiteY1" fmla="*/ 443345 h 1122218"/>
                <a:gd name="connsiteX2" fmla="*/ 83128 w 5367651"/>
                <a:gd name="connsiteY2" fmla="*/ 387927 h 1122218"/>
                <a:gd name="connsiteX3" fmla="*/ 138546 w 5367651"/>
                <a:gd name="connsiteY3" fmla="*/ 332509 h 1122218"/>
                <a:gd name="connsiteX4" fmla="*/ 166255 w 5367651"/>
                <a:gd name="connsiteY4" fmla="*/ 290945 h 1122218"/>
                <a:gd name="connsiteX5" fmla="*/ 249382 w 5367651"/>
                <a:gd name="connsiteY5" fmla="*/ 263236 h 1122218"/>
                <a:gd name="connsiteX6" fmla="*/ 346364 w 5367651"/>
                <a:gd name="connsiteY6" fmla="*/ 235527 h 1122218"/>
                <a:gd name="connsiteX7" fmla="*/ 443346 w 5367651"/>
                <a:gd name="connsiteY7" fmla="*/ 249382 h 1122218"/>
                <a:gd name="connsiteX8" fmla="*/ 498764 w 5367651"/>
                <a:gd name="connsiteY8" fmla="*/ 263236 h 1122218"/>
                <a:gd name="connsiteX9" fmla="*/ 595746 w 5367651"/>
                <a:gd name="connsiteY9" fmla="*/ 277091 h 1122218"/>
                <a:gd name="connsiteX10" fmla="*/ 609600 w 5367651"/>
                <a:gd name="connsiteY10" fmla="*/ 318654 h 1122218"/>
                <a:gd name="connsiteX11" fmla="*/ 775855 w 5367651"/>
                <a:gd name="connsiteY11" fmla="*/ 360218 h 1122218"/>
                <a:gd name="connsiteX12" fmla="*/ 803564 w 5367651"/>
                <a:gd name="connsiteY12" fmla="*/ 318654 h 1122218"/>
                <a:gd name="connsiteX13" fmla="*/ 817419 w 5367651"/>
                <a:gd name="connsiteY13" fmla="*/ 277091 h 1122218"/>
                <a:gd name="connsiteX14" fmla="*/ 858982 w 5367651"/>
                <a:gd name="connsiteY14" fmla="*/ 263236 h 1122218"/>
                <a:gd name="connsiteX15" fmla="*/ 900546 w 5367651"/>
                <a:gd name="connsiteY15" fmla="*/ 235527 h 1122218"/>
                <a:gd name="connsiteX16" fmla="*/ 928255 w 5367651"/>
                <a:gd name="connsiteY16" fmla="*/ 193963 h 1122218"/>
                <a:gd name="connsiteX17" fmla="*/ 1025237 w 5367651"/>
                <a:gd name="connsiteY17" fmla="*/ 152400 h 1122218"/>
                <a:gd name="connsiteX18" fmla="*/ 1066800 w 5367651"/>
                <a:gd name="connsiteY18" fmla="*/ 138545 h 1122218"/>
                <a:gd name="connsiteX19" fmla="*/ 1302328 w 5367651"/>
                <a:gd name="connsiteY19" fmla="*/ 138545 h 1122218"/>
                <a:gd name="connsiteX20" fmla="*/ 1343891 w 5367651"/>
                <a:gd name="connsiteY20" fmla="*/ 110836 h 1122218"/>
                <a:gd name="connsiteX21" fmla="*/ 1413164 w 5367651"/>
                <a:gd name="connsiteY21" fmla="*/ 166254 h 1122218"/>
                <a:gd name="connsiteX22" fmla="*/ 1454728 w 5367651"/>
                <a:gd name="connsiteY22" fmla="*/ 180109 h 1122218"/>
                <a:gd name="connsiteX23" fmla="*/ 1482437 w 5367651"/>
                <a:gd name="connsiteY23" fmla="*/ 221673 h 1122218"/>
                <a:gd name="connsiteX24" fmla="*/ 1537855 w 5367651"/>
                <a:gd name="connsiteY24" fmla="*/ 235527 h 1122218"/>
                <a:gd name="connsiteX25" fmla="*/ 1579419 w 5367651"/>
                <a:gd name="connsiteY25" fmla="*/ 249382 h 1122218"/>
                <a:gd name="connsiteX26" fmla="*/ 1620982 w 5367651"/>
                <a:gd name="connsiteY26" fmla="*/ 290945 h 1122218"/>
                <a:gd name="connsiteX27" fmla="*/ 1773382 w 5367651"/>
                <a:gd name="connsiteY27" fmla="*/ 290945 h 1122218"/>
                <a:gd name="connsiteX28" fmla="*/ 1828800 w 5367651"/>
                <a:gd name="connsiteY28" fmla="*/ 263236 h 1122218"/>
                <a:gd name="connsiteX29" fmla="*/ 2133600 w 5367651"/>
                <a:gd name="connsiteY29" fmla="*/ 263236 h 1122218"/>
                <a:gd name="connsiteX30" fmla="*/ 2299855 w 5367651"/>
                <a:gd name="connsiteY30" fmla="*/ 249382 h 1122218"/>
                <a:gd name="connsiteX31" fmla="*/ 2327564 w 5367651"/>
                <a:gd name="connsiteY31" fmla="*/ 207818 h 1122218"/>
                <a:gd name="connsiteX32" fmla="*/ 2369128 w 5367651"/>
                <a:gd name="connsiteY32" fmla="*/ 193963 h 1122218"/>
                <a:gd name="connsiteX33" fmla="*/ 2410691 w 5367651"/>
                <a:gd name="connsiteY33" fmla="*/ 166254 h 1122218"/>
                <a:gd name="connsiteX34" fmla="*/ 2424546 w 5367651"/>
                <a:gd name="connsiteY34" fmla="*/ 124691 h 1122218"/>
                <a:gd name="connsiteX35" fmla="*/ 2521528 w 5367651"/>
                <a:gd name="connsiteY35" fmla="*/ 96982 h 1122218"/>
                <a:gd name="connsiteX36" fmla="*/ 2715491 w 5367651"/>
                <a:gd name="connsiteY36" fmla="*/ 110836 h 1122218"/>
                <a:gd name="connsiteX37" fmla="*/ 2757055 w 5367651"/>
                <a:gd name="connsiteY37" fmla="*/ 124691 h 1122218"/>
                <a:gd name="connsiteX38" fmla="*/ 2770910 w 5367651"/>
                <a:gd name="connsiteY38" fmla="*/ 166254 h 1122218"/>
                <a:gd name="connsiteX39" fmla="*/ 2715491 w 5367651"/>
                <a:gd name="connsiteY39" fmla="*/ 235527 h 1122218"/>
                <a:gd name="connsiteX40" fmla="*/ 2660073 w 5367651"/>
                <a:gd name="connsiteY40" fmla="*/ 318654 h 1122218"/>
                <a:gd name="connsiteX41" fmla="*/ 2632364 w 5367651"/>
                <a:gd name="connsiteY41" fmla="*/ 360218 h 1122218"/>
                <a:gd name="connsiteX42" fmla="*/ 2646219 w 5367651"/>
                <a:gd name="connsiteY42" fmla="*/ 457200 h 1122218"/>
                <a:gd name="connsiteX43" fmla="*/ 2770910 w 5367651"/>
                <a:gd name="connsiteY43" fmla="*/ 401782 h 1122218"/>
                <a:gd name="connsiteX44" fmla="*/ 2854037 w 5367651"/>
                <a:gd name="connsiteY44" fmla="*/ 374073 h 1122218"/>
                <a:gd name="connsiteX45" fmla="*/ 2881746 w 5367651"/>
                <a:gd name="connsiteY45" fmla="*/ 318654 h 1122218"/>
                <a:gd name="connsiteX46" fmla="*/ 2964873 w 5367651"/>
                <a:gd name="connsiteY46" fmla="*/ 290945 h 1122218"/>
                <a:gd name="connsiteX47" fmla="*/ 3006437 w 5367651"/>
                <a:gd name="connsiteY47" fmla="*/ 263236 h 1122218"/>
                <a:gd name="connsiteX48" fmla="*/ 3061855 w 5367651"/>
                <a:gd name="connsiteY48" fmla="*/ 249382 h 1122218"/>
                <a:gd name="connsiteX49" fmla="*/ 3103419 w 5367651"/>
                <a:gd name="connsiteY49" fmla="*/ 235527 h 1122218"/>
                <a:gd name="connsiteX50" fmla="*/ 3144982 w 5367651"/>
                <a:gd name="connsiteY50" fmla="*/ 249382 h 1122218"/>
                <a:gd name="connsiteX51" fmla="*/ 3311237 w 5367651"/>
                <a:gd name="connsiteY51" fmla="*/ 235527 h 1122218"/>
                <a:gd name="connsiteX52" fmla="*/ 3768437 w 5367651"/>
                <a:gd name="connsiteY52" fmla="*/ 221673 h 1122218"/>
                <a:gd name="connsiteX53" fmla="*/ 3906982 w 5367651"/>
                <a:gd name="connsiteY53" fmla="*/ 124691 h 1122218"/>
                <a:gd name="connsiteX54" fmla="*/ 3879273 w 5367651"/>
                <a:gd name="connsiteY54" fmla="*/ 83127 h 1122218"/>
                <a:gd name="connsiteX55" fmla="*/ 4045528 w 5367651"/>
                <a:gd name="connsiteY55" fmla="*/ 13854 h 1122218"/>
                <a:gd name="connsiteX56" fmla="*/ 4087091 w 5367651"/>
                <a:gd name="connsiteY56" fmla="*/ 0 h 1122218"/>
                <a:gd name="connsiteX57" fmla="*/ 4322619 w 5367651"/>
                <a:gd name="connsiteY57" fmla="*/ 13854 h 1122218"/>
                <a:gd name="connsiteX58" fmla="*/ 4308764 w 5367651"/>
                <a:gd name="connsiteY58" fmla="*/ 69273 h 1122218"/>
                <a:gd name="connsiteX59" fmla="*/ 4267200 w 5367651"/>
                <a:gd name="connsiteY59" fmla="*/ 83127 h 1122218"/>
                <a:gd name="connsiteX60" fmla="*/ 4225637 w 5367651"/>
                <a:gd name="connsiteY60" fmla="*/ 110836 h 1122218"/>
                <a:gd name="connsiteX61" fmla="*/ 4170219 w 5367651"/>
                <a:gd name="connsiteY61" fmla="*/ 152400 h 1122218"/>
                <a:gd name="connsiteX62" fmla="*/ 4031673 w 5367651"/>
                <a:gd name="connsiteY62" fmla="*/ 180109 h 1122218"/>
                <a:gd name="connsiteX63" fmla="*/ 3976255 w 5367651"/>
                <a:gd name="connsiteY63" fmla="*/ 207818 h 1122218"/>
                <a:gd name="connsiteX64" fmla="*/ 3962400 w 5367651"/>
                <a:gd name="connsiteY64" fmla="*/ 249382 h 1122218"/>
                <a:gd name="connsiteX65" fmla="*/ 3920837 w 5367651"/>
                <a:gd name="connsiteY65" fmla="*/ 277091 h 1122218"/>
                <a:gd name="connsiteX66" fmla="*/ 3837710 w 5367651"/>
                <a:gd name="connsiteY66" fmla="*/ 346363 h 1122218"/>
                <a:gd name="connsiteX67" fmla="*/ 3699164 w 5367651"/>
                <a:gd name="connsiteY67" fmla="*/ 387927 h 1122218"/>
                <a:gd name="connsiteX68" fmla="*/ 3602182 w 5367651"/>
                <a:gd name="connsiteY68" fmla="*/ 443345 h 1122218"/>
                <a:gd name="connsiteX69" fmla="*/ 3422073 w 5367651"/>
                <a:gd name="connsiteY69" fmla="*/ 429491 h 1122218"/>
                <a:gd name="connsiteX70" fmla="*/ 3338946 w 5367651"/>
                <a:gd name="connsiteY70" fmla="*/ 457200 h 1122218"/>
                <a:gd name="connsiteX71" fmla="*/ 3311237 w 5367651"/>
                <a:gd name="connsiteY71" fmla="*/ 498763 h 1122218"/>
                <a:gd name="connsiteX72" fmla="*/ 3311237 w 5367651"/>
                <a:gd name="connsiteY72" fmla="*/ 665018 h 1122218"/>
                <a:gd name="connsiteX73" fmla="*/ 3588328 w 5367651"/>
                <a:gd name="connsiteY73" fmla="*/ 651163 h 1122218"/>
                <a:gd name="connsiteX74" fmla="*/ 3602182 w 5367651"/>
                <a:gd name="connsiteY74" fmla="*/ 609600 h 1122218"/>
                <a:gd name="connsiteX75" fmla="*/ 3713019 w 5367651"/>
                <a:gd name="connsiteY75" fmla="*/ 554182 h 1122218"/>
                <a:gd name="connsiteX76" fmla="*/ 3754582 w 5367651"/>
                <a:gd name="connsiteY76" fmla="*/ 526473 h 1122218"/>
                <a:gd name="connsiteX77" fmla="*/ 3810000 w 5367651"/>
                <a:gd name="connsiteY77" fmla="*/ 512618 h 1122218"/>
                <a:gd name="connsiteX78" fmla="*/ 3920837 w 5367651"/>
                <a:gd name="connsiteY78" fmla="*/ 471054 h 1122218"/>
                <a:gd name="connsiteX79" fmla="*/ 3962400 w 5367651"/>
                <a:gd name="connsiteY79" fmla="*/ 443345 h 1122218"/>
                <a:gd name="connsiteX80" fmla="*/ 4003964 w 5367651"/>
                <a:gd name="connsiteY80" fmla="*/ 401782 h 1122218"/>
                <a:gd name="connsiteX81" fmla="*/ 4184073 w 5367651"/>
                <a:gd name="connsiteY81" fmla="*/ 387927 h 1122218"/>
                <a:gd name="connsiteX82" fmla="*/ 4308764 w 5367651"/>
                <a:gd name="connsiteY82" fmla="*/ 346363 h 1122218"/>
                <a:gd name="connsiteX83" fmla="*/ 4433455 w 5367651"/>
                <a:gd name="connsiteY83" fmla="*/ 277091 h 1122218"/>
                <a:gd name="connsiteX84" fmla="*/ 3276809 w 5367651"/>
                <a:gd name="connsiteY84" fmla="*/ 907939 h 1122218"/>
                <a:gd name="connsiteX85" fmla="*/ 3348251 w 5367651"/>
                <a:gd name="connsiteY85" fmla="*/ 836511 h 1122218"/>
                <a:gd name="connsiteX86" fmla="*/ 3276809 w 5367651"/>
                <a:gd name="connsiteY86" fmla="*/ 1050797 h 1122218"/>
                <a:gd name="connsiteX87" fmla="*/ 4710546 w 5367651"/>
                <a:gd name="connsiteY87" fmla="*/ 457200 h 1122218"/>
                <a:gd name="connsiteX88" fmla="*/ 4724400 w 5367651"/>
                <a:gd name="connsiteY88" fmla="*/ 498763 h 1122218"/>
                <a:gd name="connsiteX89" fmla="*/ 4765964 w 5367651"/>
                <a:gd name="connsiteY89" fmla="*/ 512618 h 1122218"/>
                <a:gd name="connsiteX90" fmla="*/ 4793673 w 5367651"/>
                <a:gd name="connsiteY90" fmla="*/ 609600 h 1122218"/>
                <a:gd name="connsiteX91" fmla="*/ 4835237 w 5367651"/>
                <a:gd name="connsiteY91" fmla="*/ 651163 h 1122218"/>
                <a:gd name="connsiteX92" fmla="*/ 4849091 w 5367651"/>
                <a:gd name="connsiteY92" fmla="*/ 720436 h 1122218"/>
                <a:gd name="connsiteX93" fmla="*/ 4932219 w 5367651"/>
                <a:gd name="connsiteY93" fmla="*/ 775854 h 1122218"/>
                <a:gd name="connsiteX94" fmla="*/ 4973782 w 5367651"/>
                <a:gd name="connsiteY94" fmla="*/ 803563 h 1122218"/>
                <a:gd name="connsiteX95" fmla="*/ 5015346 w 5367651"/>
                <a:gd name="connsiteY95" fmla="*/ 817418 h 1122218"/>
                <a:gd name="connsiteX96" fmla="*/ 5098473 w 5367651"/>
                <a:gd name="connsiteY96" fmla="*/ 872836 h 1122218"/>
                <a:gd name="connsiteX97" fmla="*/ 5126182 w 5367651"/>
                <a:gd name="connsiteY97" fmla="*/ 914400 h 1122218"/>
                <a:gd name="connsiteX98" fmla="*/ 5181600 w 5367651"/>
                <a:gd name="connsiteY98" fmla="*/ 942109 h 1122218"/>
                <a:gd name="connsiteX99" fmla="*/ 5209310 w 5367651"/>
                <a:gd name="connsiteY99" fmla="*/ 969818 h 1122218"/>
                <a:gd name="connsiteX100" fmla="*/ 5264728 w 5367651"/>
                <a:gd name="connsiteY100" fmla="*/ 1025236 h 1122218"/>
                <a:gd name="connsiteX101" fmla="*/ 5334000 w 5367651"/>
                <a:gd name="connsiteY101" fmla="*/ 1122218 h 1122218"/>
                <a:gd name="connsiteX0" fmla="*/ 0 w 5367651"/>
                <a:gd name="connsiteY0" fmla="*/ 512618 h 1129611"/>
                <a:gd name="connsiteX1" fmla="*/ 69273 w 5367651"/>
                <a:gd name="connsiteY1" fmla="*/ 443345 h 1129611"/>
                <a:gd name="connsiteX2" fmla="*/ 83128 w 5367651"/>
                <a:gd name="connsiteY2" fmla="*/ 387927 h 1129611"/>
                <a:gd name="connsiteX3" fmla="*/ 138546 w 5367651"/>
                <a:gd name="connsiteY3" fmla="*/ 332509 h 1129611"/>
                <a:gd name="connsiteX4" fmla="*/ 166255 w 5367651"/>
                <a:gd name="connsiteY4" fmla="*/ 290945 h 1129611"/>
                <a:gd name="connsiteX5" fmla="*/ 249382 w 5367651"/>
                <a:gd name="connsiteY5" fmla="*/ 263236 h 1129611"/>
                <a:gd name="connsiteX6" fmla="*/ 346364 w 5367651"/>
                <a:gd name="connsiteY6" fmla="*/ 235527 h 1129611"/>
                <a:gd name="connsiteX7" fmla="*/ 443346 w 5367651"/>
                <a:gd name="connsiteY7" fmla="*/ 249382 h 1129611"/>
                <a:gd name="connsiteX8" fmla="*/ 498764 w 5367651"/>
                <a:gd name="connsiteY8" fmla="*/ 263236 h 1129611"/>
                <a:gd name="connsiteX9" fmla="*/ 595746 w 5367651"/>
                <a:gd name="connsiteY9" fmla="*/ 277091 h 1129611"/>
                <a:gd name="connsiteX10" fmla="*/ 609600 w 5367651"/>
                <a:gd name="connsiteY10" fmla="*/ 318654 h 1129611"/>
                <a:gd name="connsiteX11" fmla="*/ 775855 w 5367651"/>
                <a:gd name="connsiteY11" fmla="*/ 360218 h 1129611"/>
                <a:gd name="connsiteX12" fmla="*/ 803564 w 5367651"/>
                <a:gd name="connsiteY12" fmla="*/ 318654 h 1129611"/>
                <a:gd name="connsiteX13" fmla="*/ 817419 w 5367651"/>
                <a:gd name="connsiteY13" fmla="*/ 277091 h 1129611"/>
                <a:gd name="connsiteX14" fmla="*/ 858982 w 5367651"/>
                <a:gd name="connsiteY14" fmla="*/ 263236 h 1129611"/>
                <a:gd name="connsiteX15" fmla="*/ 900546 w 5367651"/>
                <a:gd name="connsiteY15" fmla="*/ 235527 h 1129611"/>
                <a:gd name="connsiteX16" fmla="*/ 928255 w 5367651"/>
                <a:gd name="connsiteY16" fmla="*/ 193963 h 1129611"/>
                <a:gd name="connsiteX17" fmla="*/ 1025237 w 5367651"/>
                <a:gd name="connsiteY17" fmla="*/ 152400 h 1129611"/>
                <a:gd name="connsiteX18" fmla="*/ 1066800 w 5367651"/>
                <a:gd name="connsiteY18" fmla="*/ 138545 h 1129611"/>
                <a:gd name="connsiteX19" fmla="*/ 1302328 w 5367651"/>
                <a:gd name="connsiteY19" fmla="*/ 138545 h 1129611"/>
                <a:gd name="connsiteX20" fmla="*/ 1343891 w 5367651"/>
                <a:gd name="connsiteY20" fmla="*/ 110836 h 1129611"/>
                <a:gd name="connsiteX21" fmla="*/ 1413164 w 5367651"/>
                <a:gd name="connsiteY21" fmla="*/ 166254 h 1129611"/>
                <a:gd name="connsiteX22" fmla="*/ 1454728 w 5367651"/>
                <a:gd name="connsiteY22" fmla="*/ 180109 h 1129611"/>
                <a:gd name="connsiteX23" fmla="*/ 1482437 w 5367651"/>
                <a:gd name="connsiteY23" fmla="*/ 221673 h 1129611"/>
                <a:gd name="connsiteX24" fmla="*/ 1537855 w 5367651"/>
                <a:gd name="connsiteY24" fmla="*/ 235527 h 1129611"/>
                <a:gd name="connsiteX25" fmla="*/ 1579419 w 5367651"/>
                <a:gd name="connsiteY25" fmla="*/ 249382 h 1129611"/>
                <a:gd name="connsiteX26" fmla="*/ 1620982 w 5367651"/>
                <a:gd name="connsiteY26" fmla="*/ 290945 h 1129611"/>
                <a:gd name="connsiteX27" fmla="*/ 1773382 w 5367651"/>
                <a:gd name="connsiteY27" fmla="*/ 290945 h 1129611"/>
                <a:gd name="connsiteX28" fmla="*/ 1828800 w 5367651"/>
                <a:gd name="connsiteY28" fmla="*/ 263236 h 1129611"/>
                <a:gd name="connsiteX29" fmla="*/ 2133600 w 5367651"/>
                <a:gd name="connsiteY29" fmla="*/ 263236 h 1129611"/>
                <a:gd name="connsiteX30" fmla="*/ 2299855 w 5367651"/>
                <a:gd name="connsiteY30" fmla="*/ 249382 h 1129611"/>
                <a:gd name="connsiteX31" fmla="*/ 2327564 w 5367651"/>
                <a:gd name="connsiteY31" fmla="*/ 207818 h 1129611"/>
                <a:gd name="connsiteX32" fmla="*/ 2369128 w 5367651"/>
                <a:gd name="connsiteY32" fmla="*/ 193963 h 1129611"/>
                <a:gd name="connsiteX33" fmla="*/ 2410691 w 5367651"/>
                <a:gd name="connsiteY33" fmla="*/ 166254 h 1129611"/>
                <a:gd name="connsiteX34" fmla="*/ 2424546 w 5367651"/>
                <a:gd name="connsiteY34" fmla="*/ 124691 h 1129611"/>
                <a:gd name="connsiteX35" fmla="*/ 2521528 w 5367651"/>
                <a:gd name="connsiteY35" fmla="*/ 96982 h 1129611"/>
                <a:gd name="connsiteX36" fmla="*/ 2715491 w 5367651"/>
                <a:gd name="connsiteY36" fmla="*/ 110836 h 1129611"/>
                <a:gd name="connsiteX37" fmla="*/ 2757055 w 5367651"/>
                <a:gd name="connsiteY37" fmla="*/ 124691 h 1129611"/>
                <a:gd name="connsiteX38" fmla="*/ 2770910 w 5367651"/>
                <a:gd name="connsiteY38" fmla="*/ 166254 h 1129611"/>
                <a:gd name="connsiteX39" fmla="*/ 2715491 w 5367651"/>
                <a:gd name="connsiteY39" fmla="*/ 235527 h 1129611"/>
                <a:gd name="connsiteX40" fmla="*/ 2660073 w 5367651"/>
                <a:gd name="connsiteY40" fmla="*/ 318654 h 1129611"/>
                <a:gd name="connsiteX41" fmla="*/ 2632364 w 5367651"/>
                <a:gd name="connsiteY41" fmla="*/ 360218 h 1129611"/>
                <a:gd name="connsiteX42" fmla="*/ 2646219 w 5367651"/>
                <a:gd name="connsiteY42" fmla="*/ 457200 h 1129611"/>
                <a:gd name="connsiteX43" fmla="*/ 2770910 w 5367651"/>
                <a:gd name="connsiteY43" fmla="*/ 401782 h 1129611"/>
                <a:gd name="connsiteX44" fmla="*/ 2854037 w 5367651"/>
                <a:gd name="connsiteY44" fmla="*/ 374073 h 1129611"/>
                <a:gd name="connsiteX45" fmla="*/ 2881746 w 5367651"/>
                <a:gd name="connsiteY45" fmla="*/ 318654 h 1129611"/>
                <a:gd name="connsiteX46" fmla="*/ 2964873 w 5367651"/>
                <a:gd name="connsiteY46" fmla="*/ 290945 h 1129611"/>
                <a:gd name="connsiteX47" fmla="*/ 3006437 w 5367651"/>
                <a:gd name="connsiteY47" fmla="*/ 263236 h 1129611"/>
                <a:gd name="connsiteX48" fmla="*/ 3061855 w 5367651"/>
                <a:gd name="connsiteY48" fmla="*/ 249382 h 1129611"/>
                <a:gd name="connsiteX49" fmla="*/ 3103419 w 5367651"/>
                <a:gd name="connsiteY49" fmla="*/ 235527 h 1129611"/>
                <a:gd name="connsiteX50" fmla="*/ 3144982 w 5367651"/>
                <a:gd name="connsiteY50" fmla="*/ 249382 h 1129611"/>
                <a:gd name="connsiteX51" fmla="*/ 3311237 w 5367651"/>
                <a:gd name="connsiteY51" fmla="*/ 235527 h 1129611"/>
                <a:gd name="connsiteX52" fmla="*/ 3768437 w 5367651"/>
                <a:gd name="connsiteY52" fmla="*/ 221673 h 1129611"/>
                <a:gd name="connsiteX53" fmla="*/ 3906982 w 5367651"/>
                <a:gd name="connsiteY53" fmla="*/ 124691 h 1129611"/>
                <a:gd name="connsiteX54" fmla="*/ 3879273 w 5367651"/>
                <a:gd name="connsiteY54" fmla="*/ 83127 h 1129611"/>
                <a:gd name="connsiteX55" fmla="*/ 4045528 w 5367651"/>
                <a:gd name="connsiteY55" fmla="*/ 13854 h 1129611"/>
                <a:gd name="connsiteX56" fmla="*/ 4087091 w 5367651"/>
                <a:gd name="connsiteY56" fmla="*/ 0 h 1129611"/>
                <a:gd name="connsiteX57" fmla="*/ 4322619 w 5367651"/>
                <a:gd name="connsiteY57" fmla="*/ 13854 h 1129611"/>
                <a:gd name="connsiteX58" fmla="*/ 4308764 w 5367651"/>
                <a:gd name="connsiteY58" fmla="*/ 69273 h 1129611"/>
                <a:gd name="connsiteX59" fmla="*/ 4267200 w 5367651"/>
                <a:gd name="connsiteY59" fmla="*/ 83127 h 1129611"/>
                <a:gd name="connsiteX60" fmla="*/ 4225637 w 5367651"/>
                <a:gd name="connsiteY60" fmla="*/ 110836 h 1129611"/>
                <a:gd name="connsiteX61" fmla="*/ 4170219 w 5367651"/>
                <a:gd name="connsiteY61" fmla="*/ 152400 h 1129611"/>
                <a:gd name="connsiteX62" fmla="*/ 4031673 w 5367651"/>
                <a:gd name="connsiteY62" fmla="*/ 180109 h 1129611"/>
                <a:gd name="connsiteX63" fmla="*/ 3976255 w 5367651"/>
                <a:gd name="connsiteY63" fmla="*/ 207818 h 1129611"/>
                <a:gd name="connsiteX64" fmla="*/ 3962400 w 5367651"/>
                <a:gd name="connsiteY64" fmla="*/ 249382 h 1129611"/>
                <a:gd name="connsiteX65" fmla="*/ 3920837 w 5367651"/>
                <a:gd name="connsiteY65" fmla="*/ 277091 h 1129611"/>
                <a:gd name="connsiteX66" fmla="*/ 3837710 w 5367651"/>
                <a:gd name="connsiteY66" fmla="*/ 346363 h 1129611"/>
                <a:gd name="connsiteX67" fmla="*/ 3699164 w 5367651"/>
                <a:gd name="connsiteY67" fmla="*/ 387927 h 1129611"/>
                <a:gd name="connsiteX68" fmla="*/ 3602182 w 5367651"/>
                <a:gd name="connsiteY68" fmla="*/ 443345 h 1129611"/>
                <a:gd name="connsiteX69" fmla="*/ 3422073 w 5367651"/>
                <a:gd name="connsiteY69" fmla="*/ 429491 h 1129611"/>
                <a:gd name="connsiteX70" fmla="*/ 3338946 w 5367651"/>
                <a:gd name="connsiteY70" fmla="*/ 457200 h 1129611"/>
                <a:gd name="connsiteX71" fmla="*/ 3311237 w 5367651"/>
                <a:gd name="connsiteY71" fmla="*/ 498763 h 1129611"/>
                <a:gd name="connsiteX72" fmla="*/ 3311237 w 5367651"/>
                <a:gd name="connsiteY72" fmla="*/ 665018 h 1129611"/>
                <a:gd name="connsiteX73" fmla="*/ 3588328 w 5367651"/>
                <a:gd name="connsiteY73" fmla="*/ 651163 h 1129611"/>
                <a:gd name="connsiteX74" fmla="*/ 3602182 w 5367651"/>
                <a:gd name="connsiteY74" fmla="*/ 609600 h 1129611"/>
                <a:gd name="connsiteX75" fmla="*/ 3713019 w 5367651"/>
                <a:gd name="connsiteY75" fmla="*/ 554182 h 1129611"/>
                <a:gd name="connsiteX76" fmla="*/ 3754582 w 5367651"/>
                <a:gd name="connsiteY76" fmla="*/ 526473 h 1129611"/>
                <a:gd name="connsiteX77" fmla="*/ 3810000 w 5367651"/>
                <a:gd name="connsiteY77" fmla="*/ 512618 h 1129611"/>
                <a:gd name="connsiteX78" fmla="*/ 3920837 w 5367651"/>
                <a:gd name="connsiteY78" fmla="*/ 471054 h 1129611"/>
                <a:gd name="connsiteX79" fmla="*/ 3962400 w 5367651"/>
                <a:gd name="connsiteY79" fmla="*/ 443345 h 1129611"/>
                <a:gd name="connsiteX80" fmla="*/ 4003964 w 5367651"/>
                <a:gd name="connsiteY80" fmla="*/ 401782 h 1129611"/>
                <a:gd name="connsiteX81" fmla="*/ 4184073 w 5367651"/>
                <a:gd name="connsiteY81" fmla="*/ 387927 h 1129611"/>
                <a:gd name="connsiteX82" fmla="*/ 4308764 w 5367651"/>
                <a:gd name="connsiteY82" fmla="*/ 346363 h 1129611"/>
                <a:gd name="connsiteX83" fmla="*/ 4433455 w 5367651"/>
                <a:gd name="connsiteY83" fmla="*/ 277091 h 1129611"/>
                <a:gd name="connsiteX84" fmla="*/ 3276809 w 5367651"/>
                <a:gd name="connsiteY84" fmla="*/ 907939 h 1129611"/>
                <a:gd name="connsiteX85" fmla="*/ 3348251 w 5367651"/>
                <a:gd name="connsiteY85" fmla="*/ 836511 h 1129611"/>
                <a:gd name="connsiteX86" fmla="*/ 3276809 w 5367651"/>
                <a:gd name="connsiteY86" fmla="*/ 1050797 h 1129611"/>
                <a:gd name="connsiteX87" fmla="*/ 4710546 w 5367651"/>
                <a:gd name="connsiteY87" fmla="*/ 457200 h 1129611"/>
                <a:gd name="connsiteX88" fmla="*/ 4724400 w 5367651"/>
                <a:gd name="connsiteY88" fmla="*/ 498763 h 1129611"/>
                <a:gd name="connsiteX89" fmla="*/ 3205367 w 5367651"/>
                <a:gd name="connsiteY89" fmla="*/ 1122226 h 1129611"/>
                <a:gd name="connsiteX90" fmla="*/ 4793673 w 5367651"/>
                <a:gd name="connsiteY90" fmla="*/ 609600 h 1129611"/>
                <a:gd name="connsiteX91" fmla="*/ 4835237 w 5367651"/>
                <a:gd name="connsiteY91" fmla="*/ 651163 h 1129611"/>
                <a:gd name="connsiteX92" fmla="*/ 4849091 w 5367651"/>
                <a:gd name="connsiteY92" fmla="*/ 720436 h 1129611"/>
                <a:gd name="connsiteX93" fmla="*/ 4932219 w 5367651"/>
                <a:gd name="connsiteY93" fmla="*/ 775854 h 1129611"/>
                <a:gd name="connsiteX94" fmla="*/ 4973782 w 5367651"/>
                <a:gd name="connsiteY94" fmla="*/ 803563 h 1129611"/>
                <a:gd name="connsiteX95" fmla="*/ 5015346 w 5367651"/>
                <a:gd name="connsiteY95" fmla="*/ 817418 h 1129611"/>
                <a:gd name="connsiteX96" fmla="*/ 5098473 w 5367651"/>
                <a:gd name="connsiteY96" fmla="*/ 872836 h 1129611"/>
                <a:gd name="connsiteX97" fmla="*/ 5126182 w 5367651"/>
                <a:gd name="connsiteY97" fmla="*/ 914400 h 1129611"/>
                <a:gd name="connsiteX98" fmla="*/ 5181600 w 5367651"/>
                <a:gd name="connsiteY98" fmla="*/ 942109 h 1129611"/>
                <a:gd name="connsiteX99" fmla="*/ 5209310 w 5367651"/>
                <a:gd name="connsiteY99" fmla="*/ 969818 h 1129611"/>
                <a:gd name="connsiteX100" fmla="*/ 5264728 w 5367651"/>
                <a:gd name="connsiteY100" fmla="*/ 1025236 h 1129611"/>
                <a:gd name="connsiteX101" fmla="*/ 5334000 w 5367651"/>
                <a:gd name="connsiteY101" fmla="*/ 1122218 h 1129611"/>
                <a:gd name="connsiteX0" fmla="*/ 0 w 5367651"/>
                <a:gd name="connsiteY0" fmla="*/ 512618 h 1161635"/>
                <a:gd name="connsiteX1" fmla="*/ 69273 w 5367651"/>
                <a:gd name="connsiteY1" fmla="*/ 443345 h 1161635"/>
                <a:gd name="connsiteX2" fmla="*/ 83128 w 5367651"/>
                <a:gd name="connsiteY2" fmla="*/ 387927 h 1161635"/>
                <a:gd name="connsiteX3" fmla="*/ 138546 w 5367651"/>
                <a:gd name="connsiteY3" fmla="*/ 332509 h 1161635"/>
                <a:gd name="connsiteX4" fmla="*/ 166255 w 5367651"/>
                <a:gd name="connsiteY4" fmla="*/ 290945 h 1161635"/>
                <a:gd name="connsiteX5" fmla="*/ 249382 w 5367651"/>
                <a:gd name="connsiteY5" fmla="*/ 263236 h 1161635"/>
                <a:gd name="connsiteX6" fmla="*/ 346364 w 5367651"/>
                <a:gd name="connsiteY6" fmla="*/ 235527 h 1161635"/>
                <a:gd name="connsiteX7" fmla="*/ 443346 w 5367651"/>
                <a:gd name="connsiteY7" fmla="*/ 249382 h 1161635"/>
                <a:gd name="connsiteX8" fmla="*/ 498764 w 5367651"/>
                <a:gd name="connsiteY8" fmla="*/ 263236 h 1161635"/>
                <a:gd name="connsiteX9" fmla="*/ 595746 w 5367651"/>
                <a:gd name="connsiteY9" fmla="*/ 277091 h 1161635"/>
                <a:gd name="connsiteX10" fmla="*/ 609600 w 5367651"/>
                <a:gd name="connsiteY10" fmla="*/ 318654 h 1161635"/>
                <a:gd name="connsiteX11" fmla="*/ 775855 w 5367651"/>
                <a:gd name="connsiteY11" fmla="*/ 360218 h 1161635"/>
                <a:gd name="connsiteX12" fmla="*/ 803564 w 5367651"/>
                <a:gd name="connsiteY12" fmla="*/ 318654 h 1161635"/>
                <a:gd name="connsiteX13" fmla="*/ 817419 w 5367651"/>
                <a:gd name="connsiteY13" fmla="*/ 277091 h 1161635"/>
                <a:gd name="connsiteX14" fmla="*/ 858982 w 5367651"/>
                <a:gd name="connsiteY14" fmla="*/ 263236 h 1161635"/>
                <a:gd name="connsiteX15" fmla="*/ 900546 w 5367651"/>
                <a:gd name="connsiteY15" fmla="*/ 235527 h 1161635"/>
                <a:gd name="connsiteX16" fmla="*/ 928255 w 5367651"/>
                <a:gd name="connsiteY16" fmla="*/ 193963 h 1161635"/>
                <a:gd name="connsiteX17" fmla="*/ 1025237 w 5367651"/>
                <a:gd name="connsiteY17" fmla="*/ 152400 h 1161635"/>
                <a:gd name="connsiteX18" fmla="*/ 1066800 w 5367651"/>
                <a:gd name="connsiteY18" fmla="*/ 138545 h 1161635"/>
                <a:gd name="connsiteX19" fmla="*/ 1302328 w 5367651"/>
                <a:gd name="connsiteY19" fmla="*/ 138545 h 1161635"/>
                <a:gd name="connsiteX20" fmla="*/ 1343891 w 5367651"/>
                <a:gd name="connsiteY20" fmla="*/ 110836 h 1161635"/>
                <a:gd name="connsiteX21" fmla="*/ 1413164 w 5367651"/>
                <a:gd name="connsiteY21" fmla="*/ 166254 h 1161635"/>
                <a:gd name="connsiteX22" fmla="*/ 1454728 w 5367651"/>
                <a:gd name="connsiteY22" fmla="*/ 180109 h 1161635"/>
                <a:gd name="connsiteX23" fmla="*/ 1482437 w 5367651"/>
                <a:gd name="connsiteY23" fmla="*/ 221673 h 1161635"/>
                <a:gd name="connsiteX24" fmla="*/ 1537855 w 5367651"/>
                <a:gd name="connsiteY24" fmla="*/ 235527 h 1161635"/>
                <a:gd name="connsiteX25" fmla="*/ 1579419 w 5367651"/>
                <a:gd name="connsiteY25" fmla="*/ 249382 h 1161635"/>
                <a:gd name="connsiteX26" fmla="*/ 1620982 w 5367651"/>
                <a:gd name="connsiteY26" fmla="*/ 290945 h 1161635"/>
                <a:gd name="connsiteX27" fmla="*/ 1773382 w 5367651"/>
                <a:gd name="connsiteY27" fmla="*/ 290945 h 1161635"/>
                <a:gd name="connsiteX28" fmla="*/ 1828800 w 5367651"/>
                <a:gd name="connsiteY28" fmla="*/ 263236 h 1161635"/>
                <a:gd name="connsiteX29" fmla="*/ 2133600 w 5367651"/>
                <a:gd name="connsiteY29" fmla="*/ 263236 h 1161635"/>
                <a:gd name="connsiteX30" fmla="*/ 2299855 w 5367651"/>
                <a:gd name="connsiteY30" fmla="*/ 249382 h 1161635"/>
                <a:gd name="connsiteX31" fmla="*/ 2327564 w 5367651"/>
                <a:gd name="connsiteY31" fmla="*/ 207818 h 1161635"/>
                <a:gd name="connsiteX32" fmla="*/ 2369128 w 5367651"/>
                <a:gd name="connsiteY32" fmla="*/ 193963 h 1161635"/>
                <a:gd name="connsiteX33" fmla="*/ 2410691 w 5367651"/>
                <a:gd name="connsiteY33" fmla="*/ 166254 h 1161635"/>
                <a:gd name="connsiteX34" fmla="*/ 2424546 w 5367651"/>
                <a:gd name="connsiteY34" fmla="*/ 124691 h 1161635"/>
                <a:gd name="connsiteX35" fmla="*/ 2521528 w 5367651"/>
                <a:gd name="connsiteY35" fmla="*/ 96982 h 1161635"/>
                <a:gd name="connsiteX36" fmla="*/ 2715491 w 5367651"/>
                <a:gd name="connsiteY36" fmla="*/ 110836 h 1161635"/>
                <a:gd name="connsiteX37" fmla="*/ 2757055 w 5367651"/>
                <a:gd name="connsiteY37" fmla="*/ 124691 h 1161635"/>
                <a:gd name="connsiteX38" fmla="*/ 2770910 w 5367651"/>
                <a:gd name="connsiteY38" fmla="*/ 166254 h 1161635"/>
                <a:gd name="connsiteX39" fmla="*/ 2715491 w 5367651"/>
                <a:gd name="connsiteY39" fmla="*/ 235527 h 1161635"/>
                <a:gd name="connsiteX40" fmla="*/ 2660073 w 5367651"/>
                <a:gd name="connsiteY40" fmla="*/ 318654 h 1161635"/>
                <a:gd name="connsiteX41" fmla="*/ 2632364 w 5367651"/>
                <a:gd name="connsiteY41" fmla="*/ 360218 h 1161635"/>
                <a:gd name="connsiteX42" fmla="*/ 2646219 w 5367651"/>
                <a:gd name="connsiteY42" fmla="*/ 457200 h 1161635"/>
                <a:gd name="connsiteX43" fmla="*/ 2770910 w 5367651"/>
                <a:gd name="connsiteY43" fmla="*/ 401782 h 1161635"/>
                <a:gd name="connsiteX44" fmla="*/ 2854037 w 5367651"/>
                <a:gd name="connsiteY44" fmla="*/ 374073 h 1161635"/>
                <a:gd name="connsiteX45" fmla="*/ 2881746 w 5367651"/>
                <a:gd name="connsiteY45" fmla="*/ 318654 h 1161635"/>
                <a:gd name="connsiteX46" fmla="*/ 2964873 w 5367651"/>
                <a:gd name="connsiteY46" fmla="*/ 290945 h 1161635"/>
                <a:gd name="connsiteX47" fmla="*/ 3006437 w 5367651"/>
                <a:gd name="connsiteY47" fmla="*/ 263236 h 1161635"/>
                <a:gd name="connsiteX48" fmla="*/ 3061855 w 5367651"/>
                <a:gd name="connsiteY48" fmla="*/ 249382 h 1161635"/>
                <a:gd name="connsiteX49" fmla="*/ 3103419 w 5367651"/>
                <a:gd name="connsiteY49" fmla="*/ 235527 h 1161635"/>
                <a:gd name="connsiteX50" fmla="*/ 3144982 w 5367651"/>
                <a:gd name="connsiteY50" fmla="*/ 249382 h 1161635"/>
                <a:gd name="connsiteX51" fmla="*/ 3311237 w 5367651"/>
                <a:gd name="connsiteY51" fmla="*/ 235527 h 1161635"/>
                <a:gd name="connsiteX52" fmla="*/ 3768437 w 5367651"/>
                <a:gd name="connsiteY52" fmla="*/ 221673 h 1161635"/>
                <a:gd name="connsiteX53" fmla="*/ 3906982 w 5367651"/>
                <a:gd name="connsiteY53" fmla="*/ 124691 h 1161635"/>
                <a:gd name="connsiteX54" fmla="*/ 3879273 w 5367651"/>
                <a:gd name="connsiteY54" fmla="*/ 83127 h 1161635"/>
                <a:gd name="connsiteX55" fmla="*/ 4045528 w 5367651"/>
                <a:gd name="connsiteY55" fmla="*/ 13854 h 1161635"/>
                <a:gd name="connsiteX56" fmla="*/ 4087091 w 5367651"/>
                <a:gd name="connsiteY56" fmla="*/ 0 h 1161635"/>
                <a:gd name="connsiteX57" fmla="*/ 4322619 w 5367651"/>
                <a:gd name="connsiteY57" fmla="*/ 13854 h 1161635"/>
                <a:gd name="connsiteX58" fmla="*/ 4308764 w 5367651"/>
                <a:gd name="connsiteY58" fmla="*/ 69273 h 1161635"/>
                <a:gd name="connsiteX59" fmla="*/ 4267200 w 5367651"/>
                <a:gd name="connsiteY59" fmla="*/ 83127 h 1161635"/>
                <a:gd name="connsiteX60" fmla="*/ 4225637 w 5367651"/>
                <a:gd name="connsiteY60" fmla="*/ 110836 h 1161635"/>
                <a:gd name="connsiteX61" fmla="*/ 4170219 w 5367651"/>
                <a:gd name="connsiteY61" fmla="*/ 152400 h 1161635"/>
                <a:gd name="connsiteX62" fmla="*/ 4031673 w 5367651"/>
                <a:gd name="connsiteY62" fmla="*/ 180109 h 1161635"/>
                <a:gd name="connsiteX63" fmla="*/ 3976255 w 5367651"/>
                <a:gd name="connsiteY63" fmla="*/ 207818 h 1161635"/>
                <a:gd name="connsiteX64" fmla="*/ 3962400 w 5367651"/>
                <a:gd name="connsiteY64" fmla="*/ 249382 h 1161635"/>
                <a:gd name="connsiteX65" fmla="*/ 3920837 w 5367651"/>
                <a:gd name="connsiteY65" fmla="*/ 277091 h 1161635"/>
                <a:gd name="connsiteX66" fmla="*/ 3837710 w 5367651"/>
                <a:gd name="connsiteY66" fmla="*/ 346363 h 1161635"/>
                <a:gd name="connsiteX67" fmla="*/ 3699164 w 5367651"/>
                <a:gd name="connsiteY67" fmla="*/ 387927 h 1161635"/>
                <a:gd name="connsiteX68" fmla="*/ 3602182 w 5367651"/>
                <a:gd name="connsiteY68" fmla="*/ 443345 h 1161635"/>
                <a:gd name="connsiteX69" fmla="*/ 3422073 w 5367651"/>
                <a:gd name="connsiteY69" fmla="*/ 429491 h 1161635"/>
                <a:gd name="connsiteX70" fmla="*/ 3338946 w 5367651"/>
                <a:gd name="connsiteY70" fmla="*/ 457200 h 1161635"/>
                <a:gd name="connsiteX71" fmla="*/ 3311237 w 5367651"/>
                <a:gd name="connsiteY71" fmla="*/ 498763 h 1161635"/>
                <a:gd name="connsiteX72" fmla="*/ 3311237 w 5367651"/>
                <a:gd name="connsiteY72" fmla="*/ 665018 h 1161635"/>
                <a:gd name="connsiteX73" fmla="*/ 3588328 w 5367651"/>
                <a:gd name="connsiteY73" fmla="*/ 651163 h 1161635"/>
                <a:gd name="connsiteX74" fmla="*/ 3602182 w 5367651"/>
                <a:gd name="connsiteY74" fmla="*/ 609600 h 1161635"/>
                <a:gd name="connsiteX75" fmla="*/ 3713019 w 5367651"/>
                <a:gd name="connsiteY75" fmla="*/ 554182 h 1161635"/>
                <a:gd name="connsiteX76" fmla="*/ 3754582 w 5367651"/>
                <a:gd name="connsiteY76" fmla="*/ 526473 h 1161635"/>
                <a:gd name="connsiteX77" fmla="*/ 3810000 w 5367651"/>
                <a:gd name="connsiteY77" fmla="*/ 512618 h 1161635"/>
                <a:gd name="connsiteX78" fmla="*/ 3920837 w 5367651"/>
                <a:gd name="connsiteY78" fmla="*/ 471054 h 1161635"/>
                <a:gd name="connsiteX79" fmla="*/ 3962400 w 5367651"/>
                <a:gd name="connsiteY79" fmla="*/ 443345 h 1161635"/>
                <a:gd name="connsiteX80" fmla="*/ 4003964 w 5367651"/>
                <a:gd name="connsiteY80" fmla="*/ 401782 h 1161635"/>
                <a:gd name="connsiteX81" fmla="*/ 4184073 w 5367651"/>
                <a:gd name="connsiteY81" fmla="*/ 387927 h 1161635"/>
                <a:gd name="connsiteX82" fmla="*/ 4308764 w 5367651"/>
                <a:gd name="connsiteY82" fmla="*/ 346363 h 1161635"/>
                <a:gd name="connsiteX83" fmla="*/ 4433455 w 5367651"/>
                <a:gd name="connsiteY83" fmla="*/ 277091 h 1161635"/>
                <a:gd name="connsiteX84" fmla="*/ 3276809 w 5367651"/>
                <a:gd name="connsiteY84" fmla="*/ 907939 h 1161635"/>
                <a:gd name="connsiteX85" fmla="*/ 3348251 w 5367651"/>
                <a:gd name="connsiteY85" fmla="*/ 836511 h 1161635"/>
                <a:gd name="connsiteX86" fmla="*/ 3276809 w 5367651"/>
                <a:gd name="connsiteY86" fmla="*/ 1050797 h 1161635"/>
                <a:gd name="connsiteX87" fmla="*/ 4710546 w 5367651"/>
                <a:gd name="connsiteY87" fmla="*/ 457200 h 1161635"/>
                <a:gd name="connsiteX88" fmla="*/ 3205367 w 5367651"/>
                <a:gd name="connsiteY88" fmla="*/ 1050797 h 1161635"/>
                <a:gd name="connsiteX89" fmla="*/ 3205367 w 5367651"/>
                <a:gd name="connsiteY89" fmla="*/ 1122226 h 1161635"/>
                <a:gd name="connsiteX90" fmla="*/ 4793673 w 5367651"/>
                <a:gd name="connsiteY90" fmla="*/ 609600 h 1161635"/>
                <a:gd name="connsiteX91" fmla="*/ 4835237 w 5367651"/>
                <a:gd name="connsiteY91" fmla="*/ 651163 h 1161635"/>
                <a:gd name="connsiteX92" fmla="*/ 4849091 w 5367651"/>
                <a:gd name="connsiteY92" fmla="*/ 720436 h 1161635"/>
                <a:gd name="connsiteX93" fmla="*/ 4932219 w 5367651"/>
                <a:gd name="connsiteY93" fmla="*/ 775854 h 1161635"/>
                <a:gd name="connsiteX94" fmla="*/ 4973782 w 5367651"/>
                <a:gd name="connsiteY94" fmla="*/ 803563 h 1161635"/>
                <a:gd name="connsiteX95" fmla="*/ 5015346 w 5367651"/>
                <a:gd name="connsiteY95" fmla="*/ 817418 h 1161635"/>
                <a:gd name="connsiteX96" fmla="*/ 5098473 w 5367651"/>
                <a:gd name="connsiteY96" fmla="*/ 872836 h 1161635"/>
                <a:gd name="connsiteX97" fmla="*/ 5126182 w 5367651"/>
                <a:gd name="connsiteY97" fmla="*/ 914400 h 1161635"/>
                <a:gd name="connsiteX98" fmla="*/ 5181600 w 5367651"/>
                <a:gd name="connsiteY98" fmla="*/ 942109 h 1161635"/>
                <a:gd name="connsiteX99" fmla="*/ 5209310 w 5367651"/>
                <a:gd name="connsiteY99" fmla="*/ 969818 h 1161635"/>
                <a:gd name="connsiteX100" fmla="*/ 5264728 w 5367651"/>
                <a:gd name="connsiteY100" fmla="*/ 1025236 h 1161635"/>
                <a:gd name="connsiteX101" fmla="*/ 5334000 w 5367651"/>
                <a:gd name="connsiteY101" fmla="*/ 1122218 h 1161635"/>
                <a:gd name="connsiteX0" fmla="*/ 0 w 5367651"/>
                <a:gd name="connsiteY0" fmla="*/ 512618 h 1129611"/>
                <a:gd name="connsiteX1" fmla="*/ 69273 w 5367651"/>
                <a:gd name="connsiteY1" fmla="*/ 443345 h 1129611"/>
                <a:gd name="connsiteX2" fmla="*/ 83128 w 5367651"/>
                <a:gd name="connsiteY2" fmla="*/ 387927 h 1129611"/>
                <a:gd name="connsiteX3" fmla="*/ 138546 w 5367651"/>
                <a:gd name="connsiteY3" fmla="*/ 332509 h 1129611"/>
                <a:gd name="connsiteX4" fmla="*/ 166255 w 5367651"/>
                <a:gd name="connsiteY4" fmla="*/ 290945 h 1129611"/>
                <a:gd name="connsiteX5" fmla="*/ 249382 w 5367651"/>
                <a:gd name="connsiteY5" fmla="*/ 263236 h 1129611"/>
                <a:gd name="connsiteX6" fmla="*/ 346364 w 5367651"/>
                <a:gd name="connsiteY6" fmla="*/ 235527 h 1129611"/>
                <a:gd name="connsiteX7" fmla="*/ 443346 w 5367651"/>
                <a:gd name="connsiteY7" fmla="*/ 249382 h 1129611"/>
                <a:gd name="connsiteX8" fmla="*/ 498764 w 5367651"/>
                <a:gd name="connsiteY8" fmla="*/ 263236 h 1129611"/>
                <a:gd name="connsiteX9" fmla="*/ 595746 w 5367651"/>
                <a:gd name="connsiteY9" fmla="*/ 277091 h 1129611"/>
                <a:gd name="connsiteX10" fmla="*/ 609600 w 5367651"/>
                <a:gd name="connsiteY10" fmla="*/ 318654 h 1129611"/>
                <a:gd name="connsiteX11" fmla="*/ 775855 w 5367651"/>
                <a:gd name="connsiteY11" fmla="*/ 360218 h 1129611"/>
                <a:gd name="connsiteX12" fmla="*/ 803564 w 5367651"/>
                <a:gd name="connsiteY12" fmla="*/ 318654 h 1129611"/>
                <a:gd name="connsiteX13" fmla="*/ 817419 w 5367651"/>
                <a:gd name="connsiteY13" fmla="*/ 277091 h 1129611"/>
                <a:gd name="connsiteX14" fmla="*/ 858982 w 5367651"/>
                <a:gd name="connsiteY14" fmla="*/ 263236 h 1129611"/>
                <a:gd name="connsiteX15" fmla="*/ 900546 w 5367651"/>
                <a:gd name="connsiteY15" fmla="*/ 235527 h 1129611"/>
                <a:gd name="connsiteX16" fmla="*/ 928255 w 5367651"/>
                <a:gd name="connsiteY16" fmla="*/ 193963 h 1129611"/>
                <a:gd name="connsiteX17" fmla="*/ 1025237 w 5367651"/>
                <a:gd name="connsiteY17" fmla="*/ 152400 h 1129611"/>
                <a:gd name="connsiteX18" fmla="*/ 1066800 w 5367651"/>
                <a:gd name="connsiteY18" fmla="*/ 138545 h 1129611"/>
                <a:gd name="connsiteX19" fmla="*/ 1302328 w 5367651"/>
                <a:gd name="connsiteY19" fmla="*/ 138545 h 1129611"/>
                <a:gd name="connsiteX20" fmla="*/ 1343891 w 5367651"/>
                <a:gd name="connsiteY20" fmla="*/ 110836 h 1129611"/>
                <a:gd name="connsiteX21" fmla="*/ 1413164 w 5367651"/>
                <a:gd name="connsiteY21" fmla="*/ 166254 h 1129611"/>
                <a:gd name="connsiteX22" fmla="*/ 1454728 w 5367651"/>
                <a:gd name="connsiteY22" fmla="*/ 180109 h 1129611"/>
                <a:gd name="connsiteX23" fmla="*/ 1482437 w 5367651"/>
                <a:gd name="connsiteY23" fmla="*/ 221673 h 1129611"/>
                <a:gd name="connsiteX24" fmla="*/ 1537855 w 5367651"/>
                <a:gd name="connsiteY24" fmla="*/ 235527 h 1129611"/>
                <a:gd name="connsiteX25" fmla="*/ 1579419 w 5367651"/>
                <a:gd name="connsiteY25" fmla="*/ 249382 h 1129611"/>
                <a:gd name="connsiteX26" fmla="*/ 1620982 w 5367651"/>
                <a:gd name="connsiteY26" fmla="*/ 290945 h 1129611"/>
                <a:gd name="connsiteX27" fmla="*/ 1773382 w 5367651"/>
                <a:gd name="connsiteY27" fmla="*/ 290945 h 1129611"/>
                <a:gd name="connsiteX28" fmla="*/ 1828800 w 5367651"/>
                <a:gd name="connsiteY28" fmla="*/ 263236 h 1129611"/>
                <a:gd name="connsiteX29" fmla="*/ 2133600 w 5367651"/>
                <a:gd name="connsiteY29" fmla="*/ 263236 h 1129611"/>
                <a:gd name="connsiteX30" fmla="*/ 2299855 w 5367651"/>
                <a:gd name="connsiteY30" fmla="*/ 249382 h 1129611"/>
                <a:gd name="connsiteX31" fmla="*/ 2327564 w 5367651"/>
                <a:gd name="connsiteY31" fmla="*/ 207818 h 1129611"/>
                <a:gd name="connsiteX32" fmla="*/ 2369128 w 5367651"/>
                <a:gd name="connsiteY32" fmla="*/ 193963 h 1129611"/>
                <a:gd name="connsiteX33" fmla="*/ 2410691 w 5367651"/>
                <a:gd name="connsiteY33" fmla="*/ 166254 h 1129611"/>
                <a:gd name="connsiteX34" fmla="*/ 2424546 w 5367651"/>
                <a:gd name="connsiteY34" fmla="*/ 124691 h 1129611"/>
                <a:gd name="connsiteX35" fmla="*/ 2521528 w 5367651"/>
                <a:gd name="connsiteY35" fmla="*/ 96982 h 1129611"/>
                <a:gd name="connsiteX36" fmla="*/ 2715491 w 5367651"/>
                <a:gd name="connsiteY36" fmla="*/ 110836 h 1129611"/>
                <a:gd name="connsiteX37" fmla="*/ 2757055 w 5367651"/>
                <a:gd name="connsiteY37" fmla="*/ 124691 h 1129611"/>
                <a:gd name="connsiteX38" fmla="*/ 2770910 w 5367651"/>
                <a:gd name="connsiteY38" fmla="*/ 166254 h 1129611"/>
                <a:gd name="connsiteX39" fmla="*/ 2715491 w 5367651"/>
                <a:gd name="connsiteY39" fmla="*/ 235527 h 1129611"/>
                <a:gd name="connsiteX40" fmla="*/ 2660073 w 5367651"/>
                <a:gd name="connsiteY40" fmla="*/ 318654 h 1129611"/>
                <a:gd name="connsiteX41" fmla="*/ 2632364 w 5367651"/>
                <a:gd name="connsiteY41" fmla="*/ 360218 h 1129611"/>
                <a:gd name="connsiteX42" fmla="*/ 2646219 w 5367651"/>
                <a:gd name="connsiteY42" fmla="*/ 457200 h 1129611"/>
                <a:gd name="connsiteX43" fmla="*/ 2770910 w 5367651"/>
                <a:gd name="connsiteY43" fmla="*/ 401782 h 1129611"/>
                <a:gd name="connsiteX44" fmla="*/ 2854037 w 5367651"/>
                <a:gd name="connsiteY44" fmla="*/ 374073 h 1129611"/>
                <a:gd name="connsiteX45" fmla="*/ 2881746 w 5367651"/>
                <a:gd name="connsiteY45" fmla="*/ 318654 h 1129611"/>
                <a:gd name="connsiteX46" fmla="*/ 2964873 w 5367651"/>
                <a:gd name="connsiteY46" fmla="*/ 290945 h 1129611"/>
                <a:gd name="connsiteX47" fmla="*/ 3006437 w 5367651"/>
                <a:gd name="connsiteY47" fmla="*/ 263236 h 1129611"/>
                <a:gd name="connsiteX48" fmla="*/ 3061855 w 5367651"/>
                <a:gd name="connsiteY48" fmla="*/ 249382 h 1129611"/>
                <a:gd name="connsiteX49" fmla="*/ 3103419 w 5367651"/>
                <a:gd name="connsiteY49" fmla="*/ 235527 h 1129611"/>
                <a:gd name="connsiteX50" fmla="*/ 3144982 w 5367651"/>
                <a:gd name="connsiteY50" fmla="*/ 249382 h 1129611"/>
                <a:gd name="connsiteX51" fmla="*/ 3311237 w 5367651"/>
                <a:gd name="connsiteY51" fmla="*/ 235527 h 1129611"/>
                <a:gd name="connsiteX52" fmla="*/ 3768437 w 5367651"/>
                <a:gd name="connsiteY52" fmla="*/ 221673 h 1129611"/>
                <a:gd name="connsiteX53" fmla="*/ 3906982 w 5367651"/>
                <a:gd name="connsiteY53" fmla="*/ 124691 h 1129611"/>
                <a:gd name="connsiteX54" fmla="*/ 3879273 w 5367651"/>
                <a:gd name="connsiteY54" fmla="*/ 83127 h 1129611"/>
                <a:gd name="connsiteX55" fmla="*/ 4045528 w 5367651"/>
                <a:gd name="connsiteY55" fmla="*/ 13854 h 1129611"/>
                <a:gd name="connsiteX56" fmla="*/ 4087091 w 5367651"/>
                <a:gd name="connsiteY56" fmla="*/ 0 h 1129611"/>
                <a:gd name="connsiteX57" fmla="*/ 4322619 w 5367651"/>
                <a:gd name="connsiteY57" fmla="*/ 13854 h 1129611"/>
                <a:gd name="connsiteX58" fmla="*/ 4308764 w 5367651"/>
                <a:gd name="connsiteY58" fmla="*/ 69273 h 1129611"/>
                <a:gd name="connsiteX59" fmla="*/ 4267200 w 5367651"/>
                <a:gd name="connsiteY59" fmla="*/ 83127 h 1129611"/>
                <a:gd name="connsiteX60" fmla="*/ 4225637 w 5367651"/>
                <a:gd name="connsiteY60" fmla="*/ 110836 h 1129611"/>
                <a:gd name="connsiteX61" fmla="*/ 4170219 w 5367651"/>
                <a:gd name="connsiteY61" fmla="*/ 152400 h 1129611"/>
                <a:gd name="connsiteX62" fmla="*/ 4031673 w 5367651"/>
                <a:gd name="connsiteY62" fmla="*/ 180109 h 1129611"/>
                <a:gd name="connsiteX63" fmla="*/ 3976255 w 5367651"/>
                <a:gd name="connsiteY63" fmla="*/ 207818 h 1129611"/>
                <a:gd name="connsiteX64" fmla="*/ 3962400 w 5367651"/>
                <a:gd name="connsiteY64" fmla="*/ 249382 h 1129611"/>
                <a:gd name="connsiteX65" fmla="*/ 3920837 w 5367651"/>
                <a:gd name="connsiteY65" fmla="*/ 277091 h 1129611"/>
                <a:gd name="connsiteX66" fmla="*/ 3837710 w 5367651"/>
                <a:gd name="connsiteY66" fmla="*/ 346363 h 1129611"/>
                <a:gd name="connsiteX67" fmla="*/ 3699164 w 5367651"/>
                <a:gd name="connsiteY67" fmla="*/ 387927 h 1129611"/>
                <a:gd name="connsiteX68" fmla="*/ 3602182 w 5367651"/>
                <a:gd name="connsiteY68" fmla="*/ 443345 h 1129611"/>
                <a:gd name="connsiteX69" fmla="*/ 3422073 w 5367651"/>
                <a:gd name="connsiteY69" fmla="*/ 429491 h 1129611"/>
                <a:gd name="connsiteX70" fmla="*/ 3338946 w 5367651"/>
                <a:gd name="connsiteY70" fmla="*/ 457200 h 1129611"/>
                <a:gd name="connsiteX71" fmla="*/ 3311237 w 5367651"/>
                <a:gd name="connsiteY71" fmla="*/ 498763 h 1129611"/>
                <a:gd name="connsiteX72" fmla="*/ 3311237 w 5367651"/>
                <a:gd name="connsiteY72" fmla="*/ 665018 h 1129611"/>
                <a:gd name="connsiteX73" fmla="*/ 3588328 w 5367651"/>
                <a:gd name="connsiteY73" fmla="*/ 651163 h 1129611"/>
                <a:gd name="connsiteX74" fmla="*/ 3602182 w 5367651"/>
                <a:gd name="connsiteY74" fmla="*/ 609600 h 1129611"/>
                <a:gd name="connsiteX75" fmla="*/ 3713019 w 5367651"/>
                <a:gd name="connsiteY75" fmla="*/ 554182 h 1129611"/>
                <a:gd name="connsiteX76" fmla="*/ 3754582 w 5367651"/>
                <a:gd name="connsiteY76" fmla="*/ 526473 h 1129611"/>
                <a:gd name="connsiteX77" fmla="*/ 3810000 w 5367651"/>
                <a:gd name="connsiteY77" fmla="*/ 512618 h 1129611"/>
                <a:gd name="connsiteX78" fmla="*/ 3920837 w 5367651"/>
                <a:gd name="connsiteY78" fmla="*/ 471054 h 1129611"/>
                <a:gd name="connsiteX79" fmla="*/ 3962400 w 5367651"/>
                <a:gd name="connsiteY79" fmla="*/ 443345 h 1129611"/>
                <a:gd name="connsiteX80" fmla="*/ 4003964 w 5367651"/>
                <a:gd name="connsiteY80" fmla="*/ 401782 h 1129611"/>
                <a:gd name="connsiteX81" fmla="*/ 4184073 w 5367651"/>
                <a:gd name="connsiteY81" fmla="*/ 387927 h 1129611"/>
                <a:gd name="connsiteX82" fmla="*/ 4308764 w 5367651"/>
                <a:gd name="connsiteY82" fmla="*/ 346363 h 1129611"/>
                <a:gd name="connsiteX83" fmla="*/ 4433455 w 5367651"/>
                <a:gd name="connsiteY83" fmla="*/ 277091 h 1129611"/>
                <a:gd name="connsiteX84" fmla="*/ 3276809 w 5367651"/>
                <a:gd name="connsiteY84" fmla="*/ 907939 h 1129611"/>
                <a:gd name="connsiteX85" fmla="*/ 3348251 w 5367651"/>
                <a:gd name="connsiteY85" fmla="*/ 836511 h 1129611"/>
                <a:gd name="connsiteX86" fmla="*/ 3276809 w 5367651"/>
                <a:gd name="connsiteY86" fmla="*/ 1050797 h 1129611"/>
                <a:gd name="connsiteX87" fmla="*/ 3205367 w 5367651"/>
                <a:gd name="connsiteY87" fmla="*/ 979368 h 1129611"/>
                <a:gd name="connsiteX88" fmla="*/ 3205367 w 5367651"/>
                <a:gd name="connsiteY88" fmla="*/ 1050797 h 1129611"/>
                <a:gd name="connsiteX89" fmla="*/ 3205367 w 5367651"/>
                <a:gd name="connsiteY89" fmla="*/ 1122226 h 1129611"/>
                <a:gd name="connsiteX90" fmla="*/ 4793673 w 5367651"/>
                <a:gd name="connsiteY90" fmla="*/ 609600 h 1129611"/>
                <a:gd name="connsiteX91" fmla="*/ 4835237 w 5367651"/>
                <a:gd name="connsiteY91" fmla="*/ 651163 h 1129611"/>
                <a:gd name="connsiteX92" fmla="*/ 4849091 w 5367651"/>
                <a:gd name="connsiteY92" fmla="*/ 720436 h 1129611"/>
                <a:gd name="connsiteX93" fmla="*/ 4932219 w 5367651"/>
                <a:gd name="connsiteY93" fmla="*/ 775854 h 1129611"/>
                <a:gd name="connsiteX94" fmla="*/ 4973782 w 5367651"/>
                <a:gd name="connsiteY94" fmla="*/ 803563 h 1129611"/>
                <a:gd name="connsiteX95" fmla="*/ 5015346 w 5367651"/>
                <a:gd name="connsiteY95" fmla="*/ 817418 h 1129611"/>
                <a:gd name="connsiteX96" fmla="*/ 5098473 w 5367651"/>
                <a:gd name="connsiteY96" fmla="*/ 872836 h 1129611"/>
                <a:gd name="connsiteX97" fmla="*/ 5126182 w 5367651"/>
                <a:gd name="connsiteY97" fmla="*/ 914400 h 1129611"/>
                <a:gd name="connsiteX98" fmla="*/ 5181600 w 5367651"/>
                <a:gd name="connsiteY98" fmla="*/ 942109 h 1129611"/>
                <a:gd name="connsiteX99" fmla="*/ 5209310 w 5367651"/>
                <a:gd name="connsiteY99" fmla="*/ 969818 h 1129611"/>
                <a:gd name="connsiteX100" fmla="*/ 5264728 w 5367651"/>
                <a:gd name="connsiteY100" fmla="*/ 1025236 h 1129611"/>
                <a:gd name="connsiteX101" fmla="*/ 5334000 w 5367651"/>
                <a:gd name="connsiteY101" fmla="*/ 1122218 h 1129611"/>
                <a:gd name="connsiteX0" fmla="*/ 0 w 5367651"/>
                <a:gd name="connsiteY0" fmla="*/ 512618 h 1235168"/>
                <a:gd name="connsiteX1" fmla="*/ 69273 w 5367651"/>
                <a:gd name="connsiteY1" fmla="*/ 443345 h 1235168"/>
                <a:gd name="connsiteX2" fmla="*/ 83128 w 5367651"/>
                <a:gd name="connsiteY2" fmla="*/ 387927 h 1235168"/>
                <a:gd name="connsiteX3" fmla="*/ 138546 w 5367651"/>
                <a:gd name="connsiteY3" fmla="*/ 332509 h 1235168"/>
                <a:gd name="connsiteX4" fmla="*/ 166255 w 5367651"/>
                <a:gd name="connsiteY4" fmla="*/ 290945 h 1235168"/>
                <a:gd name="connsiteX5" fmla="*/ 249382 w 5367651"/>
                <a:gd name="connsiteY5" fmla="*/ 263236 h 1235168"/>
                <a:gd name="connsiteX6" fmla="*/ 346364 w 5367651"/>
                <a:gd name="connsiteY6" fmla="*/ 235527 h 1235168"/>
                <a:gd name="connsiteX7" fmla="*/ 443346 w 5367651"/>
                <a:gd name="connsiteY7" fmla="*/ 249382 h 1235168"/>
                <a:gd name="connsiteX8" fmla="*/ 498764 w 5367651"/>
                <a:gd name="connsiteY8" fmla="*/ 263236 h 1235168"/>
                <a:gd name="connsiteX9" fmla="*/ 595746 w 5367651"/>
                <a:gd name="connsiteY9" fmla="*/ 277091 h 1235168"/>
                <a:gd name="connsiteX10" fmla="*/ 609600 w 5367651"/>
                <a:gd name="connsiteY10" fmla="*/ 318654 h 1235168"/>
                <a:gd name="connsiteX11" fmla="*/ 775855 w 5367651"/>
                <a:gd name="connsiteY11" fmla="*/ 360218 h 1235168"/>
                <a:gd name="connsiteX12" fmla="*/ 803564 w 5367651"/>
                <a:gd name="connsiteY12" fmla="*/ 318654 h 1235168"/>
                <a:gd name="connsiteX13" fmla="*/ 817419 w 5367651"/>
                <a:gd name="connsiteY13" fmla="*/ 277091 h 1235168"/>
                <a:gd name="connsiteX14" fmla="*/ 858982 w 5367651"/>
                <a:gd name="connsiteY14" fmla="*/ 263236 h 1235168"/>
                <a:gd name="connsiteX15" fmla="*/ 900546 w 5367651"/>
                <a:gd name="connsiteY15" fmla="*/ 235527 h 1235168"/>
                <a:gd name="connsiteX16" fmla="*/ 928255 w 5367651"/>
                <a:gd name="connsiteY16" fmla="*/ 193963 h 1235168"/>
                <a:gd name="connsiteX17" fmla="*/ 1025237 w 5367651"/>
                <a:gd name="connsiteY17" fmla="*/ 152400 h 1235168"/>
                <a:gd name="connsiteX18" fmla="*/ 1066800 w 5367651"/>
                <a:gd name="connsiteY18" fmla="*/ 138545 h 1235168"/>
                <a:gd name="connsiteX19" fmla="*/ 1302328 w 5367651"/>
                <a:gd name="connsiteY19" fmla="*/ 138545 h 1235168"/>
                <a:gd name="connsiteX20" fmla="*/ 1343891 w 5367651"/>
                <a:gd name="connsiteY20" fmla="*/ 110836 h 1235168"/>
                <a:gd name="connsiteX21" fmla="*/ 1413164 w 5367651"/>
                <a:gd name="connsiteY21" fmla="*/ 166254 h 1235168"/>
                <a:gd name="connsiteX22" fmla="*/ 1454728 w 5367651"/>
                <a:gd name="connsiteY22" fmla="*/ 180109 h 1235168"/>
                <a:gd name="connsiteX23" fmla="*/ 1482437 w 5367651"/>
                <a:gd name="connsiteY23" fmla="*/ 221673 h 1235168"/>
                <a:gd name="connsiteX24" fmla="*/ 1537855 w 5367651"/>
                <a:gd name="connsiteY24" fmla="*/ 235527 h 1235168"/>
                <a:gd name="connsiteX25" fmla="*/ 1579419 w 5367651"/>
                <a:gd name="connsiteY25" fmla="*/ 249382 h 1235168"/>
                <a:gd name="connsiteX26" fmla="*/ 1620982 w 5367651"/>
                <a:gd name="connsiteY26" fmla="*/ 290945 h 1235168"/>
                <a:gd name="connsiteX27" fmla="*/ 1773382 w 5367651"/>
                <a:gd name="connsiteY27" fmla="*/ 290945 h 1235168"/>
                <a:gd name="connsiteX28" fmla="*/ 1828800 w 5367651"/>
                <a:gd name="connsiteY28" fmla="*/ 263236 h 1235168"/>
                <a:gd name="connsiteX29" fmla="*/ 2133600 w 5367651"/>
                <a:gd name="connsiteY29" fmla="*/ 263236 h 1235168"/>
                <a:gd name="connsiteX30" fmla="*/ 2299855 w 5367651"/>
                <a:gd name="connsiteY30" fmla="*/ 249382 h 1235168"/>
                <a:gd name="connsiteX31" fmla="*/ 2327564 w 5367651"/>
                <a:gd name="connsiteY31" fmla="*/ 207818 h 1235168"/>
                <a:gd name="connsiteX32" fmla="*/ 2369128 w 5367651"/>
                <a:gd name="connsiteY32" fmla="*/ 193963 h 1235168"/>
                <a:gd name="connsiteX33" fmla="*/ 2410691 w 5367651"/>
                <a:gd name="connsiteY33" fmla="*/ 166254 h 1235168"/>
                <a:gd name="connsiteX34" fmla="*/ 2424546 w 5367651"/>
                <a:gd name="connsiteY34" fmla="*/ 124691 h 1235168"/>
                <a:gd name="connsiteX35" fmla="*/ 2521528 w 5367651"/>
                <a:gd name="connsiteY35" fmla="*/ 96982 h 1235168"/>
                <a:gd name="connsiteX36" fmla="*/ 2715491 w 5367651"/>
                <a:gd name="connsiteY36" fmla="*/ 110836 h 1235168"/>
                <a:gd name="connsiteX37" fmla="*/ 2757055 w 5367651"/>
                <a:gd name="connsiteY37" fmla="*/ 124691 h 1235168"/>
                <a:gd name="connsiteX38" fmla="*/ 2770910 w 5367651"/>
                <a:gd name="connsiteY38" fmla="*/ 166254 h 1235168"/>
                <a:gd name="connsiteX39" fmla="*/ 2715491 w 5367651"/>
                <a:gd name="connsiteY39" fmla="*/ 235527 h 1235168"/>
                <a:gd name="connsiteX40" fmla="*/ 2660073 w 5367651"/>
                <a:gd name="connsiteY40" fmla="*/ 318654 h 1235168"/>
                <a:gd name="connsiteX41" fmla="*/ 2632364 w 5367651"/>
                <a:gd name="connsiteY41" fmla="*/ 360218 h 1235168"/>
                <a:gd name="connsiteX42" fmla="*/ 2646219 w 5367651"/>
                <a:gd name="connsiteY42" fmla="*/ 457200 h 1235168"/>
                <a:gd name="connsiteX43" fmla="*/ 2770910 w 5367651"/>
                <a:gd name="connsiteY43" fmla="*/ 401782 h 1235168"/>
                <a:gd name="connsiteX44" fmla="*/ 2854037 w 5367651"/>
                <a:gd name="connsiteY44" fmla="*/ 374073 h 1235168"/>
                <a:gd name="connsiteX45" fmla="*/ 2881746 w 5367651"/>
                <a:gd name="connsiteY45" fmla="*/ 318654 h 1235168"/>
                <a:gd name="connsiteX46" fmla="*/ 2964873 w 5367651"/>
                <a:gd name="connsiteY46" fmla="*/ 290945 h 1235168"/>
                <a:gd name="connsiteX47" fmla="*/ 3006437 w 5367651"/>
                <a:gd name="connsiteY47" fmla="*/ 263236 h 1235168"/>
                <a:gd name="connsiteX48" fmla="*/ 3061855 w 5367651"/>
                <a:gd name="connsiteY48" fmla="*/ 249382 h 1235168"/>
                <a:gd name="connsiteX49" fmla="*/ 3103419 w 5367651"/>
                <a:gd name="connsiteY49" fmla="*/ 235527 h 1235168"/>
                <a:gd name="connsiteX50" fmla="*/ 3144982 w 5367651"/>
                <a:gd name="connsiteY50" fmla="*/ 249382 h 1235168"/>
                <a:gd name="connsiteX51" fmla="*/ 3311237 w 5367651"/>
                <a:gd name="connsiteY51" fmla="*/ 235527 h 1235168"/>
                <a:gd name="connsiteX52" fmla="*/ 3768437 w 5367651"/>
                <a:gd name="connsiteY52" fmla="*/ 221673 h 1235168"/>
                <a:gd name="connsiteX53" fmla="*/ 3906982 w 5367651"/>
                <a:gd name="connsiteY53" fmla="*/ 124691 h 1235168"/>
                <a:gd name="connsiteX54" fmla="*/ 3879273 w 5367651"/>
                <a:gd name="connsiteY54" fmla="*/ 83127 h 1235168"/>
                <a:gd name="connsiteX55" fmla="*/ 4045528 w 5367651"/>
                <a:gd name="connsiteY55" fmla="*/ 13854 h 1235168"/>
                <a:gd name="connsiteX56" fmla="*/ 4087091 w 5367651"/>
                <a:gd name="connsiteY56" fmla="*/ 0 h 1235168"/>
                <a:gd name="connsiteX57" fmla="*/ 4322619 w 5367651"/>
                <a:gd name="connsiteY57" fmla="*/ 13854 h 1235168"/>
                <a:gd name="connsiteX58" fmla="*/ 4308764 w 5367651"/>
                <a:gd name="connsiteY58" fmla="*/ 69273 h 1235168"/>
                <a:gd name="connsiteX59" fmla="*/ 4267200 w 5367651"/>
                <a:gd name="connsiteY59" fmla="*/ 83127 h 1235168"/>
                <a:gd name="connsiteX60" fmla="*/ 4225637 w 5367651"/>
                <a:gd name="connsiteY60" fmla="*/ 110836 h 1235168"/>
                <a:gd name="connsiteX61" fmla="*/ 4170219 w 5367651"/>
                <a:gd name="connsiteY61" fmla="*/ 152400 h 1235168"/>
                <a:gd name="connsiteX62" fmla="*/ 4031673 w 5367651"/>
                <a:gd name="connsiteY62" fmla="*/ 180109 h 1235168"/>
                <a:gd name="connsiteX63" fmla="*/ 3976255 w 5367651"/>
                <a:gd name="connsiteY63" fmla="*/ 207818 h 1235168"/>
                <a:gd name="connsiteX64" fmla="*/ 3962400 w 5367651"/>
                <a:gd name="connsiteY64" fmla="*/ 249382 h 1235168"/>
                <a:gd name="connsiteX65" fmla="*/ 3920837 w 5367651"/>
                <a:gd name="connsiteY65" fmla="*/ 277091 h 1235168"/>
                <a:gd name="connsiteX66" fmla="*/ 3837710 w 5367651"/>
                <a:gd name="connsiteY66" fmla="*/ 346363 h 1235168"/>
                <a:gd name="connsiteX67" fmla="*/ 3699164 w 5367651"/>
                <a:gd name="connsiteY67" fmla="*/ 387927 h 1235168"/>
                <a:gd name="connsiteX68" fmla="*/ 3602182 w 5367651"/>
                <a:gd name="connsiteY68" fmla="*/ 443345 h 1235168"/>
                <a:gd name="connsiteX69" fmla="*/ 3422073 w 5367651"/>
                <a:gd name="connsiteY69" fmla="*/ 429491 h 1235168"/>
                <a:gd name="connsiteX70" fmla="*/ 3338946 w 5367651"/>
                <a:gd name="connsiteY70" fmla="*/ 457200 h 1235168"/>
                <a:gd name="connsiteX71" fmla="*/ 3311237 w 5367651"/>
                <a:gd name="connsiteY71" fmla="*/ 498763 h 1235168"/>
                <a:gd name="connsiteX72" fmla="*/ 3311237 w 5367651"/>
                <a:gd name="connsiteY72" fmla="*/ 665018 h 1235168"/>
                <a:gd name="connsiteX73" fmla="*/ 3588328 w 5367651"/>
                <a:gd name="connsiteY73" fmla="*/ 651163 h 1235168"/>
                <a:gd name="connsiteX74" fmla="*/ 3602182 w 5367651"/>
                <a:gd name="connsiteY74" fmla="*/ 609600 h 1235168"/>
                <a:gd name="connsiteX75" fmla="*/ 3713019 w 5367651"/>
                <a:gd name="connsiteY75" fmla="*/ 554182 h 1235168"/>
                <a:gd name="connsiteX76" fmla="*/ 3754582 w 5367651"/>
                <a:gd name="connsiteY76" fmla="*/ 526473 h 1235168"/>
                <a:gd name="connsiteX77" fmla="*/ 3810000 w 5367651"/>
                <a:gd name="connsiteY77" fmla="*/ 512618 h 1235168"/>
                <a:gd name="connsiteX78" fmla="*/ 3920837 w 5367651"/>
                <a:gd name="connsiteY78" fmla="*/ 471054 h 1235168"/>
                <a:gd name="connsiteX79" fmla="*/ 3962400 w 5367651"/>
                <a:gd name="connsiteY79" fmla="*/ 443345 h 1235168"/>
                <a:gd name="connsiteX80" fmla="*/ 4003964 w 5367651"/>
                <a:gd name="connsiteY80" fmla="*/ 401782 h 1235168"/>
                <a:gd name="connsiteX81" fmla="*/ 4184073 w 5367651"/>
                <a:gd name="connsiteY81" fmla="*/ 387927 h 1235168"/>
                <a:gd name="connsiteX82" fmla="*/ 4308764 w 5367651"/>
                <a:gd name="connsiteY82" fmla="*/ 346363 h 1235168"/>
                <a:gd name="connsiteX83" fmla="*/ 4433455 w 5367651"/>
                <a:gd name="connsiteY83" fmla="*/ 277091 h 1235168"/>
                <a:gd name="connsiteX84" fmla="*/ 3276809 w 5367651"/>
                <a:gd name="connsiteY84" fmla="*/ 907939 h 1235168"/>
                <a:gd name="connsiteX85" fmla="*/ 3348251 w 5367651"/>
                <a:gd name="connsiteY85" fmla="*/ 836511 h 1235168"/>
                <a:gd name="connsiteX86" fmla="*/ 3276809 w 5367651"/>
                <a:gd name="connsiteY86" fmla="*/ 1050797 h 1235168"/>
                <a:gd name="connsiteX87" fmla="*/ 3205367 w 5367651"/>
                <a:gd name="connsiteY87" fmla="*/ 979368 h 1235168"/>
                <a:gd name="connsiteX88" fmla="*/ 3205367 w 5367651"/>
                <a:gd name="connsiteY88" fmla="*/ 1050797 h 1235168"/>
                <a:gd name="connsiteX89" fmla="*/ 3205367 w 5367651"/>
                <a:gd name="connsiteY89" fmla="*/ 1122226 h 1235168"/>
                <a:gd name="connsiteX90" fmla="*/ 4793673 w 5367651"/>
                <a:gd name="connsiteY90" fmla="*/ 609600 h 1235168"/>
                <a:gd name="connsiteX91" fmla="*/ 4835237 w 5367651"/>
                <a:gd name="connsiteY91" fmla="*/ 651163 h 1235168"/>
                <a:gd name="connsiteX92" fmla="*/ 3205367 w 5367651"/>
                <a:gd name="connsiteY92" fmla="*/ 1193655 h 1235168"/>
                <a:gd name="connsiteX93" fmla="*/ 4932219 w 5367651"/>
                <a:gd name="connsiteY93" fmla="*/ 775854 h 1235168"/>
                <a:gd name="connsiteX94" fmla="*/ 4973782 w 5367651"/>
                <a:gd name="connsiteY94" fmla="*/ 803563 h 1235168"/>
                <a:gd name="connsiteX95" fmla="*/ 5015346 w 5367651"/>
                <a:gd name="connsiteY95" fmla="*/ 817418 h 1235168"/>
                <a:gd name="connsiteX96" fmla="*/ 5098473 w 5367651"/>
                <a:gd name="connsiteY96" fmla="*/ 872836 h 1235168"/>
                <a:gd name="connsiteX97" fmla="*/ 5126182 w 5367651"/>
                <a:gd name="connsiteY97" fmla="*/ 914400 h 1235168"/>
                <a:gd name="connsiteX98" fmla="*/ 5181600 w 5367651"/>
                <a:gd name="connsiteY98" fmla="*/ 942109 h 1235168"/>
                <a:gd name="connsiteX99" fmla="*/ 5209310 w 5367651"/>
                <a:gd name="connsiteY99" fmla="*/ 969818 h 1235168"/>
                <a:gd name="connsiteX100" fmla="*/ 5264728 w 5367651"/>
                <a:gd name="connsiteY100" fmla="*/ 1025236 h 1235168"/>
                <a:gd name="connsiteX101" fmla="*/ 5334000 w 5367651"/>
                <a:gd name="connsiteY101" fmla="*/ 1122218 h 1235168"/>
                <a:gd name="connsiteX0" fmla="*/ 0 w 5367651"/>
                <a:gd name="connsiteY0" fmla="*/ 512618 h 1235168"/>
                <a:gd name="connsiteX1" fmla="*/ 69273 w 5367651"/>
                <a:gd name="connsiteY1" fmla="*/ 443345 h 1235168"/>
                <a:gd name="connsiteX2" fmla="*/ 83128 w 5367651"/>
                <a:gd name="connsiteY2" fmla="*/ 387927 h 1235168"/>
                <a:gd name="connsiteX3" fmla="*/ 138546 w 5367651"/>
                <a:gd name="connsiteY3" fmla="*/ 332509 h 1235168"/>
                <a:gd name="connsiteX4" fmla="*/ 166255 w 5367651"/>
                <a:gd name="connsiteY4" fmla="*/ 290945 h 1235168"/>
                <a:gd name="connsiteX5" fmla="*/ 249382 w 5367651"/>
                <a:gd name="connsiteY5" fmla="*/ 263236 h 1235168"/>
                <a:gd name="connsiteX6" fmla="*/ 346364 w 5367651"/>
                <a:gd name="connsiteY6" fmla="*/ 235527 h 1235168"/>
                <a:gd name="connsiteX7" fmla="*/ 443346 w 5367651"/>
                <a:gd name="connsiteY7" fmla="*/ 249382 h 1235168"/>
                <a:gd name="connsiteX8" fmla="*/ 498764 w 5367651"/>
                <a:gd name="connsiteY8" fmla="*/ 263236 h 1235168"/>
                <a:gd name="connsiteX9" fmla="*/ 595746 w 5367651"/>
                <a:gd name="connsiteY9" fmla="*/ 277091 h 1235168"/>
                <a:gd name="connsiteX10" fmla="*/ 609600 w 5367651"/>
                <a:gd name="connsiteY10" fmla="*/ 318654 h 1235168"/>
                <a:gd name="connsiteX11" fmla="*/ 775855 w 5367651"/>
                <a:gd name="connsiteY11" fmla="*/ 360218 h 1235168"/>
                <a:gd name="connsiteX12" fmla="*/ 803564 w 5367651"/>
                <a:gd name="connsiteY12" fmla="*/ 318654 h 1235168"/>
                <a:gd name="connsiteX13" fmla="*/ 817419 w 5367651"/>
                <a:gd name="connsiteY13" fmla="*/ 277091 h 1235168"/>
                <a:gd name="connsiteX14" fmla="*/ 858982 w 5367651"/>
                <a:gd name="connsiteY14" fmla="*/ 263236 h 1235168"/>
                <a:gd name="connsiteX15" fmla="*/ 900546 w 5367651"/>
                <a:gd name="connsiteY15" fmla="*/ 235527 h 1235168"/>
                <a:gd name="connsiteX16" fmla="*/ 928255 w 5367651"/>
                <a:gd name="connsiteY16" fmla="*/ 193963 h 1235168"/>
                <a:gd name="connsiteX17" fmla="*/ 1025237 w 5367651"/>
                <a:gd name="connsiteY17" fmla="*/ 152400 h 1235168"/>
                <a:gd name="connsiteX18" fmla="*/ 1066800 w 5367651"/>
                <a:gd name="connsiteY18" fmla="*/ 138545 h 1235168"/>
                <a:gd name="connsiteX19" fmla="*/ 1302328 w 5367651"/>
                <a:gd name="connsiteY19" fmla="*/ 138545 h 1235168"/>
                <a:gd name="connsiteX20" fmla="*/ 1343891 w 5367651"/>
                <a:gd name="connsiteY20" fmla="*/ 110836 h 1235168"/>
                <a:gd name="connsiteX21" fmla="*/ 1413164 w 5367651"/>
                <a:gd name="connsiteY21" fmla="*/ 166254 h 1235168"/>
                <a:gd name="connsiteX22" fmla="*/ 1454728 w 5367651"/>
                <a:gd name="connsiteY22" fmla="*/ 180109 h 1235168"/>
                <a:gd name="connsiteX23" fmla="*/ 1482437 w 5367651"/>
                <a:gd name="connsiteY23" fmla="*/ 221673 h 1235168"/>
                <a:gd name="connsiteX24" fmla="*/ 1537855 w 5367651"/>
                <a:gd name="connsiteY24" fmla="*/ 235527 h 1235168"/>
                <a:gd name="connsiteX25" fmla="*/ 1579419 w 5367651"/>
                <a:gd name="connsiteY25" fmla="*/ 249382 h 1235168"/>
                <a:gd name="connsiteX26" fmla="*/ 1620982 w 5367651"/>
                <a:gd name="connsiteY26" fmla="*/ 290945 h 1235168"/>
                <a:gd name="connsiteX27" fmla="*/ 1773382 w 5367651"/>
                <a:gd name="connsiteY27" fmla="*/ 290945 h 1235168"/>
                <a:gd name="connsiteX28" fmla="*/ 1828800 w 5367651"/>
                <a:gd name="connsiteY28" fmla="*/ 263236 h 1235168"/>
                <a:gd name="connsiteX29" fmla="*/ 2133600 w 5367651"/>
                <a:gd name="connsiteY29" fmla="*/ 263236 h 1235168"/>
                <a:gd name="connsiteX30" fmla="*/ 2299855 w 5367651"/>
                <a:gd name="connsiteY30" fmla="*/ 249382 h 1235168"/>
                <a:gd name="connsiteX31" fmla="*/ 2327564 w 5367651"/>
                <a:gd name="connsiteY31" fmla="*/ 207818 h 1235168"/>
                <a:gd name="connsiteX32" fmla="*/ 2369128 w 5367651"/>
                <a:gd name="connsiteY32" fmla="*/ 193963 h 1235168"/>
                <a:gd name="connsiteX33" fmla="*/ 2410691 w 5367651"/>
                <a:gd name="connsiteY33" fmla="*/ 166254 h 1235168"/>
                <a:gd name="connsiteX34" fmla="*/ 2424546 w 5367651"/>
                <a:gd name="connsiteY34" fmla="*/ 124691 h 1235168"/>
                <a:gd name="connsiteX35" fmla="*/ 2521528 w 5367651"/>
                <a:gd name="connsiteY35" fmla="*/ 96982 h 1235168"/>
                <a:gd name="connsiteX36" fmla="*/ 2715491 w 5367651"/>
                <a:gd name="connsiteY36" fmla="*/ 110836 h 1235168"/>
                <a:gd name="connsiteX37" fmla="*/ 2757055 w 5367651"/>
                <a:gd name="connsiteY37" fmla="*/ 124691 h 1235168"/>
                <a:gd name="connsiteX38" fmla="*/ 2770910 w 5367651"/>
                <a:gd name="connsiteY38" fmla="*/ 166254 h 1235168"/>
                <a:gd name="connsiteX39" fmla="*/ 2715491 w 5367651"/>
                <a:gd name="connsiteY39" fmla="*/ 235527 h 1235168"/>
                <a:gd name="connsiteX40" fmla="*/ 2660073 w 5367651"/>
                <a:gd name="connsiteY40" fmla="*/ 318654 h 1235168"/>
                <a:gd name="connsiteX41" fmla="*/ 2632364 w 5367651"/>
                <a:gd name="connsiteY41" fmla="*/ 360218 h 1235168"/>
                <a:gd name="connsiteX42" fmla="*/ 2646219 w 5367651"/>
                <a:gd name="connsiteY42" fmla="*/ 457200 h 1235168"/>
                <a:gd name="connsiteX43" fmla="*/ 2770910 w 5367651"/>
                <a:gd name="connsiteY43" fmla="*/ 401782 h 1235168"/>
                <a:gd name="connsiteX44" fmla="*/ 2854037 w 5367651"/>
                <a:gd name="connsiteY44" fmla="*/ 374073 h 1235168"/>
                <a:gd name="connsiteX45" fmla="*/ 2881746 w 5367651"/>
                <a:gd name="connsiteY45" fmla="*/ 318654 h 1235168"/>
                <a:gd name="connsiteX46" fmla="*/ 2964873 w 5367651"/>
                <a:gd name="connsiteY46" fmla="*/ 290945 h 1235168"/>
                <a:gd name="connsiteX47" fmla="*/ 3006437 w 5367651"/>
                <a:gd name="connsiteY47" fmla="*/ 263236 h 1235168"/>
                <a:gd name="connsiteX48" fmla="*/ 3061855 w 5367651"/>
                <a:gd name="connsiteY48" fmla="*/ 249382 h 1235168"/>
                <a:gd name="connsiteX49" fmla="*/ 3103419 w 5367651"/>
                <a:gd name="connsiteY49" fmla="*/ 235527 h 1235168"/>
                <a:gd name="connsiteX50" fmla="*/ 3144982 w 5367651"/>
                <a:gd name="connsiteY50" fmla="*/ 249382 h 1235168"/>
                <a:gd name="connsiteX51" fmla="*/ 3311237 w 5367651"/>
                <a:gd name="connsiteY51" fmla="*/ 235527 h 1235168"/>
                <a:gd name="connsiteX52" fmla="*/ 3768437 w 5367651"/>
                <a:gd name="connsiteY52" fmla="*/ 221673 h 1235168"/>
                <a:gd name="connsiteX53" fmla="*/ 3906982 w 5367651"/>
                <a:gd name="connsiteY53" fmla="*/ 124691 h 1235168"/>
                <a:gd name="connsiteX54" fmla="*/ 3879273 w 5367651"/>
                <a:gd name="connsiteY54" fmla="*/ 83127 h 1235168"/>
                <a:gd name="connsiteX55" fmla="*/ 4045528 w 5367651"/>
                <a:gd name="connsiteY55" fmla="*/ 13854 h 1235168"/>
                <a:gd name="connsiteX56" fmla="*/ 4087091 w 5367651"/>
                <a:gd name="connsiteY56" fmla="*/ 0 h 1235168"/>
                <a:gd name="connsiteX57" fmla="*/ 4322619 w 5367651"/>
                <a:gd name="connsiteY57" fmla="*/ 13854 h 1235168"/>
                <a:gd name="connsiteX58" fmla="*/ 4308764 w 5367651"/>
                <a:gd name="connsiteY58" fmla="*/ 69273 h 1235168"/>
                <a:gd name="connsiteX59" fmla="*/ 4267200 w 5367651"/>
                <a:gd name="connsiteY59" fmla="*/ 83127 h 1235168"/>
                <a:gd name="connsiteX60" fmla="*/ 4225637 w 5367651"/>
                <a:gd name="connsiteY60" fmla="*/ 110836 h 1235168"/>
                <a:gd name="connsiteX61" fmla="*/ 4170219 w 5367651"/>
                <a:gd name="connsiteY61" fmla="*/ 152400 h 1235168"/>
                <a:gd name="connsiteX62" fmla="*/ 4031673 w 5367651"/>
                <a:gd name="connsiteY62" fmla="*/ 180109 h 1235168"/>
                <a:gd name="connsiteX63" fmla="*/ 3976255 w 5367651"/>
                <a:gd name="connsiteY63" fmla="*/ 207818 h 1235168"/>
                <a:gd name="connsiteX64" fmla="*/ 3962400 w 5367651"/>
                <a:gd name="connsiteY64" fmla="*/ 249382 h 1235168"/>
                <a:gd name="connsiteX65" fmla="*/ 3920837 w 5367651"/>
                <a:gd name="connsiteY65" fmla="*/ 277091 h 1235168"/>
                <a:gd name="connsiteX66" fmla="*/ 3837710 w 5367651"/>
                <a:gd name="connsiteY66" fmla="*/ 346363 h 1235168"/>
                <a:gd name="connsiteX67" fmla="*/ 3699164 w 5367651"/>
                <a:gd name="connsiteY67" fmla="*/ 387927 h 1235168"/>
                <a:gd name="connsiteX68" fmla="*/ 3602182 w 5367651"/>
                <a:gd name="connsiteY68" fmla="*/ 443345 h 1235168"/>
                <a:gd name="connsiteX69" fmla="*/ 3422073 w 5367651"/>
                <a:gd name="connsiteY69" fmla="*/ 429491 h 1235168"/>
                <a:gd name="connsiteX70" fmla="*/ 3338946 w 5367651"/>
                <a:gd name="connsiteY70" fmla="*/ 457200 h 1235168"/>
                <a:gd name="connsiteX71" fmla="*/ 3311237 w 5367651"/>
                <a:gd name="connsiteY71" fmla="*/ 498763 h 1235168"/>
                <a:gd name="connsiteX72" fmla="*/ 3311237 w 5367651"/>
                <a:gd name="connsiteY72" fmla="*/ 665018 h 1235168"/>
                <a:gd name="connsiteX73" fmla="*/ 3588328 w 5367651"/>
                <a:gd name="connsiteY73" fmla="*/ 651163 h 1235168"/>
                <a:gd name="connsiteX74" fmla="*/ 3602182 w 5367651"/>
                <a:gd name="connsiteY74" fmla="*/ 609600 h 1235168"/>
                <a:gd name="connsiteX75" fmla="*/ 3713019 w 5367651"/>
                <a:gd name="connsiteY75" fmla="*/ 554182 h 1235168"/>
                <a:gd name="connsiteX76" fmla="*/ 3754582 w 5367651"/>
                <a:gd name="connsiteY76" fmla="*/ 526473 h 1235168"/>
                <a:gd name="connsiteX77" fmla="*/ 3810000 w 5367651"/>
                <a:gd name="connsiteY77" fmla="*/ 512618 h 1235168"/>
                <a:gd name="connsiteX78" fmla="*/ 3920837 w 5367651"/>
                <a:gd name="connsiteY78" fmla="*/ 471054 h 1235168"/>
                <a:gd name="connsiteX79" fmla="*/ 3962400 w 5367651"/>
                <a:gd name="connsiteY79" fmla="*/ 443345 h 1235168"/>
                <a:gd name="connsiteX80" fmla="*/ 4003964 w 5367651"/>
                <a:gd name="connsiteY80" fmla="*/ 401782 h 1235168"/>
                <a:gd name="connsiteX81" fmla="*/ 4184073 w 5367651"/>
                <a:gd name="connsiteY81" fmla="*/ 387927 h 1235168"/>
                <a:gd name="connsiteX82" fmla="*/ 4308764 w 5367651"/>
                <a:gd name="connsiteY82" fmla="*/ 346363 h 1235168"/>
                <a:gd name="connsiteX83" fmla="*/ 4433455 w 5367651"/>
                <a:gd name="connsiteY83" fmla="*/ 277091 h 1235168"/>
                <a:gd name="connsiteX84" fmla="*/ 3276809 w 5367651"/>
                <a:gd name="connsiteY84" fmla="*/ 907939 h 1235168"/>
                <a:gd name="connsiteX85" fmla="*/ 3348251 w 5367651"/>
                <a:gd name="connsiteY85" fmla="*/ 836511 h 1235168"/>
                <a:gd name="connsiteX86" fmla="*/ 3276809 w 5367651"/>
                <a:gd name="connsiteY86" fmla="*/ 1050797 h 1235168"/>
                <a:gd name="connsiteX87" fmla="*/ 3205367 w 5367651"/>
                <a:gd name="connsiteY87" fmla="*/ 979368 h 1235168"/>
                <a:gd name="connsiteX88" fmla="*/ 3205367 w 5367651"/>
                <a:gd name="connsiteY88" fmla="*/ 1050797 h 1235168"/>
                <a:gd name="connsiteX89" fmla="*/ 3205367 w 5367651"/>
                <a:gd name="connsiteY89" fmla="*/ 1122226 h 1235168"/>
                <a:gd name="connsiteX90" fmla="*/ 4793673 w 5367651"/>
                <a:gd name="connsiteY90" fmla="*/ 609600 h 1235168"/>
                <a:gd name="connsiteX91" fmla="*/ 3205367 w 5367651"/>
                <a:gd name="connsiteY91" fmla="*/ 979368 h 1235168"/>
                <a:gd name="connsiteX92" fmla="*/ 3205367 w 5367651"/>
                <a:gd name="connsiteY92" fmla="*/ 1193655 h 1235168"/>
                <a:gd name="connsiteX93" fmla="*/ 4932219 w 5367651"/>
                <a:gd name="connsiteY93" fmla="*/ 775854 h 1235168"/>
                <a:gd name="connsiteX94" fmla="*/ 4973782 w 5367651"/>
                <a:gd name="connsiteY94" fmla="*/ 803563 h 1235168"/>
                <a:gd name="connsiteX95" fmla="*/ 5015346 w 5367651"/>
                <a:gd name="connsiteY95" fmla="*/ 817418 h 1235168"/>
                <a:gd name="connsiteX96" fmla="*/ 5098473 w 5367651"/>
                <a:gd name="connsiteY96" fmla="*/ 872836 h 1235168"/>
                <a:gd name="connsiteX97" fmla="*/ 5126182 w 5367651"/>
                <a:gd name="connsiteY97" fmla="*/ 914400 h 1235168"/>
                <a:gd name="connsiteX98" fmla="*/ 5181600 w 5367651"/>
                <a:gd name="connsiteY98" fmla="*/ 942109 h 1235168"/>
                <a:gd name="connsiteX99" fmla="*/ 5209310 w 5367651"/>
                <a:gd name="connsiteY99" fmla="*/ 969818 h 1235168"/>
                <a:gd name="connsiteX100" fmla="*/ 5264728 w 5367651"/>
                <a:gd name="connsiteY100" fmla="*/ 1025236 h 1235168"/>
                <a:gd name="connsiteX101" fmla="*/ 5334000 w 5367651"/>
                <a:gd name="connsiteY101" fmla="*/ 1122218 h 1235168"/>
                <a:gd name="connsiteX0" fmla="*/ 0 w 5367651"/>
                <a:gd name="connsiteY0" fmla="*/ 512618 h 1235168"/>
                <a:gd name="connsiteX1" fmla="*/ 69273 w 5367651"/>
                <a:gd name="connsiteY1" fmla="*/ 443345 h 1235168"/>
                <a:gd name="connsiteX2" fmla="*/ 83128 w 5367651"/>
                <a:gd name="connsiteY2" fmla="*/ 387927 h 1235168"/>
                <a:gd name="connsiteX3" fmla="*/ 138546 w 5367651"/>
                <a:gd name="connsiteY3" fmla="*/ 332509 h 1235168"/>
                <a:gd name="connsiteX4" fmla="*/ 166255 w 5367651"/>
                <a:gd name="connsiteY4" fmla="*/ 290945 h 1235168"/>
                <a:gd name="connsiteX5" fmla="*/ 249382 w 5367651"/>
                <a:gd name="connsiteY5" fmla="*/ 263236 h 1235168"/>
                <a:gd name="connsiteX6" fmla="*/ 346364 w 5367651"/>
                <a:gd name="connsiteY6" fmla="*/ 235527 h 1235168"/>
                <a:gd name="connsiteX7" fmla="*/ 443346 w 5367651"/>
                <a:gd name="connsiteY7" fmla="*/ 249382 h 1235168"/>
                <a:gd name="connsiteX8" fmla="*/ 498764 w 5367651"/>
                <a:gd name="connsiteY8" fmla="*/ 263236 h 1235168"/>
                <a:gd name="connsiteX9" fmla="*/ 595746 w 5367651"/>
                <a:gd name="connsiteY9" fmla="*/ 277091 h 1235168"/>
                <a:gd name="connsiteX10" fmla="*/ 609600 w 5367651"/>
                <a:gd name="connsiteY10" fmla="*/ 318654 h 1235168"/>
                <a:gd name="connsiteX11" fmla="*/ 775855 w 5367651"/>
                <a:gd name="connsiteY11" fmla="*/ 360218 h 1235168"/>
                <a:gd name="connsiteX12" fmla="*/ 803564 w 5367651"/>
                <a:gd name="connsiteY12" fmla="*/ 318654 h 1235168"/>
                <a:gd name="connsiteX13" fmla="*/ 817419 w 5367651"/>
                <a:gd name="connsiteY13" fmla="*/ 277091 h 1235168"/>
                <a:gd name="connsiteX14" fmla="*/ 858982 w 5367651"/>
                <a:gd name="connsiteY14" fmla="*/ 263236 h 1235168"/>
                <a:gd name="connsiteX15" fmla="*/ 900546 w 5367651"/>
                <a:gd name="connsiteY15" fmla="*/ 235527 h 1235168"/>
                <a:gd name="connsiteX16" fmla="*/ 928255 w 5367651"/>
                <a:gd name="connsiteY16" fmla="*/ 193963 h 1235168"/>
                <a:gd name="connsiteX17" fmla="*/ 1025237 w 5367651"/>
                <a:gd name="connsiteY17" fmla="*/ 152400 h 1235168"/>
                <a:gd name="connsiteX18" fmla="*/ 1066800 w 5367651"/>
                <a:gd name="connsiteY18" fmla="*/ 138545 h 1235168"/>
                <a:gd name="connsiteX19" fmla="*/ 1302328 w 5367651"/>
                <a:gd name="connsiteY19" fmla="*/ 138545 h 1235168"/>
                <a:gd name="connsiteX20" fmla="*/ 1343891 w 5367651"/>
                <a:gd name="connsiteY20" fmla="*/ 110836 h 1235168"/>
                <a:gd name="connsiteX21" fmla="*/ 1413164 w 5367651"/>
                <a:gd name="connsiteY21" fmla="*/ 166254 h 1235168"/>
                <a:gd name="connsiteX22" fmla="*/ 1454728 w 5367651"/>
                <a:gd name="connsiteY22" fmla="*/ 180109 h 1235168"/>
                <a:gd name="connsiteX23" fmla="*/ 1482437 w 5367651"/>
                <a:gd name="connsiteY23" fmla="*/ 221673 h 1235168"/>
                <a:gd name="connsiteX24" fmla="*/ 1537855 w 5367651"/>
                <a:gd name="connsiteY24" fmla="*/ 235527 h 1235168"/>
                <a:gd name="connsiteX25" fmla="*/ 1579419 w 5367651"/>
                <a:gd name="connsiteY25" fmla="*/ 249382 h 1235168"/>
                <a:gd name="connsiteX26" fmla="*/ 1620982 w 5367651"/>
                <a:gd name="connsiteY26" fmla="*/ 290945 h 1235168"/>
                <a:gd name="connsiteX27" fmla="*/ 1773382 w 5367651"/>
                <a:gd name="connsiteY27" fmla="*/ 290945 h 1235168"/>
                <a:gd name="connsiteX28" fmla="*/ 1828800 w 5367651"/>
                <a:gd name="connsiteY28" fmla="*/ 263236 h 1235168"/>
                <a:gd name="connsiteX29" fmla="*/ 2133600 w 5367651"/>
                <a:gd name="connsiteY29" fmla="*/ 263236 h 1235168"/>
                <a:gd name="connsiteX30" fmla="*/ 2299855 w 5367651"/>
                <a:gd name="connsiteY30" fmla="*/ 249382 h 1235168"/>
                <a:gd name="connsiteX31" fmla="*/ 2327564 w 5367651"/>
                <a:gd name="connsiteY31" fmla="*/ 207818 h 1235168"/>
                <a:gd name="connsiteX32" fmla="*/ 2369128 w 5367651"/>
                <a:gd name="connsiteY32" fmla="*/ 193963 h 1235168"/>
                <a:gd name="connsiteX33" fmla="*/ 2410691 w 5367651"/>
                <a:gd name="connsiteY33" fmla="*/ 166254 h 1235168"/>
                <a:gd name="connsiteX34" fmla="*/ 2424546 w 5367651"/>
                <a:gd name="connsiteY34" fmla="*/ 124691 h 1235168"/>
                <a:gd name="connsiteX35" fmla="*/ 2521528 w 5367651"/>
                <a:gd name="connsiteY35" fmla="*/ 96982 h 1235168"/>
                <a:gd name="connsiteX36" fmla="*/ 2715491 w 5367651"/>
                <a:gd name="connsiteY36" fmla="*/ 110836 h 1235168"/>
                <a:gd name="connsiteX37" fmla="*/ 2757055 w 5367651"/>
                <a:gd name="connsiteY37" fmla="*/ 124691 h 1235168"/>
                <a:gd name="connsiteX38" fmla="*/ 2770910 w 5367651"/>
                <a:gd name="connsiteY38" fmla="*/ 166254 h 1235168"/>
                <a:gd name="connsiteX39" fmla="*/ 2715491 w 5367651"/>
                <a:gd name="connsiteY39" fmla="*/ 235527 h 1235168"/>
                <a:gd name="connsiteX40" fmla="*/ 2660073 w 5367651"/>
                <a:gd name="connsiteY40" fmla="*/ 318654 h 1235168"/>
                <a:gd name="connsiteX41" fmla="*/ 2632364 w 5367651"/>
                <a:gd name="connsiteY41" fmla="*/ 360218 h 1235168"/>
                <a:gd name="connsiteX42" fmla="*/ 2646219 w 5367651"/>
                <a:gd name="connsiteY42" fmla="*/ 457200 h 1235168"/>
                <a:gd name="connsiteX43" fmla="*/ 2770910 w 5367651"/>
                <a:gd name="connsiteY43" fmla="*/ 401782 h 1235168"/>
                <a:gd name="connsiteX44" fmla="*/ 2854037 w 5367651"/>
                <a:gd name="connsiteY44" fmla="*/ 374073 h 1235168"/>
                <a:gd name="connsiteX45" fmla="*/ 2881746 w 5367651"/>
                <a:gd name="connsiteY45" fmla="*/ 318654 h 1235168"/>
                <a:gd name="connsiteX46" fmla="*/ 2964873 w 5367651"/>
                <a:gd name="connsiteY46" fmla="*/ 290945 h 1235168"/>
                <a:gd name="connsiteX47" fmla="*/ 3006437 w 5367651"/>
                <a:gd name="connsiteY47" fmla="*/ 263236 h 1235168"/>
                <a:gd name="connsiteX48" fmla="*/ 3061855 w 5367651"/>
                <a:gd name="connsiteY48" fmla="*/ 249382 h 1235168"/>
                <a:gd name="connsiteX49" fmla="*/ 3103419 w 5367651"/>
                <a:gd name="connsiteY49" fmla="*/ 235527 h 1235168"/>
                <a:gd name="connsiteX50" fmla="*/ 3144982 w 5367651"/>
                <a:gd name="connsiteY50" fmla="*/ 249382 h 1235168"/>
                <a:gd name="connsiteX51" fmla="*/ 3311237 w 5367651"/>
                <a:gd name="connsiteY51" fmla="*/ 235527 h 1235168"/>
                <a:gd name="connsiteX52" fmla="*/ 3768437 w 5367651"/>
                <a:gd name="connsiteY52" fmla="*/ 221673 h 1235168"/>
                <a:gd name="connsiteX53" fmla="*/ 3906982 w 5367651"/>
                <a:gd name="connsiteY53" fmla="*/ 124691 h 1235168"/>
                <a:gd name="connsiteX54" fmla="*/ 3879273 w 5367651"/>
                <a:gd name="connsiteY54" fmla="*/ 83127 h 1235168"/>
                <a:gd name="connsiteX55" fmla="*/ 4045528 w 5367651"/>
                <a:gd name="connsiteY55" fmla="*/ 13854 h 1235168"/>
                <a:gd name="connsiteX56" fmla="*/ 4087091 w 5367651"/>
                <a:gd name="connsiteY56" fmla="*/ 0 h 1235168"/>
                <a:gd name="connsiteX57" fmla="*/ 4322619 w 5367651"/>
                <a:gd name="connsiteY57" fmla="*/ 13854 h 1235168"/>
                <a:gd name="connsiteX58" fmla="*/ 4308764 w 5367651"/>
                <a:gd name="connsiteY58" fmla="*/ 69273 h 1235168"/>
                <a:gd name="connsiteX59" fmla="*/ 4267200 w 5367651"/>
                <a:gd name="connsiteY59" fmla="*/ 83127 h 1235168"/>
                <a:gd name="connsiteX60" fmla="*/ 4225637 w 5367651"/>
                <a:gd name="connsiteY60" fmla="*/ 110836 h 1235168"/>
                <a:gd name="connsiteX61" fmla="*/ 4170219 w 5367651"/>
                <a:gd name="connsiteY61" fmla="*/ 152400 h 1235168"/>
                <a:gd name="connsiteX62" fmla="*/ 4031673 w 5367651"/>
                <a:gd name="connsiteY62" fmla="*/ 180109 h 1235168"/>
                <a:gd name="connsiteX63" fmla="*/ 3976255 w 5367651"/>
                <a:gd name="connsiteY63" fmla="*/ 207818 h 1235168"/>
                <a:gd name="connsiteX64" fmla="*/ 3962400 w 5367651"/>
                <a:gd name="connsiteY64" fmla="*/ 249382 h 1235168"/>
                <a:gd name="connsiteX65" fmla="*/ 3920837 w 5367651"/>
                <a:gd name="connsiteY65" fmla="*/ 277091 h 1235168"/>
                <a:gd name="connsiteX66" fmla="*/ 3837710 w 5367651"/>
                <a:gd name="connsiteY66" fmla="*/ 346363 h 1235168"/>
                <a:gd name="connsiteX67" fmla="*/ 3699164 w 5367651"/>
                <a:gd name="connsiteY67" fmla="*/ 387927 h 1235168"/>
                <a:gd name="connsiteX68" fmla="*/ 3602182 w 5367651"/>
                <a:gd name="connsiteY68" fmla="*/ 443345 h 1235168"/>
                <a:gd name="connsiteX69" fmla="*/ 3422073 w 5367651"/>
                <a:gd name="connsiteY69" fmla="*/ 429491 h 1235168"/>
                <a:gd name="connsiteX70" fmla="*/ 3338946 w 5367651"/>
                <a:gd name="connsiteY70" fmla="*/ 457200 h 1235168"/>
                <a:gd name="connsiteX71" fmla="*/ 3311237 w 5367651"/>
                <a:gd name="connsiteY71" fmla="*/ 498763 h 1235168"/>
                <a:gd name="connsiteX72" fmla="*/ 3311237 w 5367651"/>
                <a:gd name="connsiteY72" fmla="*/ 665018 h 1235168"/>
                <a:gd name="connsiteX73" fmla="*/ 3588328 w 5367651"/>
                <a:gd name="connsiteY73" fmla="*/ 651163 h 1235168"/>
                <a:gd name="connsiteX74" fmla="*/ 3602182 w 5367651"/>
                <a:gd name="connsiteY74" fmla="*/ 609600 h 1235168"/>
                <a:gd name="connsiteX75" fmla="*/ 3713019 w 5367651"/>
                <a:gd name="connsiteY75" fmla="*/ 554182 h 1235168"/>
                <a:gd name="connsiteX76" fmla="*/ 3754582 w 5367651"/>
                <a:gd name="connsiteY76" fmla="*/ 526473 h 1235168"/>
                <a:gd name="connsiteX77" fmla="*/ 3810000 w 5367651"/>
                <a:gd name="connsiteY77" fmla="*/ 512618 h 1235168"/>
                <a:gd name="connsiteX78" fmla="*/ 3920837 w 5367651"/>
                <a:gd name="connsiteY78" fmla="*/ 471054 h 1235168"/>
                <a:gd name="connsiteX79" fmla="*/ 3962400 w 5367651"/>
                <a:gd name="connsiteY79" fmla="*/ 443345 h 1235168"/>
                <a:gd name="connsiteX80" fmla="*/ 4003964 w 5367651"/>
                <a:gd name="connsiteY80" fmla="*/ 401782 h 1235168"/>
                <a:gd name="connsiteX81" fmla="*/ 4184073 w 5367651"/>
                <a:gd name="connsiteY81" fmla="*/ 387927 h 1235168"/>
                <a:gd name="connsiteX82" fmla="*/ 4308764 w 5367651"/>
                <a:gd name="connsiteY82" fmla="*/ 346363 h 1235168"/>
                <a:gd name="connsiteX83" fmla="*/ 4433455 w 5367651"/>
                <a:gd name="connsiteY83" fmla="*/ 277091 h 1235168"/>
                <a:gd name="connsiteX84" fmla="*/ 3276809 w 5367651"/>
                <a:gd name="connsiteY84" fmla="*/ 907939 h 1235168"/>
                <a:gd name="connsiteX85" fmla="*/ 3348251 w 5367651"/>
                <a:gd name="connsiteY85" fmla="*/ 836511 h 1235168"/>
                <a:gd name="connsiteX86" fmla="*/ 3276809 w 5367651"/>
                <a:gd name="connsiteY86" fmla="*/ 1050797 h 1235168"/>
                <a:gd name="connsiteX87" fmla="*/ 3205367 w 5367651"/>
                <a:gd name="connsiteY87" fmla="*/ 979368 h 1235168"/>
                <a:gd name="connsiteX88" fmla="*/ 3205367 w 5367651"/>
                <a:gd name="connsiteY88" fmla="*/ 1050797 h 1235168"/>
                <a:gd name="connsiteX89" fmla="*/ 3205367 w 5367651"/>
                <a:gd name="connsiteY89" fmla="*/ 1122226 h 1235168"/>
                <a:gd name="connsiteX90" fmla="*/ 3205367 w 5367651"/>
                <a:gd name="connsiteY90" fmla="*/ 907939 h 1235168"/>
                <a:gd name="connsiteX91" fmla="*/ 3205367 w 5367651"/>
                <a:gd name="connsiteY91" fmla="*/ 979368 h 1235168"/>
                <a:gd name="connsiteX92" fmla="*/ 3205367 w 5367651"/>
                <a:gd name="connsiteY92" fmla="*/ 1193655 h 1235168"/>
                <a:gd name="connsiteX93" fmla="*/ 4932219 w 5367651"/>
                <a:gd name="connsiteY93" fmla="*/ 775854 h 1235168"/>
                <a:gd name="connsiteX94" fmla="*/ 4973782 w 5367651"/>
                <a:gd name="connsiteY94" fmla="*/ 803563 h 1235168"/>
                <a:gd name="connsiteX95" fmla="*/ 5015346 w 5367651"/>
                <a:gd name="connsiteY95" fmla="*/ 817418 h 1235168"/>
                <a:gd name="connsiteX96" fmla="*/ 5098473 w 5367651"/>
                <a:gd name="connsiteY96" fmla="*/ 872836 h 1235168"/>
                <a:gd name="connsiteX97" fmla="*/ 5126182 w 5367651"/>
                <a:gd name="connsiteY97" fmla="*/ 914400 h 1235168"/>
                <a:gd name="connsiteX98" fmla="*/ 5181600 w 5367651"/>
                <a:gd name="connsiteY98" fmla="*/ 942109 h 1235168"/>
                <a:gd name="connsiteX99" fmla="*/ 5209310 w 5367651"/>
                <a:gd name="connsiteY99" fmla="*/ 969818 h 1235168"/>
                <a:gd name="connsiteX100" fmla="*/ 5264728 w 5367651"/>
                <a:gd name="connsiteY100" fmla="*/ 1025236 h 1235168"/>
                <a:gd name="connsiteX101" fmla="*/ 5334000 w 5367651"/>
                <a:gd name="connsiteY101" fmla="*/ 1122218 h 1235168"/>
                <a:gd name="connsiteX0" fmla="*/ 0 w 5367651"/>
                <a:gd name="connsiteY0" fmla="*/ 512618 h 1281256"/>
                <a:gd name="connsiteX1" fmla="*/ 69273 w 5367651"/>
                <a:gd name="connsiteY1" fmla="*/ 443345 h 1281256"/>
                <a:gd name="connsiteX2" fmla="*/ 83128 w 5367651"/>
                <a:gd name="connsiteY2" fmla="*/ 387927 h 1281256"/>
                <a:gd name="connsiteX3" fmla="*/ 138546 w 5367651"/>
                <a:gd name="connsiteY3" fmla="*/ 332509 h 1281256"/>
                <a:gd name="connsiteX4" fmla="*/ 166255 w 5367651"/>
                <a:gd name="connsiteY4" fmla="*/ 290945 h 1281256"/>
                <a:gd name="connsiteX5" fmla="*/ 249382 w 5367651"/>
                <a:gd name="connsiteY5" fmla="*/ 263236 h 1281256"/>
                <a:gd name="connsiteX6" fmla="*/ 346364 w 5367651"/>
                <a:gd name="connsiteY6" fmla="*/ 235527 h 1281256"/>
                <a:gd name="connsiteX7" fmla="*/ 443346 w 5367651"/>
                <a:gd name="connsiteY7" fmla="*/ 249382 h 1281256"/>
                <a:gd name="connsiteX8" fmla="*/ 498764 w 5367651"/>
                <a:gd name="connsiteY8" fmla="*/ 263236 h 1281256"/>
                <a:gd name="connsiteX9" fmla="*/ 595746 w 5367651"/>
                <a:gd name="connsiteY9" fmla="*/ 277091 h 1281256"/>
                <a:gd name="connsiteX10" fmla="*/ 609600 w 5367651"/>
                <a:gd name="connsiteY10" fmla="*/ 318654 h 1281256"/>
                <a:gd name="connsiteX11" fmla="*/ 775855 w 5367651"/>
                <a:gd name="connsiteY11" fmla="*/ 360218 h 1281256"/>
                <a:gd name="connsiteX12" fmla="*/ 803564 w 5367651"/>
                <a:gd name="connsiteY12" fmla="*/ 318654 h 1281256"/>
                <a:gd name="connsiteX13" fmla="*/ 817419 w 5367651"/>
                <a:gd name="connsiteY13" fmla="*/ 277091 h 1281256"/>
                <a:gd name="connsiteX14" fmla="*/ 858982 w 5367651"/>
                <a:gd name="connsiteY14" fmla="*/ 263236 h 1281256"/>
                <a:gd name="connsiteX15" fmla="*/ 900546 w 5367651"/>
                <a:gd name="connsiteY15" fmla="*/ 235527 h 1281256"/>
                <a:gd name="connsiteX16" fmla="*/ 928255 w 5367651"/>
                <a:gd name="connsiteY16" fmla="*/ 193963 h 1281256"/>
                <a:gd name="connsiteX17" fmla="*/ 1025237 w 5367651"/>
                <a:gd name="connsiteY17" fmla="*/ 152400 h 1281256"/>
                <a:gd name="connsiteX18" fmla="*/ 1066800 w 5367651"/>
                <a:gd name="connsiteY18" fmla="*/ 138545 h 1281256"/>
                <a:gd name="connsiteX19" fmla="*/ 1302328 w 5367651"/>
                <a:gd name="connsiteY19" fmla="*/ 138545 h 1281256"/>
                <a:gd name="connsiteX20" fmla="*/ 1343891 w 5367651"/>
                <a:gd name="connsiteY20" fmla="*/ 110836 h 1281256"/>
                <a:gd name="connsiteX21" fmla="*/ 1413164 w 5367651"/>
                <a:gd name="connsiteY21" fmla="*/ 166254 h 1281256"/>
                <a:gd name="connsiteX22" fmla="*/ 1454728 w 5367651"/>
                <a:gd name="connsiteY22" fmla="*/ 180109 h 1281256"/>
                <a:gd name="connsiteX23" fmla="*/ 1482437 w 5367651"/>
                <a:gd name="connsiteY23" fmla="*/ 221673 h 1281256"/>
                <a:gd name="connsiteX24" fmla="*/ 1537855 w 5367651"/>
                <a:gd name="connsiteY24" fmla="*/ 235527 h 1281256"/>
                <a:gd name="connsiteX25" fmla="*/ 1579419 w 5367651"/>
                <a:gd name="connsiteY25" fmla="*/ 249382 h 1281256"/>
                <a:gd name="connsiteX26" fmla="*/ 1620982 w 5367651"/>
                <a:gd name="connsiteY26" fmla="*/ 290945 h 1281256"/>
                <a:gd name="connsiteX27" fmla="*/ 1773382 w 5367651"/>
                <a:gd name="connsiteY27" fmla="*/ 290945 h 1281256"/>
                <a:gd name="connsiteX28" fmla="*/ 1828800 w 5367651"/>
                <a:gd name="connsiteY28" fmla="*/ 263236 h 1281256"/>
                <a:gd name="connsiteX29" fmla="*/ 2133600 w 5367651"/>
                <a:gd name="connsiteY29" fmla="*/ 263236 h 1281256"/>
                <a:gd name="connsiteX30" fmla="*/ 2299855 w 5367651"/>
                <a:gd name="connsiteY30" fmla="*/ 249382 h 1281256"/>
                <a:gd name="connsiteX31" fmla="*/ 2327564 w 5367651"/>
                <a:gd name="connsiteY31" fmla="*/ 207818 h 1281256"/>
                <a:gd name="connsiteX32" fmla="*/ 2369128 w 5367651"/>
                <a:gd name="connsiteY32" fmla="*/ 193963 h 1281256"/>
                <a:gd name="connsiteX33" fmla="*/ 2410691 w 5367651"/>
                <a:gd name="connsiteY33" fmla="*/ 166254 h 1281256"/>
                <a:gd name="connsiteX34" fmla="*/ 2424546 w 5367651"/>
                <a:gd name="connsiteY34" fmla="*/ 124691 h 1281256"/>
                <a:gd name="connsiteX35" fmla="*/ 2521528 w 5367651"/>
                <a:gd name="connsiteY35" fmla="*/ 96982 h 1281256"/>
                <a:gd name="connsiteX36" fmla="*/ 2715491 w 5367651"/>
                <a:gd name="connsiteY36" fmla="*/ 110836 h 1281256"/>
                <a:gd name="connsiteX37" fmla="*/ 2757055 w 5367651"/>
                <a:gd name="connsiteY37" fmla="*/ 124691 h 1281256"/>
                <a:gd name="connsiteX38" fmla="*/ 2770910 w 5367651"/>
                <a:gd name="connsiteY38" fmla="*/ 166254 h 1281256"/>
                <a:gd name="connsiteX39" fmla="*/ 2715491 w 5367651"/>
                <a:gd name="connsiteY39" fmla="*/ 235527 h 1281256"/>
                <a:gd name="connsiteX40" fmla="*/ 2660073 w 5367651"/>
                <a:gd name="connsiteY40" fmla="*/ 318654 h 1281256"/>
                <a:gd name="connsiteX41" fmla="*/ 2632364 w 5367651"/>
                <a:gd name="connsiteY41" fmla="*/ 360218 h 1281256"/>
                <a:gd name="connsiteX42" fmla="*/ 2646219 w 5367651"/>
                <a:gd name="connsiteY42" fmla="*/ 457200 h 1281256"/>
                <a:gd name="connsiteX43" fmla="*/ 2770910 w 5367651"/>
                <a:gd name="connsiteY43" fmla="*/ 401782 h 1281256"/>
                <a:gd name="connsiteX44" fmla="*/ 2854037 w 5367651"/>
                <a:gd name="connsiteY44" fmla="*/ 374073 h 1281256"/>
                <a:gd name="connsiteX45" fmla="*/ 2881746 w 5367651"/>
                <a:gd name="connsiteY45" fmla="*/ 318654 h 1281256"/>
                <a:gd name="connsiteX46" fmla="*/ 2964873 w 5367651"/>
                <a:gd name="connsiteY46" fmla="*/ 290945 h 1281256"/>
                <a:gd name="connsiteX47" fmla="*/ 3006437 w 5367651"/>
                <a:gd name="connsiteY47" fmla="*/ 263236 h 1281256"/>
                <a:gd name="connsiteX48" fmla="*/ 3061855 w 5367651"/>
                <a:gd name="connsiteY48" fmla="*/ 249382 h 1281256"/>
                <a:gd name="connsiteX49" fmla="*/ 3103419 w 5367651"/>
                <a:gd name="connsiteY49" fmla="*/ 235527 h 1281256"/>
                <a:gd name="connsiteX50" fmla="*/ 3144982 w 5367651"/>
                <a:gd name="connsiteY50" fmla="*/ 249382 h 1281256"/>
                <a:gd name="connsiteX51" fmla="*/ 3311237 w 5367651"/>
                <a:gd name="connsiteY51" fmla="*/ 235527 h 1281256"/>
                <a:gd name="connsiteX52" fmla="*/ 3768437 w 5367651"/>
                <a:gd name="connsiteY52" fmla="*/ 221673 h 1281256"/>
                <a:gd name="connsiteX53" fmla="*/ 3906982 w 5367651"/>
                <a:gd name="connsiteY53" fmla="*/ 124691 h 1281256"/>
                <a:gd name="connsiteX54" fmla="*/ 3879273 w 5367651"/>
                <a:gd name="connsiteY54" fmla="*/ 83127 h 1281256"/>
                <a:gd name="connsiteX55" fmla="*/ 4045528 w 5367651"/>
                <a:gd name="connsiteY55" fmla="*/ 13854 h 1281256"/>
                <a:gd name="connsiteX56" fmla="*/ 4087091 w 5367651"/>
                <a:gd name="connsiteY56" fmla="*/ 0 h 1281256"/>
                <a:gd name="connsiteX57" fmla="*/ 4322619 w 5367651"/>
                <a:gd name="connsiteY57" fmla="*/ 13854 h 1281256"/>
                <a:gd name="connsiteX58" fmla="*/ 4308764 w 5367651"/>
                <a:gd name="connsiteY58" fmla="*/ 69273 h 1281256"/>
                <a:gd name="connsiteX59" fmla="*/ 4267200 w 5367651"/>
                <a:gd name="connsiteY59" fmla="*/ 83127 h 1281256"/>
                <a:gd name="connsiteX60" fmla="*/ 4225637 w 5367651"/>
                <a:gd name="connsiteY60" fmla="*/ 110836 h 1281256"/>
                <a:gd name="connsiteX61" fmla="*/ 4170219 w 5367651"/>
                <a:gd name="connsiteY61" fmla="*/ 152400 h 1281256"/>
                <a:gd name="connsiteX62" fmla="*/ 4031673 w 5367651"/>
                <a:gd name="connsiteY62" fmla="*/ 180109 h 1281256"/>
                <a:gd name="connsiteX63" fmla="*/ 3976255 w 5367651"/>
                <a:gd name="connsiteY63" fmla="*/ 207818 h 1281256"/>
                <a:gd name="connsiteX64" fmla="*/ 3962400 w 5367651"/>
                <a:gd name="connsiteY64" fmla="*/ 249382 h 1281256"/>
                <a:gd name="connsiteX65" fmla="*/ 3920837 w 5367651"/>
                <a:gd name="connsiteY65" fmla="*/ 277091 h 1281256"/>
                <a:gd name="connsiteX66" fmla="*/ 3837710 w 5367651"/>
                <a:gd name="connsiteY66" fmla="*/ 346363 h 1281256"/>
                <a:gd name="connsiteX67" fmla="*/ 3699164 w 5367651"/>
                <a:gd name="connsiteY67" fmla="*/ 387927 h 1281256"/>
                <a:gd name="connsiteX68" fmla="*/ 3602182 w 5367651"/>
                <a:gd name="connsiteY68" fmla="*/ 443345 h 1281256"/>
                <a:gd name="connsiteX69" fmla="*/ 3422073 w 5367651"/>
                <a:gd name="connsiteY69" fmla="*/ 429491 h 1281256"/>
                <a:gd name="connsiteX70" fmla="*/ 3338946 w 5367651"/>
                <a:gd name="connsiteY70" fmla="*/ 457200 h 1281256"/>
                <a:gd name="connsiteX71" fmla="*/ 3311237 w 5367651"/>
                <a:gd name="connsiteY71" fmla="*/ 498763 h 1281256"/>
                <a:gd name="connsiteX72" fmla="*/ 3311237 w 5367651"/>
                <a:gd name="connsiteY72" fmla="*/ 665018 h 1281256"/>
                <a:gd name="connsiteX73" fmla="*/ 3588328 w 5367651"/>
                <a:gd name="connsiteY73" fmla="*/ 651163 h 1281256"/>
                <a:gd name="connsiteX74" fmla="*/ 3602182 w 5367651"/>
                <a:gd name="connsiteY74" fmla="*/ 609600 h 1281256"/>
                <a:gd name="connsiteX75" fmla="*/ 3713019 w 5367651"/>
                <a:gd name="connsiteY75" fmla="*/ 554182 h 1281256"/>
                <a:gd name="connsiteX76" fmla="*/ 3754582 w 5367651"/>
                <a:gd name="connsiteY76" fmla="*/ 526473 h 1281256"/>
                <a:gd name="connsiteX77" fmla="*/ 3810000 w 5367651"/>
                <a:gd name="connsiteY77" fmla="*/ 512618 h 1281256"/>
                <a:gd name="connsiteX78" fmla="*/ 3920837 w 5367651"/>
                <a:gd name="connsiteY78" fmla="*/ 471054 h 1281256"/>
                <a:gd name="connsiteX79" fmla="*/ 3962400 w 5367651"/>
                <a:gd name="connsiteY79" fmla="*/ 443345 h 1281256"/>
                <a:gd name="connsiteX80" fmla="*/ 4003964 w 5367651"/>
                <a:gd name="connsiteY80" fmla="*/ 401782 h 1281256"/>
                <a:gd name="connsiteX81" fmla="*/ 4184073 w 5367651"/>
                <a:gd name="connsiteY81" fmla="*/ 387927 h 1281256"/>
                <a:gd name="connsiteX82" fmla="*/ 4308764 w 5367651"/>
                <a:gd name="connsiteY82" fmla="*/ 346363 h 1281256"/>
                <a:gd name="connsiteX83" fmla="*/ 4433455 w 5367651"/>
                <a:gd name="connsiteY83" fmla="*/ 277091 h 1281256"/>
                <a:gd name="connsiteX84" fmla="*/ 3276809 w 5367651"/>
                <a:gd name="connsiteY84" fmla="*/ 907939 h 1281256"/>
                <a:gd name="connsiteX85" fmla="*/ 3348251 w 5367651"/>
                <a:gd name="connsiteY85" fmla="*/ 836511 h 1281256"/>
                <a:gd name="connsiteX86" fmla="*/ 3276809 w 5367651"/>
                <a:gd name="connsiteY86" fmla="*/ 1050797 h 1281256"/>
                <a:gd name="connsiteX87" fmla="*/ 3205367 w 5367651"/>
                <a:gd name="connsiteY87" fmla="*/ 979368 h 1281256"/>
                <a:gd name="connsiteX88" fmla="*/ 3205367 w 5367651"/>
                <a:gd name="connsiteY88" fmla="*/ 1050797 h 1281256"/>
                <a:gd name="connsiteX89" fmla="*/ 3205367 w 5367651"/>
                <a:gd name="connsiteY89" fmla="*/ 1122226 h 1281256"/>
                <a:gd name="connsiteX90" fmla="*/ 3205367 w 5367651"/>
                <a:gd name="connsiteY90" fmla="*/ 907939 h 1281256"/>
                <a:gd name="connsiteX91" fmla="*/ 3205367 w 5367651"/>
                <a:gd name="connsiteY91" fmla="*/ 979368 h 1281256"/>
                <a:gd name="connsiteX92" fmla="*/ 3205367 w 5367651"/>
                <a:gd name="connsiteY92" fmla="*/ 1193655 h 1281256"/>
                <a:gd name="connsiteX93" fmla="*/ 4932219 w 5367651"/>
                <a:gd name="connsiteY93" fmla="*/ 775854 h 1281256"/>
                <a:gd name="connsiteX94" fmla="*/ 4973782 w 5367651"/>
                <a:gd name="connsiteY94" fmla="*/ 803563 h 1281256"/>
                <a:gd name="connsiteX95" fmla="*/ 3133924 w 5367651"/>
                <a:gd name="connsiteY95" fmla="*/ 1265083 h 1281256"/>
                <a:gd name="connsiteX96" fmla="*/ 5098473 w 5367651"/>
                <a:gd name="connsiteY96" fmla="*/ 872836 h 1281256"/>
                <a:gd name="connsiteX97" fmla="*/ 5126182 w 5367651"/>
                <a:gd name="connsiteY97" fmla="*/ 914400 h 1281256"/>
                <a:gd name="connsiteX98" fmla="*/ 5181600 w 5367651"/>
                <a:gd name="connsiteY98" fmla="*/ 942109 h 1281256"/>
                <a:gd name="connsiteX99" fmla="*/ 5209310 w 5367651"/>
                <a:gd name="connsiteY99" fmla="*/ 969818 h 1281256"/>
                <a:gd name="connsiteX100" fmla="*/ 5264728 w 5367651"/>
                <a:gd name="connsiteY100" fmla="*/ 1025236 h 1281256"/>
                <a:gd name="connsiteX101" fmla="*/ 5334000 w 5367651"/>
                <a:gd name="connsiteY101" fmla="*/ 1122218 h 1281256"/>
                <a:gd name="connsiteX0" fmla="*/ 0 w 5367651"/>
                <a:gd name="connsiteY0" fmla="*/ 512618 h 1281256"/>
                <a:gd name="connsiteX1" fmla="*/ 69273 w 5367651"/>
                <a:gd name="connsiteY1" fmla="*/ 443345 h 1281256"/>
                <a:gd name="connsiteX2" fmla="*/ 83128 w 5367651"/>
                <a:gd name="connsiteY2" fmla="*/ 387927 h 1281256"/>
                <a:gd name="connsiteX3" fmla="*/ 138546 w 5367651"/>
                <a:gd name="connsiteY3" fmla="*/ 332509 h 1281256"/>
                <a:gd name="connsiteX4" fmla="*/ 166255 w 5367651"/>
                <a:gd name="connsiteY4" fmla="*/ 290945 h 1281256"/>
                <a:gd name="connsiteX5" fmla="*/ 249382 w 5367651"/>
                <a:gd name="connsiteY5" fmla="*/ 263236 h 1281256"/>
                <a:gd name="connsiteX6" fmla="*/ 346364 w 5367651"/>
                <a:gd name="connsiteY6" fmla="*/ 235527 h 1281256"/>
                <a:gd name="connsiteX7" fmla="*/ 443346 w 5367651"/>
                <a:gd name="connsiteY7" fmla="*/ 249382 h 1281256"/>
                <a:gd name="connsiteX8" fmla="*/ 498764 w 5367651"/>
                <a:gd name="connsiteY8" fmla="*/ 263236 h 1281256"/>
                <a:gd name="connsiteX9" fmla="*/ 595746 w 5367651"/>
                <a:gd name="connsiteY9" fmla="*/ 277091 h 1281256"/>
                <a:gd name="connsiteX10" fmla="*/ 609600 w 5367651"/>
                <a:gd name="connsiteY10" fmla="*/ 318654 h 1281256"/>
                <a:gd name="connsiteX11" fmla="*/ 775855 w 5367651"/>
                <a:gd name="connsiteY11" fmla="*/ 360218 h 1281256"/>
                <a:gd name="connsiteX12" fmla="*/ 803564 w 5367651"/>
                <a:gd name="connsiteY12" fmla="*/ 318654 h 1281256"/>
                <a:gd name="connsiteX13" fmla="*/ 817419 w 5367651"/>
                <a:gd name="connsiteY13" fmla="*/ 277091 h 1281256"/>
                <a:gd name="connsiteX14" fmla="*/ 858982 w 5367651"/>
                <a:gd name="connsiteY14" fmla="*/ 263236 h 1281256"/>
                <a:gd name="connsiteX15" fmla="*/ 900546 w 5367651"/>
                <a:gd name="connsiteY15" fmla="*/ 235527 h 1281256"/>
                <a:gd name="connsiteX16" fmla="*/ 928255 w 5367651"/>
                <a:gd name="connsiteY16" fmla="*/ 193963 h 1281256"/>
                <a:gd name="connsiteX17" fmla="*/ 1025237 w 5367651"/>
                <a:gd name="connsiteY17" fmla="*/ 152400 h 1281256"/>
                <a:gd name="connsiteX18" fmla="*/ 1066800 w 5367651"/>
                <a:gd name="connsiteY18" fmla="*/ 138545 h 1281256"/>
                <a:gd name="connsiteX19" fmla="*/ 1302328 w 5367651"/>
                <a:gd name="connsiteY19" fmla="*/ 138545 h 1281256"/>
                <a:gd name="connsiteX20" fmla="*/ 1343891 w 5367651"/>
                <a:gd name="connsiteY20" fmla="*/ 110836 h 1281256"/>
                <a:gd name="connsiteX21" fmla="*/ 1413164 w 5367651"/>
                <a:gd name="connsiteY21" fmla="*/ 166254 h 1281256"/>
                <a:gd name="connsiteX22" fmla="*/ 1454728 w 5367651"/>
                <a:gd name="connsiteY22" fmla="*/ 180109 h 1281256"/>
                <a:gd name="connsiteX23" fmla="*/ 1482437 w 5367651"/>
                <a:gd name="connsiteY23" fmla="*/ 221673 h 1281256"/>
                <a:gd name="connsiteX24" fmla="*/ 1537855 w 5367651"/>
                <a:gd name="connsiteY24" fmla="*/ 235527 h 1281256"/>
                <a:gd name="connsiteX25" fmla="*/ 1579419 w 5367651"/>
                <a:gd name="connsiteY25" fmla="*/ 249382 h 1281256"/>
                <a:gd name="connsiteX26" fmla="*/ 1620982 w 5367651"/>
                <a:gd name="connsiteY26" fmla="*/ 290945 h 1281256"/>
                <a:gd name="connsiteX27" fmla="*/ 1773382 w 5367651"/>
                <a:gd name="connsiteY27" fmla="*/ 290945 h 1281256"/>
                <a:gd name="connsiteX28" fmla="*/ 1828800 w 5367651"/>
                <a:gd name="connsiteY28" fmla="*/ 263236 h 1281256"/>
                <a:gd name="connsiteX29" fmla="*/ 2133600 w 5367651"/>
                <a:gd name="connsiteY29" fmla="*/ 263236 h 1281256"/>
                <a:gd name="connsiteX30" fmla="*/ 2299855 w 5367651"/>
                <a:gd name="connsiteY30" fmla="*/ 249382 h 1281256"/>
                <a:gd name="connsiteX31" fmla="*/ 2327564 w 5367651"/>
                <a:gd name="connsiteY31" fmla="*/ 207818 h 1281256"/>
                <a:gd name="connsiteX32" fmla="*/ 2369128 w 5367651"/>
                <a:gd name="connsiteY32" fmla="*/ 193963 h 1281256"/>
                <a:gd name="connsiteX33" fmla="*/ 2410691 w 5367651"/>
                <a:gd name="connsiteY33" fmla="*/ 166254 h 1281256"/>
                <a:gd name="connsiteX34" fmla="*/ 2424546 w 5367651"/>
                <a:gd name="connsiteY34" fmla="*/ 124691 h 1281256"/>
                <a:gd name="connsiteX35" fmla="*/ 2521528 w 5367651"/>
                <a:gd name="connsiteY35" fmla="*/ 96982 h 1281256"/>
                <a:gd name="connsiteX36" fmla="*/ 2715491 w 5367651"/>
                <a:gd name="connsiteY36" fmla="*/ 110836 h 1281256"/>
                <a:gd name="connsiteX37" fmla="*/ 2757055 w 5367651"/>
                <a:gd name="connsiteY37" fmla="*/ 124691 h 1281256"/>
                <a:gd name="connsiteX38" fmla="*/ 2770910 w 5367651"/>
                <a:gd name="connsiteY38" fmla="*/ 166254 h 1281256"/>
                <a:gd name="connsiteX39" fmla="*/ 2715491 w 5367651"/>
                <a:gd name="connsiteY39" fmla="*/ 235527 h 1281256"/>
                <a:gd name="connsiteX40" fmla="*/ 2660073 w 5367651"/>
                <a:gd name="connsiteY40" fmla="*/ 318654 h 1281256"/>
                <a:gd name="connsiteX41" fmla="*/ 2632364 w 5367651"/>
                <a:gd name="connsiteY41" fmla="*/ 360218 h 1281256"/>
                <a:gd name="connsiteX42" fmla="*/ 2646219 w 5367651"/>
                <a:gd name="connsiteY42" fmla="*/ 457200 h 1281256"/>
                <a:gd name="connsiteX43" fmla="*/ 2770910 w 5367651"/>
                <a:gd name="connsiteY43" fmla="*/ 401782 h 1281256"/>
                <a:gd name="connsiteX44" fmla="*/ 2854037 w 5367651"/>
                <a:gd name="connsiteY44" fmla="*/ 374073 h 1281256"/>
                <a:gd name="connsiteX45" fmla="*/ 2881746 w 5367651"/>
                <a:gd name="connsiteY45" fmla="*/ 318654 h 1281256"/>
                <a:gd name="connsiteX46" fmla="*/ 2964873 w 5367651"/>
                <a:gd name="connsiteY46" fmla="*/ 290945 h 1281256"/>
                <a:gd name="connsiteX47" fmla="*/ 3006437 w 5367651"/>
                <a:gd name="connsiteY47" fmla="*/ 263236 h 1281256"/>
                <a:gd name="connsiteX48" fmla="*/ 3061855 w 5367651"/>
                <a:gd name="connsiteY48" fmla="*/ 249382 h 1281256"/>
                <a:gd name="connsiteX49" fmla="*/ 3103419 w 5367651"/>
                <a:gd name="connsiteY49" fmla="*/ 235527 h 1281256"/>
                <a:gd name="connsiteX50" fmla="*/ 3144982 w 5367651"/>
                <a:gd name="connsiteY50" fmla="*/ 249382 h 1281256"/>
                <a:gd name="connsiteX51" fmla="*/ 3311237 w 5367651"/>
                <a:gd name="connsiteY51" fmla="*/ 235527 h 1281256"/>
                <a:gd name="connsiteX52" fmla="*/ 3768437 w 5367651"/>
                <a:gd name="connsiteY52" fmla="*/ 221673 h 1281256"/>
                <a:gd name="connsiteX53" fmla="*/ 3906982 w 5367651"/>
                <a:gd name="connsiteY53" fmla="*/ 124691 h 1281256"/>
                <a:gd name="connsiteX54" fmla="*/ 3879273 w 5367651"/>
                <a:gd name="connsiteY54" fmla="*/ 83127 h 1281256"/>
                <a:gd name="connsiteX55" fmla="*/ 4045528 w 5367651"/>
                <a:gd name="connsiteY55" fmla="*/ 13854 h 1281256"/>
                <a:gd name="connsiteX56" fmla="*/ 4087091 w 5367651"/>
                <a:gd name="connsiteY56" fmla="*/ 0 h 1281256"/>
                <a:gd name="connsiteX57" fmla="*/ 4322619 w 5367651"/>
                <a:gd name="connsiteY57" fmla="*/ 13854 h 1281256"/>
                <a:gd name="connsiteX58" fmla="*/ 4308764 w 5367651"/>
                <a:gd name="connsiteY58" fmla="*/ 69273 h 1281256"/>
                <a:gd name="connsiteX59" fmla="*/ 4267200 w 5367651"/>
                <a:gd name="connsiteY59" fmla="*/ 83127 h 1281256"/>
                <a:gd name="connsiteX60" fmla="*/ 4225637 w 5367651"/>
                <a:gd name="connsiteY60" fmla="*/ 110836 h 1281256"/>
                <a:gd name="connsiteX61" fmla="*/ 4170219 w 5367651"/>
                <a:gd name="connsiteY61" fmla="*/ 152400 h 1281256"/>
                <a:gd name="connsiteX62" fmla="*/ 4031673 w 5367651"/>
                <a:gd name="connsiteY62" fmla="*/ 180109 h 1281256"/>
                <a:gd name="connsiteX63" fmla="*/ 3976255 w 5367651"/>
                <a:gd name="connsiteY63" fmla="*/ 207818 h 1281256"/>
                <a:gd name="connsiteX64" fmla="*/ 3962400 w 5367651"/>
                <a:gd name="connsiteY64" fmla="*/ 249382 h 1281256"/>
                <a:gd name="connsiteX65" fmla="*/ 3920837 w 5367651"/>
                <a:gd name="connsiteY65" fmla="*/ 277091 h 1281256"/>
                <a:gd name="connsiteX66" fmla="*/ 3837710 w 5367651"/>
                <a:gd name="connsiteY66" fmla="*/ 346363 h 1281256"/>
                <a:gd name="connsiteX67" fmla="*/ 3699164 w 5367651"/>
                <a:gd name="connsiteY67" fmla="*/ 387927 h 1281256"/>
                <a:gd name="connsiteX68" fmla="*/ 3602182 w 5367651"/>
                <a:gd name="connsiteY68" fmla="*/ 443345 h 1281256"/>
                <a:gd name="connsiteX69" fmla="*/ 3422073 w 5367651"/>
                <a:gd name="connsiteY69" fmla="*/ 429491 h 1281256"/>
                <a:gd name="connsiteX70" fmla="*/ 3338946 w 5367651"/>
                <a:gd name="connsiteY70" fmla="*/ 457200 h 1281256"/>
                <a:gd name="connsiteX71" fmla="*/ 3311237 w 5367651"/>
                <a:gd name="connsiteY71" fmla="*/ 498763 h 1281256"/>
                <a:gd name="connsiteX72" fmla="*/ 3311237 w 5367651"/>
                <a:gd name="connsiteY72" fmla="*/ 665018 h 1281256"/>
                <a:gd name="connsiteX73" fmla="*/ 3588328 w 5367651"/>
                <a:gd name="connsiteY73" fmla="*/ 651163 h 1281256"/>
                <a:gd name="connsiteX74" fmla="*/ 3602182 w 5367651"/>
                <a:gd name="connsiteY74" fmla="*/ 609600 h 1281256"/>
                <a:gd name="connsiteX75" fmla="*/ 3713019 w 5367651"/>
                <a:gd name="connsiteY75" fmla="*/ 554182 h 1281256"/>
                <a:gd name="connsiteX76" fmla="*/ 3754582 w 5367651"/>
                <a:gd name="connsiteY76" fmla="*/ 526473 h 1281256"/>
                <a:gd name="connsiteX77" fmla="*/ 3810000 w 5367651"/>
                <a:gd name="connsiteY77" fmla="*/ 512618 h 1281256"/>
                <a:gd name="connsiteX78" fmla="*/ 3920837 w 5367651"/>
                <a:gd name="connsiteY78" fmla="*/ 471054 h 1281256"/>
                <a:gd name="connsiteX79" fmla="*/ 3962400 w 5367651"/>
                <a:gd name="connsiteY79" fmla="*/ 443345 h 1281256"/>
                <a:gd name="connsiteX80" fmla="*/ 4003964 w 5367651"/>
                <a:gd name="connsiteY80" fmla="*/ 401782 h 1281256"/>
                <a:gd name="connsiteX81" fmla="*/ 4184073 w 5367651"/>
                <a:gd name="connsiteY81" fmla="*/ 387927 h 1281256"/>
                <a:gd name="connsiteX82" fmla="*/ 4308764 w 5367651"/>
                <a:gd name="connsiteY82" fmla="*/ 346363 h 1281256"/>
                <a:gd name="connsiteX83" fmla="*/ 4433455 w 5367651"/>
                <a:gd name="connsiteY83" fmla="*/ 277091 h 1281256"/>
                <a:gd name="connsiteX84" fmla="*/ 3276809 w 5367651"/>
                <a:gd name="connsiteY84" fmla="*/ 907939 h 1281256"/>
                <a:gd name="connsiteX85" fmla="*/ 3348251 w 5367651"/>
                <a:gd name="connsiteY85" fmla="*/ 836511 h 1281256"/>
                <a:gd name="connsiteX86" fmla="*/ 3276809 w 5367651"/>
                <a:gd name="connsiteY86" fmla="*/ 1050797 h 1281256"/>
                <a:gd name="connsiteX87" fmla="*/ 3205367 w 5367651"/>
                <a:gd name="connsiteY87" fmla="*/ 979368 h 1281256"/>
                <a:gd name="connsiteX88" fmla="*/ 3205367 w 5367651"/>
                <a:gd name="connsiteY88" fmla="*/ 1050797 h 1281256"/>
                <a:gd name="connsiteX89" fmla="*/ 3205367 w 5367651"/>
                <a:gd name="connsiteY89" fmla="*/ 1122226 h 1281256"/>
                <a:gd name="connsiteX90" fmla="*/ 3205367 w 5367651"/>
                <a:gd name="connsiteY90" fmla="*/ 907939 h 1281256"/>
                <a:gd name="connsiteX91" fmla="*/ 3205367 w 5367651"/>
                <a:gd name="connsiteY91" fmla="*/ 979368 h 1281256"/>
                <a:gd name="connsiteX92" fmla="*/ 3205367 w 5367651"/>
                <a:gd name="connsiteY92" fmla="*/ 1193655 h 1281256"/>
                <a:gd name="connsiteX93" fmla="*/ 4932219 w 5367651"/>
                <a:gd name="connsiteY93" fmla="*/ 775854 h 1281256"/>
                <a:gd name="connsiteX94" fmla="*/ 3062482 w 5367651"/>
                <a:gd name="connsiteY94" fmla="*/ 1265083 h 1281256"/>
                <a:gd name="connsiteX95" fmla="*/ 3133924 w 5367651"/>
                <a:gd name="connsiteY95" fmla="*/ 1265083 h 1281256"/>
                <a:gd name="connsiteX96" fmla="*/ 5098473 w 5367651"/>
                <a:gd name="connsiteY96" fmla="*/ 872836 h 1281256"/>
                <a:gd name="connsiteX97" fmla="*/ 5126182 w 5367651"/>
                <a:gd name="connsiteY97" fmla="*/ 914400 h 1281256"/>
                <a:gd name="connsiteX98" fmla="*/ 5181600 w 5367651"/>
                <a:gd name="connsiteY98" fmla="*/ 942109 h 1281256"/>
                <a:gd name="connsiteX99" fmla="*/ 5209310 w 5367651"/>
                <a:gd name="connsiteY99" fmla="*/ 969818 h 1281256"/>
                <a:gd name="connsiteX100" fmla="*/ 5264728 w 5367651"/>
                <a:gd name="connsiteY100" fmla="*/ 1025236 h 1281256"/>
                <a:gd name="connsiteX101" fmla="*/ 5334000 w 5367651"/>
                <a:gd name="connsiteY101" fmla="*/ 1122218 h 1281256"/>
                <a:gd name="connsiteX0" fmla="*/ 0 w 5367651"/>
                <a:gd name="connsiteY0" fmla="*/ 512618 h 1281256"/>
                <a:gd name="connsiteX1" fmla="*/ 69273 w 5367651"/>
                <a:gd name="connsiteY1" fmla="*/ 443345 h 1281256"/>
                <a:gd name="connsiteX2" fmla="*/ 83128 w 5367651"/>
                <a:gd name="connsiteY2" fmla="*/ 387927 h 1281256"/>
                <a:gd name="connsiteX3" fmla="*/ 138546 w 5367651"/>
                <a:gd name="connsiteY3" fmla="*/ 332509 h 1281256"/>
                <a:gd name="connsiteX4" fmla="*/ 166255 w 5367651"/>
                <a:gd name="connsiteY4" fmla="*/ 290945 h 1281256"/>
                <a:gd name="connsiteX5" fmla="*/ 249382 w 5367651"/>
                <a:gd name="connsiteY5" fmla="*/ 263236 h 1281256"/>
                <a:gd name="connsiteX6" fmla="*/ 346364 w 5367651"/>
                <a:gd name="connsiteY6" fmla="*/ 235527 h 1281256"/>
                <a:gd name="connsiteX7" fmla="*/ 443346 w 5367651"/>
                <a:gd name="connsiteY7" fmla="*/ 249382 h 1281256"/>
                <a:gd name="connsiteX8" fmla="*/ 498764 w 5367651"/>
                <a:gd name="connsiteY8" fmla="*/ 263236 h 1281256"/>
                <a:gd name="connsiteX9" fmla="*/ 595746 w 5367651"/>
                <a:gd name="connsiteY9" fmla="*/ 277091 h 1281256"/>
                <a:gd name="connsiteX10" fmla="*/ 609600 w 5367651"/>
                <a:gd name="connsiteY10" fmla="*/ 318654 h 1281256"/>
                <a:gd name="connsiteX11" fmla="*/ 775855 w 5367651"/>
                <a:gd name="connsiteY11" fmla="*/ 360218 h 1281256"/>
                <a:gd name="connsiteX12" fmla="*/ 803564 w 5367651"/>
                <a:gd name="connsiteY12" fmla="*/ 318654 h 1281256"/>
                <a:gd name="connsiteX13" fmla="*/ 817419 w 5367651"/>
                <a:gd name="connsiteY13" fmla="*/ 277091 h 1281256"/>
                <a:gd name="connsiteX14" fmla="*/ 858982 w 5367651"/>
                <a:gd name="connsiteY14" fmla="*/ 263236 h 1281256"/>
                <a:gd name="connsiteX15" fmla="*/ 900546 w 5367651"/>
                <a:gd name="connsiteY15" fmla="*/ 235527 h 1281256"/>
                <a:gd name="connsiteX16" fmla="*/ 928255 w 5367651"/>
                <a:gd name="connsiteY16" fmla="*/ 193963 h 1281256"/>
                <a:gd name="connsiteX17" fmla="*/ 1025237 w 5367651"/>
                <a:gd name="connsiteY17" fmla="*/ 152400 h 1281256"/>
                <a:gd name="connsiteX18" fmla="*/ 1066800 w 5367651"/>
                <a:gd name="connsiteY18" fmla="*/ 138545 h 1281256"/>
                <a:gd name="connsiteX19" fmla="*/ 1302328 w 5367651"/>
                <a:gd name="connsiteY19" fmla="*/ 138545 h 1281256"/>
                <a:gd name="connsiteX20" fmla="*/ 1343891 w 5367651"/>
                <a:gd name="connsiteY20" fmla="*/ 110836 h 1281256"/>
                <a:gd name="connsiteX21" fmla="*/ 1413164 w 5367651"/>
                <a:gd name="connsiteY21" fmla="*/ 166254 h 1281256"/>
                <a:gd name="connsiteX22" fmla="*/ 1454728 w 5367651"/>
                <a:gd name="connsiteY22" fmla="*/ 180109 h 1281256"/>
                <a:gd name="connsiteX23" fmla="*/ 1482437 w 5367651"/>
                <a:gd name="connsiteY23" fmla="*/ 221673 h 1281256"/>
                <a:gd name="connsiteX24" fmla="*/ 1537855 w 5367651"/>
                <a:gd name="connsiteY24" fmla="*/ 235527 h 1281256"/>
                <a:gd name="connsiteX25" fmla="*/ 1579419 w 5367651"/>
                <a:gd name="connsiteY25" fmla="*/ 249382 h 1281256"/>
                <a:gd name="connsiteX26" fmla="*/ 1620982 w 5367651"/>
                <a:gd name="connsiteY26" fmla="*/ 290945 h 1281256"/>
                <a:gd name="connsiteX27" fmla="*/ 1773382 w 5367651"/>
                <a:gd name="connsiteY27" fmla="*/ 290945 h 1281256"/>
                <a:gd name="connsiteX28" fmla="*/ 1828800 w 5367651"/>
                <a:gd name="connsiteY28" fmla="*/ 263236 h 1281256"/>
                <a:gd name="connsiteX29" fmla="*/ 2133600 w 5367651"/>
                <a:gd name="connsiteY29" fmla="*/ 263236 h 1281256"/>
                <a:gd name="connsiteX30" fmla="*/ 2299855 w 5367651"/>
                <a:gd name="connsiteY30" fmla="*/ 249382 h 1281256"/>
                <a:gd name="connsiteX31" fmla="*/ 2327564 w 5367651"/>
                <a:gd name="connsiteY31" fmla="*/ 207818 h 1281256"/>
                <a:gd name="connsiteX32" fmla="*/ 2369128 w 5367651"/>
                <a:gd name="connsiteY32" fmla="*/ 193963 h 1281256"/>
                <a:gd name="connsiteX33" fmla="*/ 2410691 w 5367651"/>
                <a:gd name="connsiteY33" fmla="*/ 166254 h 1281256"/>
                <a:gd name="connsiteX34" fmla="*/ 2424546 w 5367651"/>
                <a:gd name="connsiteY34" fmla="*/ 124691 h 1281256"/>
                <a:gd name="connsiteX35" fmla="*/ 2521528 w 5367651"/>
                <a:gd name="connsiteY35" fmla="*/ 96982 h 1281256"/>
                <a:gd name="connsiteX36" fmla="*/ 2715491 w 5367651"/>
                <a:gd name="connsiteY36" fmla="*/ 110836 h 1281256"/>
                <a:gd name="connsiteX37" fmla="*/ 2757055 w 5367651"/>
                <a:gd name="connsiteY37" fmla="*/ 124691 h 1281256"/>
                <a:gd name="connsiteX38" fmla="*/ 2770910 w 5367651"/>
                <a:gd name="connsiteY38" fmla="*/ 166254 h 1281256"/>
                <a:gd name="connsiteX39" fmla="*/ 2715491 w 5367651"/>
                <a:gd name="connsiteY39" fmla="*/ 235527 h 1281256"/>
                <a:gd name="connsiteX40" fmla="*/ 2660073 w 5367651"/>
                <a:gd name="connsiteY40" fmla="*/ 318654 h 1281256"/>
                <a:gd name="connsiteX41" fmla="*/ 2632364 w 5367651"/>
                <a:gd name="connsiteY41" fmla="*/ 360218 h 1281256"/>
                <a:gd name="connsiteX42" fmla="*/ 2646219 w 5367651"/>
                <a:gd name="connsiteY42" fmla="*/ 457200 h 1281256"/>
                <a:gd name="connsiteX43" fmla="*/ 2770910 w 5367651"/>
                <a:gd name="connsiteY43" fmla="*/ 401782 h 1281256"/>
                <a:gd name="connsiteX44" fmla="*/ 2854037 w 5367651"/>
                <a:gd name="connsiteY44" fmla="*/ 374073 h 1281256"/>
                <a:gd name="connsiteX45" fmla="*/ 2881746 w 5367651"/>
                <a:gd name="connsiteY45" fmla="*/ 318654 h 1281256"/>
                <a:gd name="connsiteX46" fmla="*/ 2964873 w 5367651"/>
                <a:gd name="connsiteY46" fmla="*/ 290945 h 1281256"/>
                <a:gd name="connsiteX47" fmla="*/ 3006437 w 5367651"/>
                <a:gd name="connsiteY47" fmla="*/ 263236 h 1281256"/>
                <a:gd name="connsiteX48" fmla="*/ 3061855 w 5367651"/>
                <a:gd name="connsiteY48" fmla="*/ 249382 h 1281256"/>
                <a:gd name="connsiteX49" fmla="*/ 3103419 w 5367651"/>
                <a:gd name="connsiteY49" fmla="*/ 235527 h 1281256"/>
                <a:gd name="connsiteX50" fmla="*/ 3144982 w 5367651"/>
                <a:gd name="connsiteY50" fmla="*/ 249382 h 1281256"/>
                <a:gd name="connsiteX51" fmla="*/ 3311237 w 5367651"/>
                <a:gd name="connsiteY51" fmla="*/ 235527 h 1281256"/>
                <a:gd name="connsiteX52" fmla="*/ 3768437 w 5367651"/>
                <a:gd name="connsiteY52" fmla="*/ 221673 h 1281256"/>
                <a:gd name="connsiteX53" fmla="*/ 3906982 w 5367651"/>
                <a:gd name="connsiteY53" fmla="*/ 124691 h 1281256"/>
                <a:gd name="connsiteX54" fmla="*/ 3879273 w 5367651"/>
                <a:gd name="connsiteY54" fmla="*/ 83127 h 1281256"/>
                <a:gd name="connsiteX55" fmla="*/ 4045528 w 5367651"/>
                <a:gd name="connsiteY55" fmla="*/ 13854 h 1281256"/>
                <a:gd name="connsiteX56" fmla="*/ 4087091 w 5367651"/>
                <a:gd name="connsiteY56" fmla="*/ 0 h 1281256"/>
                <a:gd name="connsiteX57" fmla="*/ 4322619 w 5367651"/>
                <a:gd name="connsiteY57" fmla="*/ 13854 h 1281256"/>
                <a:gd name="connsiteX58" fmla="*/ 4308764 w 5367651"/>
                <a:gd name="connsiteY58" fmla="*/ 69273 h 1281256"/>
                <a:gd name="connsiteX59" fmla="*/ 4267200 w 5367651"/>
                <a:gd name="connsiteY59" fmla="*/ 83127 h 1281256"/>
                <a:gd name="connsiteX60" fmla="*/ 4225637 w 5367651"/>
                <a:gd name="connsiteY60" fmla="*/ 110836 h 1281256"/>
                <a:gd name="connsiteX61" fmla="*/ 4170219 w 5367651"/>
                <a:gd name="connsiteY61" fmla="*/ 152400 h 1281256"/>
                <a:gd name="connsiteX62" fmla="*/ 4031673 w 5367651"/>
                <a:gd name="connsiteY62" fmla="*/ 180109 h 1281256"/>
                <a:gd name="connsiteX63" fmla="*/ 3976255 w 5367651"/>
                <a:gd name="connsiteY63" fmla="*/ 207818 h 1281256"/>
                <a:gd name="connsiteX64" fmla="*/ 3962400 w 5367651"/>
                <a:gd name="connsiteY64" fmla="*/ 249382 h 1281256"/>
                <a:gd name="connsiteX65" fmla="*/ 3920837 w 5367651"/>
                <a:gd name="connsiteY65" fmla="*/ 277091 h 1281256"/>
                <a:gd name="connsiteX66" fmla="*/ 3837710 w 5367651"/>
                <a:gd name="connsiteY66" fmla="*/ 346363 h 1281256"/>
                <a:gd name="connsiteX67" fmla="*/ 3699164 w 5367651"/>
                <a:gd name="connsiteY67" fmla="*/ 387927 h 1281256"/>
                <a:gd name="connsiteX68" fmla="*/ 3602182 w 5367651"/>
                <a:gd name="connsiteY68" fmla="*/ 443345 h 1281256"/>
                <a:gd name="connsiteX69" fmla="*/ 3422073 w 5367651"/>
                <a:gd name="connsiteY69" fmla="*/ 429491 h 1281256"/>
                <a:gd name="connsiteX70" fmla="*/ 3338946 w 5367651"/>
                <a:gd name="connsiteY70" fmla="*/ 457200 h 1281256"/>
                <a:gd name="connsiteX71" fmla="*/ 3311237 w 5367651"/>
                <a:gd name="connsiteY71" fmla="*/ 498763 h 1281256"/>
                <a:gd name="connsiteX72" fmla="*/ 3311237 w 5367651"/>
                <a:gd name="connsiteY72" fmla="*/ 665018 h 1281256"/>
                <a:gd name="connsiteX73" fmla="*/ 3588328 w 5367651"/>
                <a:gd name="connsiteY73" fmla="*/ 651163 h 1281256"/>
                <a:gd name="connsiteX74" fmla="*/ 3602182 w 5367651"/>
                <a:gd name="connsiteY74" fmla="*/ 609600 h 1281256"/>
                <a:gd name="connsiteX75" fmla="*/ 3713019 w 5367651"/>
                <a:gd name="connsiteY75" fmla="*/ 554182 h 1281256"/>
                <a:gd name="connsiteX76" fmla="*/ 3754582 w 5367651"/>
                <a:gd name="connsiteY76" fmla="*/ 526473 h 1281256"/>
                <a:gd name="connsiteX77" fmla="*/ 3810000 w 5367651"/>
                <a:gd name="connsiteY77" fmla="*/ 512618 h 1281256"/>
                <a:gd name="connsiteX78" fmla="*/ 3920837 w 5367651"/>
                <a:gd name="connsiteY78" fmla="*/ 471054 h 1281256"/>
                <a:gd name="connsiteX79" fmla="*/ 3962400 w 5367651"/>
                <a:gd name="connsiteY79" fmla="*/ 443345 h 1281256"/>
                <a:gd name="connsiteX80" fmla="*/ 4003964 w 5367651"/>
                <a:gd name="connsiteY80" fmla="*/ 401782 h 1281256"/>
                <a:gd name="connsiteX81" fmla="*/ 4184073 w 5367651"/>
                <a:gd name="connsiteY81" fmla="*/ 387927 h 1281256"/>
                <a:gd name="connsiteX82" fmla="*/ 4308764 w 5367651"/>
                <a:gd name="connsiteY82" fmla="*/ 346363 h 1281256"/>
                <a:gd name="connsiteX83" fmla="*/ 4433455 w 5367651"/>
                <a:gd name="connsiteY83" fmla="*/ 277091 h 1281256"/>
                <a:gd name="connsiteX84" fmla="*/ 3276809 w 5367651"/>
                <a:gd name="connsiteY84" fmla="*/ 907939 h 1281256"/>
                <a:gd name="connsiteX85" fmla="*/ 3348251 w 5367651"/>
                <a:gd name="connsiteY85" fmla="*/ 836511 h 1281256"/>
                <a:gd name="connsiteX86" fmla="*/ 3276809 w 5367651"/>
                <a:gd name="connsiteY86" fmla="*/ 1050797 h 1281256"/>
                <a:gd name="connsiteX87" fmla="*/ 3205367 w 5367651"/>
                <a:gd name="connsiteY87" fmla="*/ 979368 h 1281256"/>
                <a:gd name="connsiteX88" fmla="*/ 3205367 w 5367651"/>
                <a:gd name="connsiteY88" fmla="*/ 1050797 h 1281256"/>
                <a:gd name="connsiteX89" fmla="*/ 3205367 w 5367651"/>
                <a:gd name="connsiteY89" fmla="*/ 1122226 h 1281256"/>
                <a:gd name="connsiteX90" fmla="*/ 3205367 w 5367651"/>
                <a:gd name="connsiteY90" fmla="*/ 907939 h 1281256"/>
                <a:gd name="connsiteX91" fmla="*/ 3205367 w 5367651"/>
                <a:gd name="connsiteY91" fmla="*/ 979368 h 1281256"/>
                <a:gd name="connsiteX92" fmla="*/ 3205367 w 5367651"/>
                <a:gd name="connsiteY92" fmla="*/ 1193655 h 1281256"/>
                <a:gd name="connsiteX93" fmla="*/ 3205367 w 5367651"/>
                <a:gd name="connsiteY93" fmla="*/ 907939 h 1281256"/>
                <a:gd name="connsiteX94" fmla="*/ 3062482 w 5367651"/>
                <a:gd name="connsiteY94" fmla="*/ 1265083 h 1281256"/>
                <a:gd name="connsiteX95" fmla="*/ 3133924 w 5367651"/>
                <a:gd name="connsiteY95" fmla="*/ 1265083 h 1281256"/>
                <a:gd name="connsiteX96" fmla="*/ 5098473 w 5367651"/>
                <a:gd name="connsiteY96" fmla="*/ 872836 h 1281256"/>
                <a:gd name="connsiteX97" fmla="*/ 5126182 w 5367651"/>
                <a:gd name="connsiteY97" fmla="*/ 914400 h 1281256"/>
                <a:gd name="connsiteX98" fmla="*/ 5181600 w 5367651"/>
                <a:gd name="connsiteY98" fmla="*/ 942109 h 1281256"/>
                <a:gd name="connsiteX99" fmla="*/ 5209310 w 5367651"/>
                <a:gd name="connsiteY99" fmla="*/ 969818 h 1281256"/>
                <a:gd name="connsiteX100" fmla="*/ 5264728 w 5367651"/>
                <a:gd name="connsiteY100" fmla="*/ 1025236 h 1281256"/>
                <a:gd name="connsiteX101" fmla="*/ 5334000 w 5367651"/>
                <a:gd name="connsiteY101" fmla="*/ 1122218 h 1281256"/>
                <a:gd name="connsiteX0" fmla="*/ 0 w 5367651"/>
                <a:gd name="connsiteY0" fmla="*/ 512618 h 1281256"/>
                <a:gd name="connsiteX1" fmla="*/ 69273 w 5367651"/>
                <a:gd name="connsiteY1" fmla="*/ 443345 h 1281256"/>
                <a:gd name="connsiteX2" fmla="*/ 83128 w 5367651"/>
                <a:gd name="connsiteY2" fmla="*/ 387927 h 1281256"/>
                <a:gd name="connsiteX3" fmla="*/ 138546 w 5367651"/>
                <a:gd name="connsiteY3" fmla="*/ 332509 h 1281256"/>
                <a:gd name="connsiteX4" fmla="*/ 166255 w 5367651"/>
                <a:gd name="connsiteY4" fmla="*/ 290945 h 1281256"/>
                <a:gd name="connsiteX5" fmla="*/ 249382 w 5367651"/>
                <a:gd name="connsiteY5" fmla="*/ 263236 h 1281256"/>
                <a:gd name="connsiteX6" fmla="*/ 346364 w 5367651"/>
                <a:gd name="connsiteY6" fmla="*/ 235527 h 1281256"/>
                <a:gd name="connsiteX7" fmla="*/ 443346 w 5367651"/>
                <a:gd name="connsiteY7" fmla="*/ 249382 h 1281256"/>
                <a:gd name="connsiteX8" fmla="*/ 498764 w 5367651"/>
                <a:gd name="connsiteY8" fmla="*/ 263236 h 1281256"/>
                <a:gd name="connsiteX9" fmla="*/ 595746 w 5367651"/>
                <a:gd name="connsiteY9" fmla="*/ 277091 h 1281256"/>
                <a:gd name="connsiteX10" fmla="*/ 609600 w 5367651"/>
                <a:gd name="connsiteY10" fmla="*/ 318654 h 1281256"/>
                <a:gd name="connsiteX11" fmla="*/ 775855 w 5367651"/>
                <a:gd name="connsiteY11" fmla="*/ 360218 h 1281256"/>
                <a:gd name="connsiteX12" fmla="*/ 803564 w 5367651"/>
                <a:gd name="connsiteY12" fmla="*/ 318654 h 1281256"/>
                <a:gd name="connsiteX13" fmla="*/ 817419 w 5367651"/>
                <a:gd name="connsiteY13" fmla="*/ 277091 h 1281256"/>
                <a:gd name="connsiteX14" fmla="*/ 858982 w 5367651"/>
                <a:gd name="connsiteY14" fmla="*/ 263236 h 1281256"/>
                <a:gd name="connsiteX15" fmla="*/ 900546 w 5367651"/>
                <a:gd name="connsiteY15" fmla="*/ 235527 h 1281256"/>
                <a:gd name="connsiteX16" fmla="*/ 928255 w 5367651"/>
                <a:gd name="connsiteY16" fmla="*/ 193963 h 1281256"/>
                <a:gd name="connsiteX17" fmla="*/ 1025237 w 5367651"/>
                <a:gd name="connsiteY17" fmla="*/ 152400 h 1281256"/>
                <a:gd name="connsiteX18" fmla="*/ 1066800 w 5367651"/>
                <a:gd name="connsiteY18" fmla="*/ 138545 h 1281256"/>
                <a:gd name="connsiteX19" fmla="*/ 1302328 w 5367651"/>
                <a:gd name="connsiteY19" fmla="*/ 138545 h 1281256"/>
                <a:gd name="connsiteX20" fmla="*/ 1343891 w 5367651"/>
                <a:gd name="connsiteY20" fmla="*/ 110836 h 1281256"/>
                <a:gd name="connsiteX21" fmla="*/ 1413164 w 5367651"/>
                <a:gd name="connsiteY21" fmla="*/ 166254 h 1281256"/>
                <a:gd name="connsiteX22" fmla="*/ 1454728 w 5367651"/>
                <a:gd name="connsiteY22" fmla="*/ 180109 h 1281256"/>
                <a:gd name="connsiteX23" fmla="*/ 1482437 w 5367651"/>
                <a:gd name="connsiteY23" fmla="*/ 221673 h 1281256"/>
                <a:gd name="connsiteX24" fmla="*/ 1537855 w 5367651"/>
                <a:gd name="connsiteY24" fmla="*/ 235527 h 1281256"/>
                <a:gd name="connsiteX25" fmla="*/ 1579419 w 5367651"/>
                <a:gd name="connsiteY25" fmla="*/ 249382 h 1281256"/>
                <a:gd name="connsiteX26" fmla="*/ 1620982 w 5367651"/>
                <a:gd name="connsiteY26" fmla="*/ 290945 h 1281256"/>
                <a:gd name="connsiteX27" fmla="*/ 1773382 w 5367651"/>
                <a:gd name="connsiteY27" fmla="*/ 290945 h 1281256"/>
                <a:gd name="connsiteX28" fmla="*/ 1828800 w 5367651"/>
                <a:gd name="connsiteY28" fmla="*/ 263236 h 1281256"/>
                <a:gd name="connsiteX29" fmla="*/ 2133600 w 5367651"/>
                <a:gd name="connsiteY29" fmla="*/ 263236 h 1281256"/>
                <a:gd name="connsiteX30" fmla="*/ 2299855 w 5367651"/>
                <a:gd name="connsiteY30" fmla="*/ 249382 h 1281256"/>
                <a:gd name="connsiteX31" fmla="*/ 2327564 w 5367651"/>
                <a:gd name="connsiteY31" fmla="*/ 207818 h 1281256"/>
                <a:gd name="connsiteX32" fmla="*/ 2369128 w 5367651"/>
                <a:gd name="connsiteY32" fmla="*/ 193963 h 1281256"/>
                <a:gd name="connsiteX33" fmla="*/ 2410691 w 5367651"/>
                <a:gd name="connsiteY33" fmla="*/ 166254 h 1281256"/>
                <a:gd name="connsiteX34" fmla="*/ 2424546 w 5367651"/>
                <a:gd name="connsiteY34" fmla="*/ 124691 h 1281256"/>
                <a:gd name="connsiteX35" fmla="*/ 2521528 w 5367651"/>
                <a:gd name="connsiteY35" fmla="*/ 96982 h 1281256"/>
                <a:gd name="connsiteX36" fmla="*/ 2715491 w 5367651"/>
                <a:gd name="connsiteY36" fmla="*/ 110836 h 1281256"/>
                <a:gd name="connsiteX37" fmla="*/ 2757055 w 5367651"/>
                <a:gd name="connsiteY37" fmla="*/ 124691 h 1281256"/>
                <a:gd name="connsiteX38" fmla="*/ 2770910 w 5367651"/>
                <a:gd name="connsiteY38" fmla="*/ 166254 h 1281256"/>
                <a:gd name="connsiteX39" fmla="*/ 2715491 w 5367651"/>
                <a:gd name="connsiteY39" fmla="*/ 235527 h 1281256"/>
                <a:gd name="connsiteX40" fmla="*/ 2660073 w 5367651"/>
                <a:gd name="connsiteY40" fmla="*/ 318654 h 1281256"/>
                <a:gd name="connsiteX41" fmla="*/ 2632364 w 5367651"/>
                <a:gd name="connsiteY41" fmla="*/ 360218 h 1281256"/>
                <a:gd name="connsiteX42" fmla="*/ 2646219 w 5367651"/>
                <a:gd name="connsiteY42" fmla="*/ 457200 h 1281256"/>
                <a:gd name="connsiteX43" fmla="*/ 2770910 w 5367651"/>
                <a:gd name="connsiteY43" fmla="*/ 401782 h 1281256"/>
                <a:gd name="connsiteX44" fmla="*/ 2854037 w 5367651"/>
                <a:gd name="connsiteY44" fmla="*/ 374073 h 1281256"/>
                <a:gd name="connsiteX45" fmla="*/ 2881746 w 5367651"/>
                <a:gd name="connsiteY45" fmla="*/ 318654 h 1281256"/>
                <a:gd name="connsiteX46" fmla="*/ 2964873 w 5367651"/>
                <a:gd name="connsiteY46" fmla="*/ 290945 h 1281256"/>
                <a:gd name="connsiteX47" fmla="*/ 3006437 w 5367651"/>
                <a:gd name="connsiteY47" fmla="*/ 263236 h 1281256"/>
                <a:gd name="connsiteX48" fmla="*/ 3061855 w 5367651"/>
                <a:gd name="connsiteY48" fmla="*/ 249382 h 1281256"/>
                <a:gd name="connsiteX49" fmla="*/ 3103419 w 5367651"/>
                <a:gd name="connsiteY49" fmla="*/ 235527 h 1281256"/>
                <a:gd name="connsiteX50" fmla="*/ 3144982 w 5367651"/>
                <a:gd name="connsiteY50" fmla="*/ 249382 h 1281256"/>
                <a:gd name="connsiteX51" fmla="*/ 3311237 w 5367651"/>
                <a:gd name="connsiteY51" fmla="*/ 235527 h 1281256"/>
                <a:gd name="connsiteX52" fmla="*/ 3768437 w 5367651"/>
                <a:gd name="connsiteY52" fmla="*/ 221673 h 1281256"/>
                <a:gd name="connsiteX53" fmla="*/ 3906982 w 5367651"/>
                <a:gd name="connsiteY53" fmla="*/ 124691 h 1281256"/>
                <a:gd name="connsiteX54" fmla="*/ 3879273 w 5367651"/>
                <a:gd name="connsiteY54" fmla="*/ 83127 h 1281256"/>
                <a:gd name="connsiteX55" fmla="*/ 4045528 w 5367651"/>
                <a:gd name="connsiteY55" fmla="*/ 13854 h 1281256"/>
                <a:gd name="connsiteX56" fmla="*/ 4087091 w 5367651"/>
                <a:gd name="connsiteY56" fmla="*/ 0 h 1281256"/>
                <a:gd name="connsiteX57" fmla="*/ 4322619 w 5367651"/>
                <a:gd name="connsiteY57" fmla="*/ 13854 h 1281256"/>
                <a:gd name="connsiteX58" fmla="*/ 4308764 w 5367651"/>
                <a:gd name="connsiteY58" fmla="*/ 69273 h 1281256"/>
                <a:gd name="connsiteX59" fmla="*/ 4267200 w 5367651"/>
                <a:gd name="connsiteY59" fmla="*/ 83127 h 1281256"/>
                <a:gd name="connsiteX60" fmla="*/ 4225637 w 5367651"/>
                <a:gd name="connsiteY60" fmla="*/ 110836 h 1281256"/>
                <a:gd name="connsiteX61" fmla="*/ 4170219 w 5367651"/>
                <a:gd name="connsiteY61" fmla="*/ 152400 h 1281256"/>
                <a:gd name="connsiteX62" fmla="*/ 4031673 w 5367651"/>
                <a:gd name="connsiteY62" fmla="*/ 180109 h 1281256"/>
                <a:gd name="connsiteX63" fmla="*/ 3976255 w 5367651"/>
                <a:gd name="connsiteY63" fmla="*/ 207818 h 1281256"/>
                <a:gd name="connsiteX64" fmla="*/ 3962400 w 5367651"/>
                <a:gd name="connsiteY64" fmla="*/ 249382 h 1281256"/>
                <a:gd name="connsiteX65" fmla="*/ 3920837 w 5367651"/>
                <a:gd name="connsiteY65" fmla="*/ 277091 h 1281256"/>
                <a:gd name="connsiteX66" fmla="*/ 3837710 w 5367651"/>
                <a:gd name="connsiteY66" fmla="*/ 346363 h 1281256"/>
                <a:gd name="connsiteX67" fmla="*/ 3699164 w 5367651"/>
                <a:gd name="connsiteY67" fmla="*/ 387927 h 1281256"/>
                <a:gd name="connsiteX68" fmla="*/ 3602182 w 5367651"/>
                <a:gd name="connsiteY68" fmla="*/ 443345 h 1281256"/>
                <a:gd name="connsiteX69" fmla="*/ 3422073 w 5367651"/>
                <a:gd name="connsiteY69" fmla="*/ 429491 h 1281256"/>
                <a:gd name="connsiteX70" fmla="*/ 3338946 w 5367651"/>
                <a:gd name="connsiteY70" fmla="*/ 457200 h 1281256"/>
                <a:gd name="connsiteX71" fmla="*/ 3311237 w 5367651"/>
                <a:gd name="connsiteY71" fmla="*/ 498763 h 1281256"/>
                <a:gd name="connsiteX72" fmla="*/ 3311237 w 5367651"/>
                <a:gd name="connsiteY72" fmla="*/ 665018 h 1281256"/>
                <a:gd name="connsiteX73" fmla="*/ 3588328 w 5367651"/>
                <a:gd name="connsiteY73" fmla="*/ 651163 h 1281256"/>
                <a:gd name="connsiteX74" fmla="*/ 3602182 w 5367651"/>
                <a:gd name="connsiteY74" fmla="*/ 609600 h 1281256"/>
                <a:gd name="connsiteX75" fmla="*/ 3713019 w 5367651"/>
                <a:gd name="connsiteY75" fmla="*/ 554182 h 1281256"/>
                <a:gd name="connsiteX76" fmla="*/ 3754582 w 5367651"/>
                <a:gd name="connsiteY76" fmla="*/ 526473 h 1281256"/>
                <a:gd name="connsiteX77" fmla="*/ 3810000 w 5367651"/>
                <a:gd name="connsiteY77" fmla="*/ 512618 h 1281256"/>
                <a:gd name="connsiteX78" fmla="*/ 3920837 w 5367651"/>
                <a:gd name="connsiteY78" fmla="*/ 471054 h 1281256"/>
                <a:gd name="connsiteX79" fmla="*/ 3962400 w 5367651"/>
                <a:gd name="connsiteY79" fmla="*/ 443345 h 1281256"/>
                <a:gd name="connsiteX80" fmla="*/ 4003964 w 5367651"/>
                <a:gd name="connsiteY80" fmla="*/ 401782 h 1281256"/>
                <a:gd name="connsiteX81" fmla="*/ 4184073 w 5367651"/>
                <a:gd name="connsiteY81" fmla="*/ 387927 h 1281256"/>
                <a:gd name="connsiteX82" fmla="*/ 4308764 w 5367651"/>
                <a:gd name="connsiteY82" fmla="*/ 346363 h 1281256"/>
                <a:gd name="connsiteX83" fmla="*/ 4433455 w 5367651"/>
                <a:gd name="connsiteY83" fmla="*/ 277091 h 1281256"/>
                <a:gd name="connsiteX84" fmla="*/ 3276809 w 5367651"/>
                <a:gd name="connsiteY84" fmla="*/ 907939 h 1281256"/>
                <a:gd name="connsiteX85" fmla="*/ 3348251 w 5367651"/>
                <a:gd name="connsiteY85" fmla="*/ 836511 h 1281256"/>
                <a:gd name="connsiteX86" fmla="*/ 3276809 w 5367651"/>
                <a:gd name="connsiteY86" fmla="*/ 1050797 h 1281256"/>
                <a:gd name="connsiteX87" fmla="*/ 3205367 w 5367651"/>
                <a:gd name="connsiteY87" fmla="*/ 979368 h 1281256"/>
                <a:gd name="connsiteX88" fmla="*/ 3205367 w 5367651"/>
                <a:gd name="connsiteY88" fmla="*/ 1050797 h 1281256"/>
                <a:gd name="connsiteX89" fmla="*/ 3205367 w 5367651"/>
                <a:gd name="connsiteY89" fmla="*/ 1122226 h 1281256"/>
                <a:gd name="connsiteX90" fmla="*/ 3205367 w 5367651"/>
                <a:gd name="connsiteY90" fmla="*/ 907939 h 1281256"/>
                <a:gd name="connsiteX91" fmla="*/ 3205367 w 5367651"/>
                <a:gd name="connsiteY91" fmla="*/ 979368 h 1281256"/>
                <a:gd name="connsiteX92" fmla="*/ 3205367 w 5367651"/>
                <a:gd name="connsiteY92" fmla="*/ 1193655 h 1281256"/>
                <a:gd name="connsiteX93" fmla="*/ 3205367 w 5367651"/>
                <a:gd name="connsiteY93" fmla="*/ 907939 h 1281256"/>
                <a:gd name="connsiteX94" fmla="*/ 3062482 w 5367651"/>
                <a:gd name="connsiteY94" fmla="*/ 1265083 h 1281256"/>
                <a:gd name="connsiteX95" fmla="*/ 3133924 w 5367651"/>
                <a:gd name="connsiteY95" fmla="*/ 1265083 h 1281256"/>
                <a:gd name="connsiteX96" fmla="*/ 5098473 w 5367651"/>
                <a:gd name="connsiteY96" fmla="*/ 872836 h 1281256"/>
                <a:gd name="connsiteX97" fmla="*/ 3276809 w 5367651"/>
                <a:gd name="connsiteY97" fmla="*/ 1265083 h 1281256"/>
                <a:gd name="connsiteX98" fmla="*/ 5181600 w 5367651"/>
                <a:gd name="connsiteY98" fmla="*/ 942109 h 1281256"/>
                <a:gd name="connsiteX99" fmla="*/ 5209310 w 5367651"/>
                <a:gd name="connsiteY99" fmla="*/ 969818 h 1281256"/>
                <a:gd name="connsiteX100" fmla="*/ 5264728 w 5367651"/>
                <a:gd name="connsiteY100" fmla="*/ 1025236 h 1281256"/>
                <a:gd name="connsiteX101" fmla="*/ 5334000 w 5367651"/>
                <a:gd name="connsiteY101" fmla="*/ 1122218 h 1281256"/>
                <a:gd name="connsiteX0" fmla="*/ 0 w 5378827"/>
                <a:gd name="connsiteY0" fmla="*/ 512618 h 1284339"/>
                <a:gd name="connsiteX1" fmla="*/ 69273 w 5378827"/>
                <a:gd name="connsiteY1" fmla="*/ 443345 h 1284339"/>
                <a:gd name="connsiteX2" fmla="*/ 83128 w 5378827"/>
                <a:gd name="connsiteY2" fmla="*/ 387927 h 1284339"/>
                <a:gd name="connsiteX3" fmla="*/ 138546 w 5378827"/>
                <a:gd name="connsiteY3" fmla="*/ 332509 h 1284339"/>
                <a:gd name="connsiteX4" fmla="*/ 166255 w 5378827"/>
                <a:gd name="connsiteY4" fmla="*/ 290945 h 1284339"/>
                <a:gd name="connsiteX5" fmla="*/ 249382 w 5378827"/>
                <a:gd name="connsiteY5" fmla="*/ 263236 h 1284339"/>
                <a:gd name="connsiteX6" fmla="*/ 346364 w 5378827"/>
                <a:gd name="connsiteY6" fmla="*/ 235527 h 1284339"/>
                <a:gd name="connsiteX7" fmla="*/ 443346 w 5378827"/>
                <a:gd name="connsiteY7" fmla="*/ 249382 h 1284339"/>
                <a:gd name="connsiteX8" fmla="*/ 498764 w 5378827"/>
                <a:gd name="connsiteY8" fmla="*/ 263236 h 1284339"/>
                <a:gd name="connsiteX9" fmla="*/ 595746 w 5378827"/>
                <a:gd name="connsiteY9" fmla="*/ 277091 h 1284339"/>
                <a:gd name="connsiteX10" fmla="*/ 609600 w 5378827"/>
                <a:gd name="connsiteY10" fmla="*/ 318654 h 1284339"/>
                <a:gd name="connsiteX11" fmla="*/ 775855 w 5378827"/>
                <a:gd name="connsiteY11" fmla="*/ 360218 h 1284339"/>
                <a:gd name="connsiteX12" fmla="*/ 803564 w 5378827"/>
                <a:gd name="connsiteY12" fmla="*/ 318654 h 1284339"/>
                <a:gd name="connsiteX13" fmla="*/ 817419 w 5378827"/>
                <a:gd name="connsiteY13" fmla="*/ 277091 h 1284339"/>
                <a:gd name="connsiteX14" fmla="*/ 858982 w 5378827"/>
                <a:gd name="connsiteY14" fmla="*/ 263236 h 1284339"/>
                <a:gd name="connsiteX15" fmla="*/ 900546 w 5378827"/>
                <a:gd name="connsiteY15" fmla="*/ 235527 h 1284339"/>
                <a:gd name="connsiteX16" fmla="*/ 928255 w 5378827"/>
                <a:gd name="connsiteY16" fmla="*/ 193963 h 1284339"/>
                <a:gd name="connsiteX17" fmla="*/ 1025237 w 5378827"/>
                <a:gd name="connsiteY17" fmla="*/ 152400 h 1284339"/>
                <a:gd name="connsiteX18" fmla="*/ 1066800 w 5378827"/>
                <a:gd name="connsiteY18" fmla="*/ 138545 h 1284339"/>
                <a:gd name="connsiteX19" fmla="*/ 1302328 w 5378827"/>
                <a:gd name="connsiteY19" fmla="*/ 138545 h 1284339"/>
                <a:gd name="connsiteX20" fmla="*/ 1343891 w 5378827"/>
                <a:gd name="connsiteY20" fmla="*/ 110836 h 1284339"/>
                <a:gd name="connsiteX21" fmla="*/ 1413164 w 5378827"/>
                <a:gd name="connsiteY21" fmla="*/ 166254 h 1284339"/>
                <a:gd name="connsiteX22" fmla="*/ 1454728 w 5378827"/>
                <a:gd name="connsiteY22" fmla="*/ 180109 h 1284339"/>
                <a:gd name="connsiteX23" fmla="*/ 1482437 w 5378827"/>
                <a:gd name="connsiteY23" fmla="*/ 221673 h 1284339"/>
                <a:gd name="connsiteX24" fmla="*/ 1537855 w 5378827"/>
                <a:gd name="connsiteY24" fmla="*/ 235527 h 1284339"/>
                <a:gd name="connsiteX25" fmla="*/ 1579419 w 5378827"/>
                <a:gd name="connsiteY25" fmla="*/ 249382 h 1284339"/>
                <a:gd name="connsiteX26" fmla="*/ 1620982 w 5378827"/>
                <a:gd name="connsiteY26" fmla="*/ 290945 h 1284339"/>
                <a:gd name="connsiteX27" fmla="*/ 1773382 w 5378827"/>
                <a:gd name="connsiteY27" fmla="*/ 290945 h 1284339"/>
                <a:gd name="connsiteX28" fmla="*/ 1828800 w 5378827"/>
                <a:gd name="connsiteY28" fmla="*/ 263236 h 1284339"/>
                <a:gd name="connsiteX29" fmla="*/ 2133600 w 5378827"/>
                <a:gd name="connsiteY29" fmla="*/ 263236 h 1284339"/>
                <a:gd name="connsiteX30" fmla="*/ 2299855 w 5378827"/>
                <a:gd name="connsiteY30" fmla="*/ 249382 h 1284339"/>
                <a:gd name="connsiteX31" fmla="*/ 2327564 w 5378827"/>
                <a:gd name="connsiteY31" fmla="*/ 207818 h 1284339"/>
                <a:gd name="connsiteX32" fmla="*/ 2369128 w 5378827"/>
                <a:gd name="connsiteY32" fmla="*/ 193963 h 1284339"/>
                <a:gd name="connsiteX33" fmla="*/ 2410691 w 5378827"/>
                <a:gd name="connsiteY33" fmla="*/ 166254 h 1284339"/>
                <a:gd name="connsiteX34" fmla="*/ 2424546 w 5378827"/>
                <a:gd name="connsiteY34" fmla="*/ 124691 h 1284339"/>
                <a:gd name="connsiteX35" fmla="*/ 2521528 w 5378827"/>
                <a:gd name="connsiteY35" fmla="*/ 96982 h 1284339"/>
                <a:gd name="connsiteX36" fmla="*/ 2715491 w 5378827"/>
                <a:gd name="connsiteY36" fmla="*/ 110836 h 1284339"/>
                <a:gd name="connsiteX37" fmla="*/ 2757055 w 5378827"/>
                <a:gd name="connsiteY37" fmla="*/ 124691 h 1284339"/>
                <a:gd name="connsiteX38" fmla="*/ 2770910 w 5378827"/>
                <a:gd name="connsiteY38" fmla="*/ 166254 h 1284339"/>
                <a:gd name="connsiteX39" fmla="*/ 2715491 w 5378827"/>
                <a:gd name="connsiteY39" fmla="*/ 235527 h 1284339"/>
                <a:gd name="connsiteX40" fmla="*/ 2660073 w 5378827"/>
                <a:gd name="connsiteY40" fmla="*/ 318654 h 1284339"/>
                <a:gd name="connsiteX41" fmla="*/ 2632364 w 5378827"/>
                <a:gd name="connsiteY41" fmla="*/ 360218 h 1284339"/>
                <a:gd name="connsiteX42" fmla="*/ 2646219 w 5378827"/>
                <a:gd name="connsiteY42" fmla="*/ 457200 h 1284339"/>
                <a:gd name="connsiteX43" fmla="*/ 2770910 w 5378827"/>
                <a:gd name="connsiteY43" fmla="*/ 401782 h 1284339"/>
                <a:gd name="connsiteX44" fmla="*/ 2854037 w 5378827"/>
                <a:gd name="connsiteY44" fmla="*/ 374073 h 1284339"/>
                <a:gd name="connsiteX45" fmla="*/ 2881746 w 5378827"/>
                <a:gd name="connsiteY45" fmla="*/ 318654 h 1284339"/>
                <a:gd name="connsiteX46" fmla="*/ 2964873 w 5378827"/>
                <a:gd name="connsiteY46" fmla="*/ 290945 h 1284339"/>
                <a:gd name="connsiteX47" fmla="*/ 3006437 w 5378827"/>
                <a:gd name="connsiteY47" fmla="*/ 263236 h 1284339"/>
                <a:gd name="connsiteX48" fmla="*/ 3061855 w 5378827"/>
                <a:gd name="connsiteY48" fmla="*/ 249382 h 1284339"/>
                <a:gd name="connsiteX49" fmla="*/ 3103419 w 5378827"/>
                <a:gd name="connsiteY49" fmla="*/ 235527 h 1284339"/>
                <a:gd name="connsiteX50" fmla="*/ 3144982 w 5378827"/>
                <a:gd name="connsiteY50" fmla="*/ 249382 h 1284339"/>
                <a:gd name="connsiteX51" fmla="*/ 3311237 w 5378827"/>
                <a:gd name="connsiteY51" fmla="*/ 235527 h 1284339"/>
                <a:gd name="connsiteX52" fmla="*/ 3768437 w 5378827"/>
                <a:gd name="connsiteY52" fmla="*/ 221673 h 1284339"/>
                <a:gd name="connsiteX53" fmla="*/ 3906982 w 5378827"/>
                <a:gd name="connsiteY53" fmla="*/ 124691 h 1284339"/>
                <a:gd name="connsiteX54" fmla="*/ 3879273 w 5378827"/>
                <a:gd name="connsiteY54" fmla="*/ 83127 h 1284339"/>
                <a:gd name="connsiteX55" fmla="*/ 4045528 w 5378827"/>
                <a:gd name="connsiteY55" fmla="*/ 13854 h 1284339"/>
                <a:gd name="connsiteX56" fmla="*/ 4087091 w 5378827"/>
                <a:gd name="connsiteY56" fmla="*/ 0 h 1284339"/>
                <a:gd name="connsiteX57" fmla="*/ 4322619 w 5378827"/>
                <a:gd name="connsiteY57" fmla="*/ 13854 h 1284339"/>
                <a:gd name="connsiteX58" fmla="*/ 4308764 w 5378827"/>
                <a:gd name="connsiteY58" fmla="*/ 69273 h 1284339"/>
                <a:gd name="connsiteX59" fmla="*/ 4267200 w 5378827"/>
                <a:gd name="connsiteY59" fmla="*/ 83127 h 1284339"/>
                <a:gd name="connsiteX60" fmla="*/ 4225637 w 5378827"/>
                <a:gd name="connsiteY60" fmla="*/ 110836 h 1284339"/>
                <a:gd name="connsiteX61" fmla="*/ 4170219 w 5378827"/>
                <a:gd name="connsiteY61" fmla="*/ 152400 h 1284339"/>
                <a:gd name="connsiteX62" fmla="*/ 4031673 w 5378827"/>
                <a:gd name="connsiteY62" fmla="*/ 180109 h 1284339"/>
                <a:gd name="connsiteX63" fmla="*/ 3976255 w 5378827"/>
                <a:gd name="connsiteY63" fmla="*/ 207818 h 1284339"/>
                <a:gd name="connsiteX64" fmla="*/ 3962400 w 5378827"/>
                <a:gd name="connsiteY64" fmla="*/ 249382 h 1284339"/>
                <a:gd name="connsiteX65" fmla="*/ 3920837 w 5378827"/>
                <a:gd name="connsiteY65" fmla="*/ 277091 h 1284339"/>
                <a:gd name="connsiteX66" fmla="*/ 3837710 w 5378827"/>
                <a:gd name="connsiteY66" fmla="*/ 346363 h 1284339"/>
                <a:gd name="connsiteX67" fmla="*/ 3699164 w 5378827"/>
                <a:gd name="connsiteY67" fmla="*/ 387927 h 1284339"/>
                <a:gd name="connsiteX68" fmla="*/ 3602182 w 5378827"/>
                <a:gd name="connsiteY68" fmla="*/ 443345 h 1284339"/>
                <a:gd name="connsiteX69" fmla="*/ 3422073 w 5378827"/>
                <a:gd name="connsiteY69" fmla="*/ 429491 h 1284339"/>
                <a:gd name="connsiteX70" fmla="*/ 3338946 w 5378827"/>
                <a:gd name="connsiteY70" fmla="*/ 457200 h 1284339"/>
                <a:gd name="connsiteX71" fmla="*/ 3311237 w 5378827"/>
                <a:gd name="connsiteY71" fmla="*/ 498763 h 1284339"/>
                <a:gd name="connsiteX72" fmla="*/ 3311237 w 5378827"/>
                <a:gd name="connsiteY72" fmla="*/ 665018 h 1284339"/>
                <a:gd name="connsiteX73" fmla="*/ 3588328 w 5378827"/>
                <a:gd name="connsiteY73" fmla="*/ 651163 h 1284339"/>
                <a:gd name="connsiteX74" fmla="*/ 3602182 w 5378827"/>
                <a:gd name="connsiteY74" fmla="*/ 609600 h 1284339"/>
                <a:gd name="connsiteX75" fmla="*/ 3713019 w 5378827"/>
                <a:gd name="connsiteY75" fmla="*/ 554182 h 1284339"/>
                <a:gd name="connsiteX76" fmla="*/ 3754582 w 5378827"/>
                <a:gd name="connsiteY76" fmla="*/ 526473 h 1284339"/>
                <a:gd name="connsiteX77" fmla="*/ 3810000 w 5378827"/>
                <a:gd name="connsiteY77" fmla="*/ 512618 h 1284339"/>
                <a:gd name="connsiteX78" fmla="*/ 3920837 w 5378827"/>
                <a:gd name="connsiteY78" fmla="*/ 471054 h 1284339"/>
                <a:gd name="connsiteX79" fmla="*/ 3962400 w 5378827"/>
                <a:gd name="connsiteY79" fmla="*/ 443345 h 1284339"/>
                <a:gd name="connsiteX80" fmla="*/ 4003964 w 5378827"/>
                <a:gd name="connsiteY80" fmla="*/ 401782 h 1284339"/>
                <a:gd name="connsiteX81" fmla="*/ 4184073 w 5378827"/>
                <a:gd name="connsiteY81" fmla="*/ 387927 h 1284339"/>
                <a:gd name="connsiteX82" fmla="*/ 4308764 w 5378827"/>
                <a:gd name="connsiteY82" fmla="*/ 346363 h 1284339"/>
                <a:gd name="connsiteX83" fmla="*/ 4433455 w 5378827"/>
                <a:gd name="connsiteY83" fmla="*/ 277091 h 1284339"/>
                <a:gd name="connsiteX84" fmla="*/ 3276809 w 5378827"/>
                <a:gd name="connsiteY84" fmla="*/ 907939 h 1284339"/>
                <a:gd name="connsiteX85" fmla="*/ 3348251 w 5378827"/>
                <a:gd name="connsiteY85" fmla="*/ 836511 h 1284339"/>
                <a:gd name="connsiteX86" fmla="*/ 3276809 w 5378827"/>
                <a:gd name="connsiteY86" fmla="*/ 1050797 h 1284339"/>
                <a:gd name="connsiteX87" fmla="*/ 3205367 w 5378827"/>
                <a:gd name="connsiteY87" fmla="*/ 979368 h 1284339"/>
                <a:gd name="connsiteX88" fmla="*/ 3205367 w 5378827"/>
                <a:gd name="connsiteY88" fmla="*/ 1050797 h 1284339"/>
                <a:gd name="connsiteX89" fmla="*/ 3205367 w 5378827"/>
                <a:gd name="connsiteY89" fmla="*/ 1122226 h 1284339"/>
                <a:gd name="connsiteX90" fmla="*/ 3205367 w 5378827"/>
                <a:gd name="connsiteY90" fmla="*/ 907939 h 1284339"/>
                <a:gd name="connsiteX91" fmla="*/ 3205367 w 5378827"/>
                <a:gd name="connsiteY91" fmla="*/ 979368 h 1284339"/>
                <a:gd name="connsiteX92" fmla="*/ 3205367 w 5378827"/>
                <a:gd name="connsiteY92" fmla="*/ 1193655 h 1284339"/>
                <a:gd name="connsiteX93" fmla="*/ 3205367 w 5378827"/>
                <a:gd name="connsiteY93" fmla="*/ 907939 h 1284339"/>
                <a:gd name="connsiteX94" fmla="*/ 3062482 w 5378827"/>
                <a:gd name="connsiteY94" fmla="*/ 1265083 h 1284339"/>
                <a:gd name="connsiteX95" fmla="*/ 3133924 w 5378827"/>
                <a:gd name="connsiteY95" fmla="*/ 1265083 h 1284339"/>
                <a:gd name="connsiteX96" fmla="*/ 5098473 w 5378827"/>
                <a:gd name="connsiteY96" fmla="*/ 872836 h 1284339"/>
                <a:gd name="connsiteX97" fmla="*/ 3276809 w 5378827"/>
                <a:gd name="connsiteY97" fmla="*/ 1265083 h 1284339"/>
                <a:gd name="connsiteX98" fmla="*/ 5181600 w 5378827"/>
                <a:gd name="connsiteY98" fmla="*/ 942109 h 1284339"/>
                <a:gd name="connsiteX99" fmla="*/ 5348600 w 5378827"/>
                <a:gd name="connsiteY99" fmla="*/ 1193654 h 1284339"/>
                <a:gd name="connsiteX100" fmla="*/ 5264728 w 5378827"/>
                <a:gd name="connsiteY100" fmla="*/ 1025236 h 1284339"/>
                <a:gd name="connsiteX101" fmla="*/ 5334000 w 5378827"/>
                <a:gd name="connsiteY101" fmla="*/ 1122218 h 1284339"/>
                <a:gd name="connsiteX0" fmla="*/ 0 w 5378827"/>
                <a:gd name="connsiteY0" fmla="*/ 512618 h 1407940"/>
                <a:gd name="connsiteX1" fmla="*/ 69273 w 5378827"/>
                <a:gd name="connsiteY1" fmla="*/ 443345 h 1407940"/>
                <a:gd name="connsiteX2" fmla="*/ 83128 w 5378827"/>
                <a:gd name="connsiteY2" fmla="*/ 387927 h 1407940"/>
                <a:gd name="connsiteX3" fmla="*/ 138546 w 5378827"/>
                <a:gd name="connsiteY3" fmla="*/ 332509 h 1407940"/>
                <a:gd name="connsiteX4" fmla="*/ 166255 w 5378827"/>
                <a:gd name="connsiteY4" fmla="*/ 290945 h 1407940"/>
                <a:gd name="connsiteX5" fmla="*/ 249382 w 5378827"/>
                <a:gd name="connsiteY5" fmla="*/ 263236 h 1407940"/>
                <a:gd name="connsiteX6" fmla="*/ 346364 w 5378827"/>
                <a:gd name="connsiteY6" fmla="*/ 235527 h 1407940"/>
                <a:gd name="connsiteX7" fmla="*/ 443346 w 5378827"/>
                <a:gd name="connsiteY7" fmla="*/ 249382 h 1407940"/>
                <a:gd name="connsiteX8" fmla="*/ 498764 w 5378827"/>
                <a:gd name="connsiteY8" fmla="*/ 263236 h 1407940"/>
                <a:gd name="connsiteX9" fmla="*/ 595746 w 5378827"/>
                <a:gd name="connsiteY9" fmla="*/ 277091 h 1407940"/>
                <a:gd name="connsiteX10" fmla="*/ 609600 w 5378827"/>
                <a:gd name="connsiteY10" fmla="*/ 318654 h 1407940"/>
                <a:gd name="connsiteX11" fmla="*/ 775855 w 5378827"/>
                <a:gd name="connsiteY11" fmla="*/ 360218 h 1407940"/>
                <a:gd name="connsiteX12" fmla="*/ 803564 w 5378827"/>
                <a:gd name="connsiteY12" fmla="*/ 318654 h 1407940"/>
                <a:gd name="connsiteX13" fmla="*/ 817419 w 5378827"/>
                <a:gd name="connsiteY13" fmla="*/ 277091 h 1407940"/>
                <a:gd name="connsiteX14" fmla="*/ 858982 w 5378827"/>
                <a:gd name="connsiteY14" fmla="*/ 263236 h 1407940"/>
                <a:gd name="connsiteX15" fmla="*/ 900546 w 5378827"/>
                <a:gd name="connsiteY15" fmla="*/ 235527 h 1407940"/>
                <a:gd name="connsiteX16" fmla="*/ 928255 w 5378827"/>
                <a:gd name="connsiteY16" fmla="*/ 193963 h 1407940"/>
                <a:gd name="connsiteX17" fmla="*/ 1025237 w 5378827"/>
                <a:gd name="connsiteY17" fmla="*/ 152400 h 1407940"/>
                <a:gd name="connsiteX18" fmla="*/ 1066800 w 5378827"/>
                <a:gd name="connsiteY18" fmla="*/ 138545 h 1407940"/>
                <a:gd name="connsiteX19" fmla="*/ 1302328 w 5378827"/>
                <a:gd name="connsiteY19" fmla="*/ 138545 h 1407940"/>
                <a:gd name="connsiteX20" fmla="*/ 1343891 w 5378827"/>
                <a:gd name="connsiteY20" fmla="*/ 110836 h 1407940"/>
                <a:gd name="connsiteX21" fmla="*/ 1413164 w 5378827"/>
                <a:gd name="connsiteY21" fmla="*/ 166254 h 1407940"/>
                <a:gd name="connsiteX22" fmla="*/ 1454728 w 5378827"/>
                <a:gd name="connsiteY22" fmla="*/ 180109 h 1407940"/>
                <a:gd name="connsiteX23" fmla="*/ 1482437 w 5378827"/>
                <a:gd name="connsiteY23" fmla="*/ 221673 h 1407940"/>
                <a:gd name="connsiteX24" fmla="*/ 1537855 w 5378827"/>
                <a:gd name="connsiteY24" fmla="*/ 235527 h 1407940"/>
                <a:gd name="connsiteX25" fmla="*/ 1579419 w 5378827"/>
                <a:gd name="connsiteY25" fmla="*/ 249382 h 1407940"/>
                <a:gd name="connsiteX26" fmla="*/ 1620982 w 5378827"/>
                <a:gd name="connsiteY26" fmla="*/ 290945 h 1407940"/>
                <a:gd name="connsiteX27" fmla="*/ 1773382 w 5378827"/>
                <a:gd name="connsiteY27" fmla="*/ 290945 h 1407940"/>
                <a:gd name="connsiteX28" fmla="*/ 1828800 w 5378827"/>
                <a:gd name="connsiteY28" fmla="*/ 263236 h 1407940"/>
                <a:gd name="connsiteX29" fmla="*/ 2133600 w 5378827"/>
                <a:gd name="connsiteY29" fmla="*/ 263236 h 1407940"/>
                <a:gd name="connsiteX30" fmla="*/ 2299855 w 5378827"/>
                <a:gd name="connsiteY30" fmla="*/ 249382 h 1407940"/>
                <a:gd name="connsiteX31" fmla="*/ 2327564 w 5378827"/>
                <a:gd name="connsiteY31" fmla="*/ 207818 h 1407940"/>
                <a:gd name="connsiteX32" fmla="*/ 2369128 w 5378827"/>
                <a:gd name="connsiteY32" fmla="*/ 193963 h 1407940"/>
                <a:gd name="connsiteX33" fmla="*/ 2410691 w 5378827"/>
                <a:gd name="connsiteY33" fmla="*/ 166254 h 1407940"/>
                <a:gd name="connsiteX34" fmla="*/ 2424546 w 5378827"/>
                <a:gd name="connsiteY34" fmla="*/ 124691 h 1407940"/>
                <a:gd name="connsiteX35" fmla="*/ 2521528 w 5378827"/>
                <a:gd name="connsiteY35" fmla="*/ 96982 h 1407940"/>
                <a:gd name="connsiteX36" fmla="*/ 2715491 w 5378827"/>
                <a:gd name="connsiteY36" fmla="*/ 110836 h 1407940"/>
                <a:gd name="connsiteX37" fmla="*/ 2757055 w 5378827"/>
                <a:gd name="connsiteY37" fmla="*/ 124691 h 1407940"/>
                <a:gd name="connsiteX38" fmla="*/ 2770910 w 5378827"/>
                <a:gd name="connsiteY38" fmla="*/ 166254 h 1407940"/>
                <a:gd name="connsiteX39" fmla="*/ 2715491 w 5378827"/>
                <a:gd name="connsiteY39" fmla="*/ 235527 h 1407940"/>
                <a:gd name="connsiteX40" fmla="*/ 2660073 w 5378827"/>
                <a:gd name="connsiteY40" fmla="*/ 318654 h 1407940"/>
                <a:gd name="connsiteX41" fmla="*/ 2632364 w 5378827"/>
                <a:gd name="connsiteY41" fmla="*/ 360218 h 1407940"/>
                <a:gd name="connsiteX42" fmla="*/ 2646219 w 5378827"/>
                <a:gd name="connsiteY42" fmla="*/ 457200 h 1407940"/>
                <a:gd name="connsiteX43" fmla="*/ 2770910 w 5378827"/>
                <a:gd name="connsiteY43" fmla="*/ 401782 h 1407940"/>
                <a:gd name="connsiteX44" fmla="*/ 2854037 w 5378827"/>
                <a:gd name="connsiteY44" fmla="*/ 374073 h 1407940"/>
                <a:gd name="connsiteX45" fmla="*/ 2881746 w 5378827"/>
                <a:gd name="connsiteY45" fmla="*/ 318654 h 1407940"/>
                <a:gd name="connsiteX46" fmla="*/ 2964873 w 5378827"/>
                <a:gd name="connsiteY46" fmla="*/ 290945 h 1407940"/>
                <a:gd name="connsiteX47" fmla="*/ 3006437 w 5378827"/>
                <a:gd name="connsiteY47" fmla="*/ 263236 h 1407940"/>
                <a:gd name="connsiteX48" fmla="*/ 3061855 w 5378827"/>
                <a:gd name="connsiteY48" fmla="*/ 249382 h 1407940"/>
                <a:gd name="connsiteX49" fmla="*/ 3103419 w 5378827"/>
                <a:gd name="connsiteY49" fmla="*/ 235527 h 1407940"/>
                <a:gd name="connsiteX50" fmla="*/ 3144982 w 5378827"/>
                <a:gd name="connsiteY50" fmla="*/ 249382 h 1407940"/>
                <a:gd name="connsiteX51" fmla="*/ 3311237 w 5378827"/>
                <a:gd name="connsiteY51" fmla="*/ 235527 h 1407940"/>
                <a:gd name="connsiteX52" fmla="*/ 3768437 w 5378827"/>
                <a:gd name="connsiteY52" fmla="*/ 221673 h 1407940"/>
                <a:gd name="connsiteX53" fmla="*/ 3906982 w 5378827"/>
                <a:gd name="connsiteY53" fmla="*/ 124691 h 1407940"/>
                <a:gd name="connsiteX54" fmla="*/ 3879273 w 5378827"/>
                <a:gd name="connsiteY54" fmla="*/ 83127 h 1407940"/>
                <a:gd name="connsiteX55" fmla="*/ 4045528 w 5378827"/>
                <a:gd name="connsiteY55" fmla="*/ 13854 h 1407940"/>
                <a:gd name="connsiteX56" fmla="*/ 4087091 w 5378827"/>
                <a:gd name="connsiteY56" fmla="*/ 0 h 1407940"/>
                <a:gd name="connsiteX57" fmla="*/ 4322619 w 5378827"/>
                <a:gd name="connsiteY57" fmla="*/ 13854 h 1407940"/>
                <a:gd name="connsiteX58" fmla="*/ 4308764 w 5378827"/>
                <a:gd name="connsiteY58" fmla="*/ 69273 h 1407940"/>
                <a:gd name="connsiteX59" fmla="*/ 4267200 w 5378827"/>
                <a:gd name="connsiteY59" fmla="*/ 83127 h 1407940"/>
                <a:gd name="connsiteX60" fmla="*/ 4225637 w 5378827"/>
                <a:gd name="connsiteY60" fmla="*/ 110836 h 1407940"/>
                <a:gd name="connsiteX61" fmla="*/ 4170219 w 5378827"/>
                <a:gd name="connsiteY61" fmla="*/ 152400 h 1407940"/>
                <a:gd name="connsiteX62" fmla="*/ 4031673 w 5378827"/>
                <a:gd name="connsiteY62" fmla="*/ 180109 h 1407940"/>
                <a:gd name="connsiteX63" fmla="*/ 3976255 w 5378827"/>
                <a:gd name="connsiteY63" fmla="*/ 207818 h 1407940"/>
                <a:gd name="connsiteX64" fmla="*/ 3962400 w 5378827"/>
                <a:gd name="connsiteY64" fmla="*/ 249382 h 1407940"/>
                <a:gd name="connsiteX65" fmla="*/ 3920837 w 5378827"/>
                <a:gd name="connsiteY65" fmla="*/ 277091 h 1407940"/>
                <a:gd name="connsiteX66" fmla="*/ 3837710 w 5378827"/>
                <a:gd name="connsiteY66" fmla="*/ 346363 h 1407940"/>
                <a:gd name="connsiteX67" fmla="*/ 3699164 w 5378827"/>
                <a:gd name="connsiteY67" fmla="*/ 387927 h 1407940"/>
                <a:gd name="connsiteX68" fmla="*/ 3602182 w 5378827"/>
                <a:gd name="connsiteY68" fmla="*/ 443345 h 1407940"/>
                <a:gd name="connsiteX69" fmla="*/ 3422073 w 5378827"/>
                <a:gd name="connsiteY69" fmla="*/ 429491 h 1407940"/>
                <a:gd name="connsiteX70" fmla="*/ 3338946 w 5378827"/>
                <a:gd name="connsiteY70" fmla="*/ 457200 h 1407940"/>
                <a:gd name="connsiteX71" fmla="*/ 3311237 w 5378827"/>
                <a:gd name="connsiteY71" fmla="*/ 498763 h 1407940"/>
                <a:gd name="connsiteX72" fmla="*/ 3311237 w 5378827"/>
                <a:gd name="connsiteY72" fmla="*/ 665018 h 1407940"/>
                <a:gd name="connsiteX73" fmla="*/ 3588328 w 5378827"/>
                <a:gd name="connsiteY73" fmla="*/ 651163 h 1407940"/>
                <a:gd name="connsiteX74" fmla="*/ 3602182 w 5378827"/>
                <a:gd name="connsiteY74" fmla="*/ 609600 h 1407940"/>
                <a:gd name="connsiteX75" fmla="*/ 3713019 w 5378827"/>
                <a:gd name="connsiteY75" fmla="*/ 554182 h 1407940"/>
                <a:gd name="connsiteX76" fmla="*/ 3754582 w 5378827"/>
                <a:gd name="connsiteY76" fmla="*/ 526473 h 1407940"/>
                <a:gd name="connsiteX77" fmla="*/ 3810000 w 5378827"/>
                <a:gd name="connsiteY77" fmla="*/ 512618 h 1407940"/>
                <a:gd name="connsiteX78" fmla="*/ 3920837 w 5378827"/>
                <a:gd name="connsiteY78" fmla="*/ 471054 h 1407940"/>
                <a:gd name="connsiteX79" fmla="*/ 3962400 w 5378827"/>
                <a:gd name="connsiteY79" fmla="*/ 443345 h 1407940"/>
                <a:gd name="connsiteX80" fmla="*/ 4003964 w 5378827"/>
                <a:gd name="connsiteY80" fmla="*/ 401782 h 1407940"/>
                <a:gd name="connsiteX81" fmla="*/ 4184073 w 5378827"/>
                <a:gd name="connsiteY81" fmla="*/ 387927 h 1407940"/>
                <a:gd name="connsiteX82" fmla="*/ 4308764 w 5378827"/>
                <a:gd name="connsiteY82" fmla="*/ 346363 h 1407940"/>
                <a:gd name="connsiteX83" fmla="*/ 4433455 w 5378827"/>
                <a:gd name="connsiteY83" fmla="*/ 277091 h 1407940"/>
                <a:gd name="connsiteX84" fmla="*/ 3276809 w 5378827"/>
                <a:gd name="connsiteY84" fmla="*/ 907939 h 1407940"/>
                <a:gd name="connsiteX85" fmla="*/ 3348251 w 5378827"/>
                <a:gd name="connsiteY85" fmla="*/ 836511 h 1407940"/>
                <a:gd name="connsiteX86" fmla="*/ 3276809 w 5378827"/>
                <a:gd name="connsiteY86" fmla="*/ 1050797 h 1407940"/>
                <a:gd name="connsiteX87" fmla="*/ 3205367 w 5378827"/>
                <a:gd name="connsiteY87" fmla="*/ 979368 h 1407940"/>
                <a:gd name="connsiteX88" fmla="*/ 3205367 w 5378827"/>
                <a:gd name="connsiteY88" fmla="*/ 1050797 h 1407940"/>
                <a:gd name="connsiteX89" fmla="*/ 3205367 w 5378827"/>
                <a:gd name="connsiteY89" fmla="*/ 1122226 h 1407940"/>
                <a:gd name="connsiteX90" fmla="*/ 3205367 w 5378827"/>
                <a:gd name="connsiteY90" fmla="*/ 907939 h 1407940"/>
                <a:gd name="connsiteX91" fmla="*/ 3205367 w 5378827"/>
                <a:gd name="connsiteY91" fmla="*/ 979368 h 1407940"/>
                <a:gd name="connsiteX92" fmla="*/ 3205367 w 5378827"/>
                <a:gd name="connsiteY92" fmla="*/ 1193655 h 1407940"/>
                <a:gd name="connsiteX93" fmla="*/ 3205367 w 5378827"/>
                <a:gd name="connsiteY93" fmla="*/ 907939 h 1407940"/>
                <a:gd name="connsiteX94" fmla="*/ 3062482 w 5378827"/>
                <a:gd name="connsiteY94" fmla="*/ 1265083 h 1407940"/>
                <a:gd name="connsiteX95" fmla="*/ 3133924 w 5378827"/>
                <a:gd name="connsiteY95" fmla="*/ 1265083 h 1407940"/>
                <a:gd name="connsiteX96" fmla="*/ 5098473 w 5378827"/>
                <a:gd name="connsiteY96" fmla="*/ 872836 h 1407940"/>
                <a:gd name="connsiteX97" fmla="*/ 3276809 w 5378827"/>
                <a:gd name="connsiteY97" fmla="*/ 1265083 h 1407940"/>
                <a:gd name="connsiteX98" fmla="*/ 5181600 w 5378827"/>
                <a:gd name="connsiteY98" fmla="*/ 942109 h 1407940"/>
                <a:gd name="connsiteX99" fmla="*/ 5348600 w 5378827"/>
                <a:gd name="connsiteY99" fmla="*/ 1193654 h 1407940"/>
                <a:gd name="connsiteX100" fmla="*/ 5264728 w 5378827"/>
                <a:gd name="connsiteY100" fmla="*/ 1025236 h 1407940"/>
                <a:gd name="connsiteX101" fmla="*/ 5348599 w 5378827"/>
                <a:gd name="connsiteY101" fmla="*/ 1407940 h 1407940"/>
                <a:gd name="connsiteX0" fmla="*/ 0 w 5378827"/>
                <a:gd name="connsiteY0" fmla="*/ 512618 h 1407940"/>
                <a:gd name="connsiteX1" fmla="*/ 69273 w 5378827"/>
                <a:gd name="connsiteY1" fmla="*/ 443345 h 1407940"/>
                <a:gd name="connsiteX2" fmla="*/ 83128 w 5378827"/>
                <a:gd name="connsiteY2" fmla="*/ 387927 h 1407940"/>
                <a:gd name="connsiteX3" fmla="*/ 138546 w 5378827"/>
                <a:gd name="connsiteY3" fmla="*/ 332509 h 1407940"/>
                <a:gd name="connsiteX4" fmla="*/ 166255 w 5378827"/>
                <a:gd name="connsiteY4" fmla="*/ 290945 h 1407940"/>
                <a:gd name="connsiteX5" fmla="*/ 249382 w 5378827"/>
                <a:gd name="connsiteY5" fmla="*/ 263236 h 1407940"/>
                <a:gd name="connsiteX6" fmla="*/ 346364 w 5378827"/>
                <a:gd name="connsiteY6" fmla="*/ 235527 h 1407940"/>
                <a:gd name="connsiteX7" fmla="*/ 443346 w 5378827"/>
                <a:gd name="connsiteY7" fmla="*/ 249382 h 1407940"/>
                <a:gd name="connsiteX8" fmla="*/ 498764 w 5378827"/>
                <a:gd name="connsiteY8" fmla="*/ 263236 h 1407940"/>
                <a:gd name="connsiteX9" fmla="*/ 595746 w 5378827"/>
                <a:gd name="connsiteY9" fmla="*/ 277091 h 1407940"/>
                <a:gd name="connsiteX10" fmla="*/ 609600 w 5378827"/>
                <a:gd name="connsiteY10" fmla="*/ 318654 h 1407940"/>
                <a:gd name="connsiteX11" fmla="*/ 775855 w 5378827"/>
                <a:gd name="connsiteY11" fmla="*/ 360218 h 1407940"/>
                <a:gd name="connsiteX12" fmla="*/ 803564 w 5378827"/>
                <a:gd name="connsiteY12" fmla="*/ 318654 h 1407940"/>
                <a:gd name="connsiteX13" fmla="*/ 817419 w 5378827"/>
                <a:gd name="connsiteY13" fmla="*/ 277091 h 1407940"/>
                <a:gd name="connsiteX14" fmla="*/ 858982 w 5378827"/>
                <a:gd name="connsiteY14" fmla="*/ 263236 h 1407940"/>
                <a:gd name="connsiteX15" fmla="*/ 900546 w 5378827"/>
                <a:gd name="connsiteY15" fmla="*/ 235527 h 1407940"/>
                <a:gd name="connsiteX16" fmla="*/ 928255 w 5378827"/>
                <a:gd name="connsiteY16" fmla="*/ 193963 h 1407940"/>
                <a:gd name="connsiteX17" fmla="*/ 1025237 w 5378827"/>
                <a:gd name="connsiteY17" fmla="*/ 152400 h 1407940"/>
                <a:gd name="connsiteX18" fmla="*/ 1066800 w 5378827"/>
                <a:gd name="connsiteY18" fmla="*/ 138545 h 1407940"/>
                <a:gd name="connsiteX19" fmla="*/ 1302328 w 5378827"/>
                <a:gd name="connsiteY19" fmla="*/ 138545 h 1407940"/>
                <a:gd name="connsiteX20" fmla="*/ 1343891 w 5378827"/>
                <a:gd name="connsiteY20" fmla="*/ 110836 h 1407940"/>
                <a:gd name="connsiteX21" fmla="*/ 1413164 w 5378827"/>
                <a:gd name="connsiteY21" fmla="*/ 166254 h 1407940"/>
                <a:gd name="connsiteX22" fmla="*/ 1454728 w 5378827"/>
                <a:gd name="connsiteY22" fmla="*/ 180109 h 1407940"/>
                <a:gd name="connsiteX23" fmla="*/ 1482437 w 5378827"/>
                <a:gd name="connsiteY23" fmla="*/ 221673 h 1407940"/>
                <a:gd name="connsiteX24" fmla="*/ 1537855 w 5378827"/>
                <a:gd name="connsiteY24" fmla="*/ 235527 h 1407940"/>
                <a:gd name="connsiteX25" fmla="*/ 1579419 w 5378827"/>
                <a:gd name="connsiteY25" fmla="*/ 249382 h 1407940"/>
                <a:gd name="connsiteX26" fmla="*/ 1620982 w 5378827"/>
                <a:gd name="connsiteY26" fmla="*/ 290945 h 1407940"/>
                <a:gd name="connsiteX27" fmla="*/ 1773382 w 5378827"/>
                <a:gd name="connsiteY27" fmla="*/ 290945 h 1407940"/>
                <a:gd name="connsiteX28" fmla="*/ 1828800 w 5378827"/>
                <a:gd name="connsiteY28" fmla="*/ 263236 h 1407940"/>
                <a:gd name="connsiteX29" fmla="*/ 2133600 w 5378827"/>
                <a:gd name="connsiteY29" fmla="*/ 263236 h 1407940"/>
                <a:gd name="connsiteX30" fmla="*/ 2299855 w 5378827"/>
                <a:gd name="connsiteY30" fmla="*/ 249382 h 1407940"/>
                <a:gd name="connsiteX31" fmla="*/ 2327564 w 5378827"/>
                <a:gd name="connsiteY31" fmla="*/ 207818 h 1407940"/>
                <a:gd name="connsiteX32" fmla="*/ 2369128 w 5378827"/>
                <a:gd name="connsiteY32" fmla="*/ 193963 h 1407940"/>
                <a:gd name="connsiteX33" fmla="*/ 2410691 w 5378827"/>
                <a:gd name="connsiteY33" fmla="*/ 166254 h 1407940"/>
                <a:gd name="connsiteX34" fmla="*/ 2424546 w 5378827"/>
                <a:gd name="connsiteY34" fmla="*/ 124691 h 1407940"/>
                <a:gd name="connsiteX35" fmla="*/ 2521528 w 5378827"/>
                <a:gd name="connsiteY35" fmla="*/ 96982 h 1407940"/>
                <a:gd name="connsiteX36" fmla="*/ 2715491 w 5378827"/>
                <a:gd name="connsiteY36" fmla="*/ 110836 h 1407940"/>
                <a:gd name="connsiteX37" fmla="*/ 2757055 w 5378827"/>
                <a:gd name="connsiteY37" fmla="*/ 124691 h 1407940"/>
                <a:gd name="connsiteX38" fmla="*/ 2770910 w 5378827"/>
                <a:gd name="connsiteY38" fmla="*/ 166254 h 1407940"/>
                <a:gd name="connsiteX39" fmla="*/ 2715491 w 5378827"/>
                <a:gd name="connsiteY39" fmla="*/ 235527 h 1407940"/>
                <a:gd name="connsiteX40" fmla="*/ 2660073 w 5378827"/>
                <a:gd name="connsiteY40" fmla="*/ 318654 h 1407940"/>
                <a:gd name="connsiteX41" fmla="*/ 2632364 w 5378827"/>
                <a:gd name="connsiteY41" fmla="*/ 360218 h 1407940"/>
                <a:gd name="connsiteX42" fmla="*/ 2646219 w 5378827"/>
                <a:gd name="connsiteY42" fmla="*/ 457200 h 1407940"/>
                <a:gd name="connsiteX43" fmla="*/ 2770910 w 5378827"/>
                <a:gd name="connsiteY43" fmla="*/ 401782 h 1407940"/>
                <a:gd name="connsiteX44" fmla="*/ 2854037 w 5378827"/>
                <a:gd name="connsiteY44" fmla="*/ 374073 h 1407940"/>
                <a:gd name="connsiteX45" fmla="*/ 2881746 w 5378827"/>
                <a:gd name="connsiteY45" fmla="*/ 318654 h 1407940"/>
                <a:gd name="connsiteX46" fmla="*/ 2964873 w 5378827"/>
                <a:gd name="connsiteY46" fmla="*/ 290945 h 1407940"/>
                <a:gd name="connsiteX47" fmla="*/ 3006437 w 5378827"/>
                <a:gd name="connsiteY47" fmla="*/ 263236 h 1407940"/>
                <a:gd name="connsiteX48" fmla="*/ 3061855 w 5378827"/>
                <a:gd name="connsiteY48" fmla="*/ 249382 h 1407940"/>
                <a:gd name="connsiteX49" fmla="*/ 3103419 w 5378827"/>
                <a:gd name="connsiteY49" fmla="*/ 235527 h 1407940"/>
                <a:gd name="connsiteX50" fmla="*/ 3144982 w 5378827"/>
                <a:gd name="connsiteY50" fmla="*/ 249382 h 1407940"/>
                <a:gd name="connsiteX51" fmla="*/ 3311237 w 5378827"/>
                <a:gd name="connsiteY51" fmla="*/ 235527 h 1407940"/>
                <a:gd name="connsiteX52" fmla="*/ 3768437 w 5378827"/>
                <a:gd name="connsiteY52" fmla="*/ 221673 h 1407940"/>
                <a:gd name="connsiteX53" fmla="*/ 3906982 w 5378827"/>
                <a:gd name="connsiteY53" fmla="*/ 124691 h 1407940"/>
                <a:gd name="connsiteX54" fmla="*/ 3879273 w 5378827"/>
                <a:gd name="connsiteY54" fmla="*/ 83127 h 1407940"/>
                <a:gd name="connsiteX55" fmla="*/ 4045528 w 5378827"/>
                <a:gd name="connsiteY55" fmla="*/ 13854 h 1407940"/>
                <a:gd name="connsiteX56" fmla="*/ 4087091 w 5378827"/>
                <a:gd name="connsiteY56" fmla="*/ 0 h 1407940"/>
                <a:gd name="connsiteX57" fmla="*/ 4322619 w 5378827"/>
                <a:gd name="connsiteY57" fmla="*/ 13854 h 1407940"/>
                <a:gd name="connsiteX58" fmla="*/ 4308764 w 5378827"/>
                <a:gd name="connsiteY58" fmla="*/ 69273 h 1407940"/>
                <a:gd name="connsiteX59" fmla="*/ 4267200 w 5378827"/>
                <a:gd name="connsiteY59" fmla="*/ 83127 h 1407940"/>
                <a:gd name="connsiteX60" fmla="*/ 4225637 w 5378827"/>
                <a:gd name="connsiteY60" fmla="*/ 110836 h 1407940"/>
                <a:gd name="connsiteX61" fmla="*/ 4170219 w 5378827"/>
                <a:gd name="connsiteY61" fmla="*/ 152400 h 1407940"/>
                <a:gd name="connsiteX62" fmla="*/ 4031673 w 5378827"/>
                <a:gd name="connsiteY62" fmla="*/ 180109 h 1407940"/>
                <a:gd name="connsiteX63" fmla="*/ 3976255 w 5378827"/>
                <a:gd name="connsiteY63" fmla="*/ 207818 h 1407940"/>
                <a:gd name="connsiteX64" fmla="*/ 3962400 w 5378827"/>
                <a:gd name="connsiteY64" fmla="*/ 249382 h 1407940"/>
                <a:gd name="connsiteX65" fmla="*/ 3920837 w 5378827"/>
                <a:gd name="connsiteY65" fmla="*/ 277091 h 1407940"/>
                <a:gd name="connsiteX66" fmla="*/ 3837710 w 5378827"/>
                <a:gd name="connsiteY66" fmla="*/ 346363 h 1407940"/>
                <a:gd name="connsiteX67" fmla="*/ 3699164 w 5378827"/>
                <a:gd name="connsiteY67" fmla="*/ 387927 h 1407940"/>
                <a:gd name="connsiteX68" fmla="*/ 3602182 w 5378827"/>
                <a:gd name="connsiteY68" fmla="*/ 443345 h 1407940"/>
                <a:gd name="connsiteX69" fmla="*/ 3422073 w 5378827"/>
                <a:gd name="connsiteY69" fmla="*/ 429491 h 1407940"/>
                <a:gd name="connsiteX70" fmla="*/ 3338946 w 5378827"/>
                <a:gd name="connsiteY70" fmla="*/ 457200 h 1407940"/>
                <a:gd name="connsiteX71" fmla="*/ 3311237 w 5378827"/>
                <a:gd name="connsiteY71" fmla="*/ 498763 h 1407940"/>
                <a:gd name="connsiteX72" fmla="*/ 3311237 w 5378827"/>
                <a:gd name="connsiteY72" fmla="*/ 665018 h 1407940"/>
                <a:gd name="connsiteX73" fmla="*/ 3588328 w 5378827"/>
                <a:gd name="connsiteY73" fmla="*/ 651163 h 1407940"/>
                <a:gd name="connsiteX74" fmla="*/ 3602182 w 5378827"/>
                <a:gd name="connsiteY74" fmla="*/ 609600 h 1407940"/>
                <a:gd name="connsiteX75" fmla="*/ 3713019 w 5378827"/>
                <a:gd name="connsiteY75" fmla="*/ 554182 h 1407940"/>
                <a:gd name="connsiteX76" fmla="*/ 3754582 w 5378827"/>
                <a:gd name="connsiteY76" fmla="*/ 526473 h 1407940"/>
                <a:gd name="connsiteX77" fmla="*/ 3810000 w 5378827"/>
                <a:gd name="connsiteY77" fmla="*/ 512618 h 1407940"/>
                <a:gd name="connsiteX78" fmla="*/ 3920837 w 5378827"/>
                <a:gd name="connsiteY78" fmla="*/ 471054 h 1407940"/>
                <a:gd name="connsiteX79" fmla="*/ 3962400 w 5378827"/>
                <a:gd name="connsiteY79" fmla="*/ 443345 h 1407940"/>
                <a:gd name="connsiteX80" fmla="*/ 4003964 w 5378827"/>
                <a:gd name="connsiteY80" fmla="*/ 401782 h 1407940"/>
                <a:gd name="connsiteX81" fmla="*/ 4184073 w 5378827"/>
                <a:gd name="connsiteY81" fmla="*/ 387927 h 1407940"/>
                <a:gd name="connsiteX82" fmla="*/ 4308764 w 5378827"/>
                <a:gd name="connsiteY82" fmla="*/ 346363 h 1407940"/>
                <a:gd name="connsiteX83" fmla="*/ 4433455 w 5378827"/>
                <a:gd name="connsiteY83" fmla="*/ 277091 h 1407940"/>
                <a:gd name="connsiteX84" fmla="*/ 3276809 w 5378827"/>
                <a:gd name="connsiteY84" fmla="*/ 907939 h 1407940"/>
                <a:gd name="connsiteX85" fmla="*/ 3348251 w 5378827"/>
                <a:gd name="connsiteY85" fmla="*/ 836511 h 1407940"/>
                <a:gd name="connsiteX86" fmla="*/ 3276809 w 5378827"/>
                <a:gd name="connsiteY86" fmla="*/ 1050797 h 1407940"/>
                <a:gd name="connsiteX87" fmla="*/ 3205367 w 5378827"/>
                <a:gd name="connsiteY87" fmla="*/ 979368 h 1407940"/>
                <a:gd name="connsiteX88" fmla="*/ 3205367 w 5378827"/>
                <a:gd name="connsiteY88" fmla="*/ 1050797 h 1407940"/>
                <a:gd name="connsiteX89" fmla="*/ 3205367 w 5378827"/>
                <a:gd name="connsiteY89" fmla="*/ 1122226 h 1407940"/>
                <a:gd name="connsiteX90" fmla="*/ 3205367 w 5378827"/>
                <a:gd name="connsiteY90" fmla="*/ 907939 h 1407940"/>
                <a:gd name="connsiteX91" fmla="*/ 3205367 w 5378827"/>
                <a:gd name="connsiteY91" fmla="*/ 979368 h 1407940"/>
                <a:gd name="connsiteX92" fmla="*/ 3205367 w 5378827"/>
                <a:gd name="connsiteY92" fmla="*/ 1193655 h 1407940"/>
                <a:gd name="connsiteX93" fmla="*/ 3205367 w 5378827"/>
                <a:gd name="connsiteY93" fmla="*/ 907939 h 1407940"/>
                <a:gd name="connsiteX94" fmla="*/ 3062482 w 5378827"/>
                <a:gd name="connsiteY94" fmla="*/ 1265083 h 1407940"/>
                <a:gd name="connsiteX95" fmla="*/ 3133924 w 5378827"/>
                <a:gd name="connsiteY95" fmla="*/ 1265083 h 1407940"/>
                <a:gd name="connsiteX96" fmla="*/ 5098473 w 5378827"/>
                <a:gd name="connsiteY96" fmla="*/ 872836 h 1407940"/>
                <a:gd name="connsiteX97" fmla="*/ 3276809 w 5378827"/>
                <a:gd name="connsiteY97" fmla="*/ 1265083 h 1407940"/>
                <a:gd name="connsiteX98" fmla="*/ 5181600 w 5378827"/>
                <a:gd name="connsiteY98" fmla="*/ 942109 h 1407940"/>
                <a:gd name="connsiteX99" fmla="*/ 5348600 w 5378827"/>
                <a:gd name="connsiteY99" fmla="*/ 1193654 h 1407940"/>
                <a:gd name="connsiteX100" fmla="*/ 4848536 w 5378827"/>
                <a:gd name="connsiteY100" fmla="*/ 1265082 h 1407940"/>
                <a:gd name="connsiteX101" fmla="*/ 5348599 w 5378827"/>
                <a:gd name="connsiteY101" fmla="*/ 1407940 h 1407940"/>
                <a:gd name="connsiteX0" fmla="*/ 0 w 5378827"/>
                <a:gd name="connsiteY0" fmla="*/ 512618 h 1407940"/>
                <a:gd name="connsiteX1" fmla="*/ 69273 w 5378827"/>
                <a:gd name="connsiteY1" fmla="*/ 443345 h 1407940"/>
                <a:gd name="connsiteX2" fmla="*/ 83128 w 5378827"/>
                <a:gd name="connsiteY2" fmla="*/ 387927 h 1407940"/>
                <a:gd name="connsiteX3" fmla="*/ 138546 w 5378827"/>
                <a:gd name="connsiteY3" fmla="*/ 332509 h 1407940"/>
                <a:gd name="connsiteX4" fmla="*/ 166255 w 5378827"/>
                <a:gd name="connsiteY4" fmla="*/ 290945 h 1407940"/>
                <a:gd name="connsiteX5" fmla="*/ 249382 w 5378827"/>
                <a:gd name="connsiteY5" fmla="*/ 263236 h 1407940"/>
                <a:gd name="connsiteX6" fmla="*/ 346364 w 5378827"/>
                <a:gd name="connsiteY6" fmla="*/ 235527 h 1407940"/>
                <a:gd name="connsiteX7" fmla="*/ 443346 w 5378827"/>
                <a:gd name="connsiteY7" fmla="*/ 249382 h 1407940"/>
                <a:gd name="connsiteX8" fmla="*/ 498764 w 5378827"/>
                <a:gd name="connsiteY8" fmla="*/ 263236 h 1407940"/>
                <a:gd name="connsiteX9" fmla="*/ 595746 w 5378827"/>
                <a:gd name="connsiteY9" fmla="*/ 277091 h 1407940"/>
                <a:gd name="connsiteX10" fmla="*/ 609600 w 5378827"/>
                <a:gd name="connsiteY10" fmla="*/ 318654 h 1407940"/>
                <a:gd name="connsiteX11" fmla="*/ 775855 w 5378827"/>
                <a:gd name="connsiteY11" fmla="*/ 360218 h 1407940"/>
                <a:gd name="connsiteX12" fmla="*/ 803564 w 5378827"/>
                <a:gd name="connsiteY12" fmla="*/ 318654 h 1407940"/>
                <a:gd name="connsiteX13" fmla="*/ 817419 w 5378827"/>
                <a:gd name="connsiteY13" fmla="*/ 277091 h 1407940"/>
                <a:gd name="connsiteX14" fmla="*/ 858982 w 5378827"/>
                <a:gd name="connsiteY14" fmla="*/ 263236 h 1407940"/>
                <a:gd name="connsiteX15" fmla="*/ 900546 w 5378827"/>
                <a:gd name="connsiteY15" fmla="*/ 235527 h 1407940"/>
                <a:gd name="connsiteX16" fmla="*/ 928255 w 5378827"/>
                <a:gd name="connsiteY16" fmla="*/ 193963 h 1407940"/>
                <a:gd name="connsiteX17" fmla="*/ 1025237 w 5378827"/>
                <a:gd name="connsiteY17" fmla="*/ 152400 h 1407940"/>
                <a:gd name="connsiteX18" fmla="*/ 1066800 w 5378827"/>
                <a:gd name="connsiteY18" fmla="*/ 138545 h 1407940"/>
                <a:gd name="connsiteX19" fmla="*/ 1302328 w 5378827"/>
                <a:gd name="connsiteY19" fmla="*/ 138545 h 1407940"/>
                <a:gd name="connsiteX20" fmla="*/ 1343891 w 5378827"/>
                <a:gd name="connsiteY20" fmla="*/ 110836 h 1407940"/>
                <a:gd name="connsiteX21" fmla="*/ 1413164 w 5378827"/>
                <a:gd name="connsiteY21" fmla="*/ 166254 h 1407940"/>
                <a:gd name="connsiteX22" fmla="*/ 1454728 w 5378827"/>
                <a:gd name="connsiteY22" fmla="*/ 180109 h 1407940"/>
                <a:gd name="connsiteX23" fmla="*/ 1482437 w 5378827"/>
                <a:gd name="connsiteY23" fmla="*/ 221673 h 1407940"/>
                <a:gd name="connsiteX24" fmla="*/ 1537855 w 5378827"/>
                <a:gd name="connsiteY24" fmla="*/ 235527 h 1407940"/>
                <a:gd name="connsiteX25" fmla="*/ 1579419 w 5378827"/>
                <a:gd name="connsiteY25" fmla="*/ 249382 h 1407940"/>
                <a:gd name="connsiteX26" fmla="*/ 1620982 w 5378827"/>
                <a:gd name="connsiteY26" fmla="*/ 290945 h 1407940"/>
                <a:gd name="connsiteX27" fmla="*/ 1773382 w 5378827"/>
                <a:gd name="connsiteY27" fmla="*/ 290945 h 1407940"/>
                <a:gd name="connsiteX28" fmla="*/ 1828800 w 5378827"/>
                <a:gd name="connsiteY28" fmla="*/ 263236 h 1407940"/>
                <a:gd name="connsiteX29" fmla="*/ 2133600 w 5378827"/>
                <a:gd name="connsiteY29" fmla="*/ 263236 h 1407940"/>
                <a:gd name="connsiteX30" fmla="*/ 2299855 w 5378827"/>
                <a:gd name="connsiteY30" fmla="*/ 249382 h 1407940"/>
                <a:gd name="connsiteX31" fmla="*/ 2327564 w 5378827"/>
                <a:gd name="connsiteY31" fmla="*/ 207818 h 1407940"/>
                <a:gd name="connsiteX32" fmla="*/ 2369128 w 5378827"/>
                <a:gd name="connsiteY32" fmla="*/ 193963 h 1407940"/>
                <a:gd name="connsiteX33" fmla="*/ 2410691 w 5378827"/>
                <a:gd name="connsiteY33" fmla="*/ 166254 h 1407940"/>
                <a:gd name="connsiteX34" fmla="*/ 2424546 w 5378827"/>
                <a:gd name="connsiteY34" fmla="*/ 124691 h 1407940"/>
                <a:gd name="connsiteX35" fmla="*/ 2521528 w 5378827"/>
                <a:gd name="connsiteY35" fmla="*/ 96982 h 1407940"/>
                <a:gd name="connsiteX36" fmla="*/ 2715491 w 5378827"/>
                <a:gd name="connsiteY36" fmla="*/ 110836 h 1407940"/>
                <a:gd name="connsiteX37" fmla="*/ 2757055 w 5378827"/>
                <a:gd name="connsiteY37" fmla="*/ 124691 h 1407940"/>
                <a:gd name="connsiteX38" fmla="*/ 2770910 w 5378827"/>
                <a:gd name="connsiteY38" fmla="*/ 166254 h 1407940"/>
                <a:gd name="connsiteX39" fmla="*/ 2715491 w 5378827"/>
                <a:gd name="connsiteY39" fmla="*/ 235527 h 1407940"/>
                <a:gd name="connsiteX40" fmla="*/ 2660073 w 5378827"/>
                <a:gd name="connsiteY40" fmla="*/ 318654 h 1407940"/>
                <a:gd name="connsiteX41" fmla="*/ 2632364 w 5378827"/>
                <a:gd name="connsiteY41" fmla="*/ 360218 h 1407940"/>
                <a:gd name="connsiteX42" fmla="*/ 2646219 w 5378827"/>
                <a:gd name="connsiteY42" fmla="*/ 457200 h 1407940"/>
                <a:gd name="connsiteX43" fmla="*/ 2770910 w 5378827"/>
                <a:gd name="connsiteY43" fmla="*/ 401782 h 1407940"/>
                <a:gd name="connsiteX44" fmla="*/ 2854037 w 5378827"/>
                <a:gd name="connsiteY44" fmla="*/ 374073 h 1407940"/>
                <a:gd name="connsiteX45" fmla="*/ 2881746 w 5378827"/>
                <a:gd name="connsiteY45" fmla="*/ 318654 h 1407940"/>
                <a:gd name="connsiteX46" fmla="*/ 2964873 w 5378827"/>
                <a:gd name="connsiteY46" fmla="*/ 290945 h 1407940"/>
                <a:gd name="connsiteX47" fmla="*/ 3006437 w 5378827"/>
                <a:gd name="connsiteY47" fmla="*/ 263236 h 1407940"/>
                <a:gd name="connsiteX48" fmla="*/ 3061855 w 5378827"/>
                <a:gd name="connsiteY48" fmla="*/ 249382 h 1407940"/>
                <a:gd name="connsiteX49" fmla="*/ 3103419 w 5378827"/>
                <a:gd name="connsiteY49" fmla="*/ 235527 h 1407940"/>
                <a:gd name="connsiteX50" fmla="*/ 3144982 w 5378827"/>
                <a:gd name="connsiteY50" fmla="*/ 249382 h 1407940"/>
                <a:gd name="connsiteX51" fmla="*/ 3311237 w 5378827"/>
                <a:gd name="connsiteY51" fmla="*/ 235527 h 1407940"/>
                <a:gd name="connsiteX52" fmla="*/ 3768437 w 5378827"/>
                <a:gd name="connsiteY52" fmla="*/ 221673 h 1407940"/>
                <a:gd name="connsiteX53" fmla="*/ 3906982 w 5378827"/>
                <a:gd name="connsiteY53" fmla="*/ 124691 h 1407940"/>
                <a:gd name="connsiteX54" fmla="*/ 3879273 w 5378827"/>
                <a:gd name="connsiteY54" fmla="*/ 83127 h 1407940"/>
                <a:gd name="connsiteX55" fmla="*/ 4045528 w 5378827"/>
                <a:gd name="connsiteY55" fmla="*/ 13854 h 1407940"/>
                <a:gd name="connsiteX56" fmla="*/ 4087091 w 5378827"/>
                <a:gd name="connsiteY56" fmla="*/ 0 h 1407940"/>
                <a:gd name="connsiteX57" fmla="*/ 4322619 w 5378827"/>
                <a:gd name="connsiteY57" fmla="*/ 13854 h 1407940"/>
                <a:gd name="connsiteX58" fmla="*/ 4308764 w 5378827"/>
                <a:gd name="connsiteY58" fmla="*/ 69273 h 1407940"/>
                <a:gd name="connsiteX59" fmla="*/ 4267200 w 5378827"/>
                <a:gd name="connsiteY59" fmla="*/ 83127 h 1407940"/>
                <a:gd name="connsiteX60" fmla="*/ 4225637 w 5378827"/>
                <a:gd name="connsiteY60" fmla="*/ 110836 h 1407940"/>
                <a:gd name="connsiteX61" fmla="*/ 4170219 w 5378827"/>
                <a:gd name="connsiteY61" fmla="*/ 152400 h 1407940"/>
                <a:gd name="connsiteX62" fmla="*/ 4031673 w 5378827"/>
                <a:gd name="connsiteY62" fmla="*/ 180109 h 1407940"/>
                <a:gd name="connsiteX63" fmla="*/ 3976255 w 5378827"/>
                <a:gd name="connsiteY63" fmla="*/ 207818 h 1407940"/>
                <a:gd name="connsiteX64" fmla="*/ 3962400 w 5378827"/>
                <a:gd name="connsiteY64" fmla="*/ 249382 h 1407940"/>
                <a:gd name="connsiteX65" fmla="*/ 3920837 w 5378827"/>
                <a:gd name="connsiteY65" fmla="*/ 277091 h 1407940"/>
                <a:gd name="connsiteX66" fmla="*/ 3837710 w 5378827"/>
                <a:gd name="connsiteY66" fmla="*/ 346363 h 1407940"/>
                <a:gd name="connsiteX67" fmla="*/ 3699164 w 5378827"/>
                <a:gd name="connsiteY67" fmla="*/ 387927 h 1407940"/>
                <a:gd name="connsiteX68" fmla="*/ 3602182 w 5378827"/>
                <a:gd name="connsiteY68" fmla="*/ 443345 h 1407940"/>
                <a:gd name="connsiteX69" fmla="*/ 3422073 w 5378827"/>
                <a:gd name="connsiteY69" fmla="*/ 429491 h 1407940"/>
                <a:gd name="connsiteX70" fmla="*/ 3338946 w 5378827"/>
                <a:gd name="connsiteY70" fmla="*/ 457200 h 1407940"/>
                <a:gd name="connsiteX71" fmla="*/ 3311237 w 5378827"/>
                <a:gd name="connsiteY71" fmla="*/ 498763 h 1407940"/>
                <a:gd name="connsiteX72" fmla="*/ 3311237 w 5378827"/>
                <a:gd name="connsiteY72" fmla="*/ 665018 h 1407940"/>
                <a:gd name="connsiteX73" fmla="*/ 3588328 w 5378827"/>
                <a:gd name="connsiteY73" fmla="*/ 651163 h 1407940"/>
                <a:gd name="connsiteX74" fmla="*/ 3602182 w 5378827"/>
                <a:gd name="connsiteY74" fmla="*/ 609600 h 1407940"/>
                <a:gd name="connsiteX75" fmla="*/ 3713019 w 5378827"/>
                <a:gd name="connsiteY75" fmla="*/ 554182 h 1407940"/>
                <a:gd name="connsiteX76" fmla="*/ 3754582 w 5378827"/>
                <a:gd name="connsiteY76" fmla="*/ 526473 h 1407940"/>
                <a:gd name="connsiteX77" fmla="*/ 3810000 w 5378827"/>
                <a:gd name="connsiteY77" fmla="*/ 512618 h 1407940"/>
                <a:gd name="connsiteX78" fmla="*/ 3920837 w 5378827"/>
                <a:gd name="connsiteY78" fmla="*/ 471054 h 1407940"/>
                <a:gd name="connsiteX79" fmla="*/ 3962400 w 5378827"/>
                <a:gd name="connsiteY79" fmla="*/ 443345 h 1407940"/>
                <a:gd name="connsiteX80" fmla="*/ 4003964 w 5378827"/>
                <a:gd name="connsiteY80" fmla="*/ 401782 h 1407940"/>
                <a:gd name="connsiteX81" fmla="*/ 4184073 w 5378827"/>
                <a:gd name="connsiteY81" fmla="*/ 387927 h 1407940"/>
                <a:gd name="connsiteX82" fmla="*/ 4308764 w 5378827"/>
                <a:gd name="connsiteY82" fmla="*/ 346363 h 1407940"/>
                <a:gd name="connsiteX83" fmla="*/ 4433455 w 5378827"/>
                <a:gd name="connsiteY83" fmla="*/ 277091 h 1407940"/>
                <a:gd name="connsiteX84" fmla="*/ 3276809 w 5378827"/>
                <a:gd name="connsiteY84" fmla="*/ 907939 h 1407940"/>
                <a:gd name="connsiteX85" fmla="*/ 3348251 w 5378827"/>
                <a:gd name="connsiteY85" fmla="*/ 836511 h 1407940"/>
                <a:gd name="connsiteX86" fmla="*/ 3276809 w 5378827"/>
                <a:gd name="connsiteY86" fmla="*/ 1050797 h 1407940"/>
                <a:gd name="connsiteX87" fmla="*/ 3205367 w 5378827"/>
                <a:gd name="connsiteY87" fmla="*/ 979368 h 1407940"/>
                <a:gd name="connsiteX88" fmla="*/ 3205367 w 5378827"/>
                <a:gd name="connsiteY88" fmla="*/ 1050797 h 1407940"/>
                <a:gd name="connsiteX89" fmla="*/ 3205367 w 5378827"/>
                <a:gd name="connsiteY89" fmla="*/ 1122226 h 1407940"/>
                <a:gd name="connsiteX90" fmla="*/ 3205367 w 5378827"/>
                <a:gd name="connsiteY90" fmla="*/ 907939 h 1407940"/>
                <a:gd name="connsiteX91" fmla="*/ 3205367 w 5378827"/>
                <a:gd name="connsiteY91" fmla="*/ 979368 h 1407940"/>
                <a:gd name="connsiteX92" fmla="*/ 3205367 w 5378827"/>
                <a:gd name="connsiteY92" fmla="*/ 1193655 h 1407940"/>
                <a:gd name="connsiteX93" fmla="*/ 3205367 w 5378827"/>
                <a:gd name="connsiteY93" fmla="*/ 907939 h 1407940"/>
                <a:gd name="connsiteX94" fmla="*/ 3062482 w 5378827"/>
                <a:gd name="connsiteY94" fmla="*/ 1265083 h 1407940"/>
                <a:gd name="connsiteX95" fmla="*/ 3133924 w 5378827"/>
                <a:gd name="connsiteY95" fmla="*/ 1265083 h 1407940"/>
                <a:gd name="connsiteX96" fmla="*/ 3205366 w 5378827"/>
                <a:gd name="connsiteY96" fmla="*/ 1193654 h 1407940"/>
                <a:gd name="connsiteX97" fmla="*/ 3276809 w 5378827"/>
                <a:gd name="connsiteY97" fmla="*/ 1265083 h 1407940"/>
                <a:gd name="connsiteX98" fmla="*/ 5181600 w 5378827"/>
                <a:gd name="connsiteY98" fmla="*/ 942109 h 1407940"/>
                <a:gd name="connsiteX99" fmla="*/ 5348600 w 5378827"/>
                <a:gd name="connsiteY99" fmla="*/ 1193654 h 1407940"/>
                <a:gd name="connsiteX100" fmla="*/ 4848536 w 5378827"/>
                <a:gd name="connsiteY100" fmla="*/ 1265082 h 1407940"/>
                <a:gd name="connsiteX101" fmla="*/ 5348599 w 5378827"/>
                <a:gd name="connsiteY101" fmla="*/ 1407940 h 1407940"/>
                <a:gd name="connsiteX0" fmla="*/ 0 w 5378827"/>
                <a:gd name="connsiteY0" fmla="*/ 512618 h 1407940"/>
                <a:gd name="connsiteX1" fmla="*/ 69273 w 5378827"/>
                <a:gd name="connsiteY1" fmla="*/ 443345 h 1407940"/>
                <a:gd name="connsiteX2" fmla="*/ 83128 w 5378827"/>
                <a:gd name="connsiteY2" fmla="*/ 387927 h 1407940"/>
                <a:gd name="connsiteX3" fmla="*/ 138546 w 5378827"/>
                <a:gd name="connsiteY3" fmla="*/ 332509 h 1407940"/>
                <a:gd name="connsiteX4" fmla="*/ 166255 w 5378827"/>
                <a:gd name="connsiteY4" fmla="*/ 290945 h 1407940"/>
                <a:gd name="connsiteX5" fmla="*/ 249382 w 5378827"/>
                <a:gd name="connsiteY5" fmla="*/ 263236 h 1407940"/>
                <a:gd name="connsiteX6" fmla="*/ 346364 w 5378827"/>
                <a:gd name="connsiteY6" fmla="*/ 235527 h 1407940"/>
                <a:gd name="connsiteX7" fmla="*/ 443346 w 5378827"/>
                <a:gd name="connsiteY7" fmla="*/ 249382 h 1407940"/>
                <a:gd name="connsiteX8" fmla="*/ 498764 w 5378827"/>
                <a:gd name="connsiteY8" fmla="*/ 263236 h 1407940"/>
                <a:gd name="connsiteX9" fmla="*/ 595746 w 5378827"/>
                <a:gd name="connsiteY9" fmla="*/ 277091 h 1407940"/>
                <a:gd name="connsiteX10" fmla="*/ 609600 w 5378827"/>
                <a:gd name="connsiteY10" fmla="*/ 318654 h 1407940"/>
                <a:gd name="connsiteX11" fmla="*/ 775855 w 5378827"/>
                <a:gd name="connsiteY11" fmla="*/ 360218 h 1407940"/>
                <a:gd name="connsiteX12" fmla="*/ 803564 w 5378827"/>
                <a:gd name="connsiteY12" fmla="*/ 318654 h 1407940"/>
                <a:gd name="connsiteX13" fmla="*/ 817419 w 5378827"/>
                <a:gd name="connsiteY13" fmla="*/ 277091 h 1407940"/>
                <a:gd name="connsiteX14" fmla="*/ 858982 w 5378827"/>
                <a:gd name="connsiteY14" fmla="*/ 263236 h 1407940"/>
                <a:gd name="connsiteX15" fmla="*/ 900546 w 5378827"/>
                <a:gd name="connsiteY15" fmla="*/ 235527 h 1407940"/>
                <a:gd name="connsiteX16" fmla="*/ 928255 w 5378827"/>
                <a:gd name="connsiteY16" fmla="*/ 193963 h 1407940"/>
                <a:gd name="connsiteX17" fmla="*/ 1025237 w 5378827"/>
                <a:gd name="connsiteY17" fmla="*/ 152400 h 1407940"/>
                <a:gd name="connsiteX18" fmla="*/ 1066800 w 5378827"/>
                <a:gd name="connsiteY18" fmla="*/ 138545 h 1407940"/>
                <a:gd name="connsiteX19" fmla="*/ 1302328 w 5378827"/>
                <a:gd name="connsiteY19" fmla="*/ 138545 h 1407940"/>
                <a:gd name="connsiteX20" fmla="*/ 1343891 w 5378827"/>
                <a:gd name="connsiteY20" fmla="*/ 110836 h 1407940"/>
                <a:gd name="connsiteX21" fmla="*/ 1413164 w 5378827"/>
                <a:gd name="connsiteY21" fmla="*/ 166254 h 1407940"/>
                <a:gd name="connsiteX22" fmla="*/ 1454728 w 5378827"/>
                <a:gd name="connsiteY22" fmla="*/ 180109 h 1407940"/>
                <a:gd name="connsiteX23" fmla="*/ 1482437 w 5378827"/>
                <a:gd name="connsiteY23" fmla="*/ 221673 h 1407940"/>
                <a:gd name="connsiteX24" fmla="*/ 1537855 w 5378827"/>
                <a:gd name="connsiteY24" fmla="*/ 235527 h 1407940"/>
                <a:gd name="connsiteX25" fmla="*/ 1579419 w 5378827"/>
                <a:gd name="connsiteY25" fmla="*/ 249382 h 1407940"/>
                <a:gd name="connsiteX26" fmla="*/ 1620982 w 5378827"/>
                <a:gd name="connsiteY26" fmla="*/ 290945 h 1407940"/>
                <a:gd name="connsiteX27" fmla="*/ 1773382 w 5378827"/>
                <a:gd name="connsiteY27" fmla="*/ 290945 h 1407940"/>
                <a:gd name="connsiteX28" fmla="*/ 1828800 w 5378827"/>
                <a:gd name="connsiteY28" fmla="*/ 263236 h 1407940"/>
                <a:gd name="connsiteX29" fmla="*/ 2133600 w 5378827"/>
                <a:gd name="connsiteY29" fmla="*/ 263236 h 1407940"/>
                <a:gd name="connsiteX30" fmla="*/ 2299855 w 5378827"/>
                <a:gd name="connsiteY30" fmla="*/ 249382 h 1407940"/>
                <a:gd name="connsiteX31" fmla="*/ 2327564 w 5378827"/>
                <a:gd name="connsiteY31" fmla="*/ 207818 h 1407940"/>
                <a:gd name="connsiteX32" fmla="*/ 2369128 w 5378827"/>
                <a:gd name="connsiteY32" fmla="*/ 193963 h 1407940"/>
                <a:gd name="connsiteX33" fmla="*/ 2410691 w 5378827"/>
                <a:gd name="connsiteY33" fmla="*/ 166254 h 1407940"/>
                <a:gd name="connsiteX34" fmla="*/ 2424546 w 5378827"/>
                <a:gd name="connsiteY34" fmla="*/ 124691 h 1407940"/>
                <a:gd name="connsiteX35" fmla="*/ 2521528 w 5378827"/>
                <a:gd name="connsiteY35" fmla="*/ 96982 h 1407940"/>
                <a:gd name="connsiteX36" fmla="*/ 2715491 w 5378827"/>
                <a:gd name="connsiteY36" fmla="*/ 110836 h 1407940"/>
                <a:gd name="connsiteX37" fmla="*/ 2757055 w 5378827"/>
                <a:gd name="connsiteY37" fmla="*/ 124691 h 1407940"/>
                <a:gd name="connsiteX38" fmla="*/ 2770910 w 5378827"/>
                <a:gd name="connsiteY38" fmla="*/ 166254 h 1407940"/>
                <a:gd name="connsiteX39" fmla="*/ 2715491 w 5378827"/>
                <a:gd name="connsiteY39" fmla="*/ 235527 h 1407940"/>
                <a:gd name="connsiteX40" fmla="*/ 2660073 w 5378827"/>
                <a:gd name="connsiteY40" fmla="*/ 318654 h 1407940"/>
                <a:gd name="connsiteX41" fmla="*/ 2632364 w 5378827"/>
                <a:gd name="connsiteY41" fmla="*/ 360218 h 1407940"/>
                <a:gd name="connsiteX42" fmla="*/ 2646219 w 5378827"/>
                <a:gd name="connsiteY42" fmla="*/ 457200 h 1407940"/>
                <a:gd name="connsiteX43" fmla="*/ 2770910 w 5378827"/>
                <a:gd name="connsiteY43" fmla="*/ 401782 h 1407940"/>
                <a:gd name="connsiteX44" fmla="*/ 2854037 w 5378827"/>
                <a:gd name="connsiteY44" fmla="*/ 374073 h 1407940"/>
                <a:gd name="connsiteX45" fmla="*/ 2881746 w 5378827"/>
                <a:gd name="connsiteY45" fmla="*/ 318654 h 1407940"/>
                <a:gd name="connsiteX46" fmla="*/ 2964873 w 5378827"/>
                <a:gd name="connsiteY46" fmla="*/ 290945 h 1407940"/>
                <a:gd name="connsiteX47" fmla="*/ 3006437 w 5378827"/>
                <a:gd name="connsiteY47" fmla="*/ 263236 h 1407940"/>
                <a:gd name="connsiteX48" fmla="*/ 3061855 w 5378827"/>
                <a:gd name="connsiteY48" fmla="*/ 249382 h 1407940"/>
                <a:gd name="connsiteX49" fmla="*/ 3103419 w 5378827"/>
                <a:gd name="connsiteY49" fmla="*/ 235527 h 1407940"/>
                <a:gd name="connsiteX50" fmla="*/ 3144982 w 5378827"/>
                <a:gd name="connsiteY50" fmla="*/ 249382 h 1407940"/>
                <a:gd name="connsiteX51" fmla="*/ 3311237 w 5378827"/>
                <a:gd name="connsiteY51" fmla="*/ 235527 h 1407940"/>
                <a:gd name="connsiteX52" fmla="*/ 3768437 w 5378827"/>
                <a:gd name="connsiteY52" fmla="*/ 221673 h 1407940"/>
                <a:gd name="connsiteX53" fmla="*/ 3906982 w 5378827"/>
                <a:gd name="connsiteY53" fmla="*/ 124691 h 1407940"/>
                <a:gd name="connsiteX54" fmla="*/ 3879273 w 5378827"/>
                <a:gd name="connsiteY54" fmla="*/ 83127 h 1407940"/>
                <a:gd name="connsiteX55" fmla="*/ 4045528 w 5378827"/>
                <a:gd name="connsiteY55" fmla="*/ 13854 h 1407940"/>
                <a:gd name="connsiteX56" fmla="*/ 4087091 w 5378827"/>
                <a:gd name="connsiteY56" fmla="*/ 0 h 1407940"/>
                <a:gd name="connsiteX57" fmla="*/ 4322619 w 5378827"/>
                <a:gd name="connsiteY57" fmla="*/ 13854 h 1407940"/>
                <a:gd name="connsiteX58" fmla="*/ 4308764 w 5378827"/>
                <a:gd name="connsiteY58" fmla="*/ 69273 h 1407940"/>
                <a:gd name="connsiteX59" fmla="*/ 4267200 w 5378827"/>
                <a:gd name="connsiteY59" fmla="*/ 83127 h 1407940"/>
                <a:gd name="connsiteX60" fmla="*/ 4225637 w 5378827"/>
                <a:gd name="connsiteY60" fmla="*/ 110836 h 1407940"/>
                <a:gd name="connsiteX61" fmla="*/ 4170219 w 5378827"/>
                <a:gd name="connsiteY61" fmla="*/ 152400 h 1407940"/>
                <a:gd name="connsiteX62" fmla="*/ 4031673 w 5378827"/>
                <a:gd name="connsiteY62" fmla="*/ 180109 h 1407940"/>
                <a:gd name="connsiteX63" fmla="*/ 3976255 w 5378827"/>
                <a:gd name="connsiteY63" fmla="*/ 207818 h 1407940"/>
                <a:gd name="connsiteX64" fmla="*/ 3962400 w 5378827"/>
                <a:gd name="connsiteY64" fmla="*/ 249382 h 1407940"/>
                <a:gd name="connsiteX65" fmla="*/ 3920837 w 5378827"/>
                <a:gd name="connsiteY65" fmla="*/ 277091 h 1407940"/>
                <a:gd name="connsiteX66" fmla="*/ 3837710 w 5378827"/>
                <a:gd name="connsiteY66" fmla="*/ 346363 h 1407940"/>
                <a:gd name="connsiteX67" fmla="*/ 3699164 w 5378827"/>
                <a:gd name="connsiteY67" fmla="*/ 387927 h 1407940"/>
                <a:gd name="connsiteX68" fmla="*/ 3602182 w 5378827"/>
                <a:gd name="connsiteY68" fmla="*/ 443345 h 1407940"/>
                <a:gd name="connsiteX69" fmla="*/ 3422073 w 5378827"/>
                <a:gd name="connsiteY69" fmla="*/ 429491 h 1407940"/>
                <a:gd name="connsiteX70" fmla="*/ 3338946 w 5378827"/>
                <a:gd name="connsiteY70" fmla="*/ 457200 h 1407940"/>
                <a:gd name="connsiteX71" fmla="*/ 3311237 w 5378827"/>
                <a:gd name="connsiteY71" fmla="*/ 498763 h 1407940"/>
                <a:gd name="connsiteX72" fmla="*/ 3311237 w 5378827"/>
                <a:gd name="connsiteY72" fmla="*/ 665018 h 1407940"/>
                <a:gd name="connsiteX73" fmla="*/ 3588328 w 5378827"/>
                <a:gd name="connsiteY73" fmla="*/ 651163 h 1407940"/>
                <a:gd name="connsiteX74" fmla="*/ 3602182 w 5378827"/>
                <a:gd name="connsiteY74" fmla="*/ 609600 h 1407940"/>
                <a:gd name="connsiteX75" fmla="*/ 3713019 w 5378827"/>
                <a:gd name="connsiteY75" fmla="*/ 554182 h 1407940"/>
                <a:gd name="connsiteX76" fmla="*/ 3754582 w 5378827"/>
                <a:gd name="connsiteY76" fmla="*/ 526473 h 1407940"/>
                <a:gd name="connsiteX77" fmla="*/ 3810000 w 5378827"/>
                <a:gd name="connsiteY77" fmla="*/ 512618 h 1407940"/>
                <a:gd name="connsiteX78" fmla="*/ 3920837 w 5378827"/>
                <a:gd name="connsiteY78" fmla="*/ 471054 h 1407940"/>
                <a:gd name="connsiteX79" fmla="*/ 3962400 w 5378827"/>
                <a:gd name="connsiteY79" fmla="*/ 443345 h 1407940"/>
                <a:gd name="connsiteX80" fmla="*/ 4003964 w 5378827"/>
                <a:gd name="connsiteY80" fmla="*/ 401782 h 1407940"/>
                <a:gd name="connsiteX81" fmla="*/ 4184073 w 5378827"/>
                <a:gd name="connsiteY81" fmla="*/ 387927 h 1407940"/>
                <a:gd name="connsiteX82" fmla="*/ 4308764 w 5378827"/>
                <a:gd name="connsiteY82" fmla="*/ 346363 h 1407940"/>
                <a:gd name="connsiteX83" fmla="*/ 4433455 w 5378827"/>
                <a:gd name="connsiteY83" fmla="*/ 277091 h 1407940"/>
                <a:gd name="connsiteX84" fmla="*/ 3276809 w 5378827"/>
                <a:gd name="connsiteY84" fmla="*/ 907939 h 1407940"/>
                <a:gd name="connsiteX85" fmla="*/ 3348251 w 5378827"/>
                <a:gd name="connsiteY85" fmla="*/ 836511 h 1407940"/>
                <a:gd name="connsiteX86" fmla="*/ 3276809 w 5378827"/>
                <a:gd name="connsiteY86" fmla="*/ 1050797 h 1407940"/>
                <a:gd name="connsiteX87" fmla="*/ 3205367 w 5378827"/>
                <a:gd name="connsiteY87" fmla="*/ 979368 h 1407940"/>
                <a:gd name="connsiteX88" fmla="*/ 3205367 w 5378827"/>
                <a:gd name="connsiteY88" fmla="*/ 1050797 h 1407940"/>
                <a:gd name="connsiteX89" fmla="*/ 3205367 w 5378827"/>
                <a:gd name="connsiteY89" fmla="*/ 1122226 h 1407940"/>
                <a:gd name="connsiteX90" fmla="*/ 3205367 w 5378827"/>
                <a:gd name="connsiteY90" fmla="*/ 907939 h 1407940"/>
                <a:gd name="connsiteX91" fmla="*/ 3205367 w 5378827"/>
                <a:gd name="connsiteY91" fmla="*/ 979368 h 1407940"/>
                <a:gd name="connsiteX92" fmla="*/ 3205367 w 5378827"/>
                <a:gd name="connsiteY92" fmla="*/ 1193655 h 1407940"/>
                <a:gd name="connsiteX93" fmla="*/ 3205367 w 5378827"/>
                <a:gd name="connsiteY93" fmla="*/ 907939 h 1407940"/>
                <a:gd name="connsiteX94" fmla="*/ 3062482 w 5378827"/>
                <a:gd name="connsiteY94" fmla="*/ 1265083 h 1407940"/>
                <a:gd name="connsiteX95" fmla="*/ 3133924 w 5378827"/>
                <a:gd name="connsiteY95" fmla="*/ 1265083 h 1407940"/>
                <a:gd name="connsiteX96" fmla="*/ 3205366 w 5378827"/>
                <a:gd name="connsiteY96" fmla="*/ 1193654 h 1407940"/>
                <a:gd name="connsiteX97" fmla="*/ 3276809 w 5378827"/>
                <a:gd name="connsiteY97" fmla="*/ 1265083 h 1407940"/>
                <a:gd name="connsiteX98" fmla="*/ 4634209 w 5378827"/>
                <a:gd name="connsiteY98" fmla="*/ 1265082 h 1407940"/>
                <a:gd name="connsiteX99" fmla="*/ 5348600 w 5378827"/>
                <a:gd name="connsiteY99" fmla="*/ 1193654 h 1407940"/>
                <a:gd name="connsiteX100" fmla="*/ 4848536 w 5378827"/>
                <a:gd name="connsiteY100" fmla="*/ 1265082 h 1407940"/>
                <a:gd name="connsiteX101" fmla="*/ 5348599 w 5378827"/>
                <a:gd name="connsiteY101" fmla="*/ 1407940 h 1407940"/>
                <a:gd name="connsiteX0" fmla="*/ 0 w 5378827"/>
                <a:gd name="connsiteY0" fmla="*/ 512618 h 1407940"/>
                <a:gd name="connsiteX1" fmla="*/ 69273 w 5378827"/>
                <a:gd name="connsiteY1" fmla="*/ 443345 h 1407940"/>
                <a:gd name="connsiteX2" fmla="*/ 83128 w 5378827"/>
                <a:gd name="connsiteY2" fmla="*/ 387927 h 1407940"/>
                <a:gd name="connsiteX3" fmla="*/ 138546 w 5378827"/>
                <a:gd name="connsiteY3" fmla="*/ 332509 h 1407940"/>
                <a:gd name="connsiteX4" fmla="*/ 166255 w 5378827"/>
                <a:gd name="connsiteY4" fmla="*/ 290945 h 1407940"/>
                <a:gd name="connsiteX5" fmla="*/ 249382 w 5378827"/>
                <a:gd name="connsiteY5" fmla="*/ 263236 h 1407940"/>
                <a:gd name="connsiteX6" fmla="*/ 346364 w 5378827"/>
                <a:gd name="connsiteY6" fmla="*/ 235527 h 1407940"/>
                <a:gd name="connsiteX7" fmla="*/ 443346 w 5378827"/>
                <a:gd name="connsiteY7" fmla="*/ 249382 h 1407940"/>
                <a:gd name="connsiteX8" fmla="*/ 498764 w 5378827"/>
                <a:gd name="connsiteY8" fmla="*/ 263236 h 1407940"/>
                <a:gd name="connsiteX9" fmla="*/ 595746 w 5378827"/>
                <a:gd name="connsiteY9" fmla="*/ 277091 h 1407940"/>
                <a:gd name="connsiteX10" fmla="*/ 609600 w 5378827"/>
                <a:gd name="connsiteY10" fmla="*/ 318654 h 1407940"/>
                <a:gd name="connsiteX11" fmla="*/ 775855 w 5378827"/>
                <a:gd name="connsiteY11" fmla="*/ 360218 h 1407940"/>
                <a:gd name="connsiteX12" fmla="*/ 803564 w 5378827"/>
                <a:gd name="connsiteY12" fmla="*/ 318654 h 1407940"/>
                <a:gd name="connsiteX13" fmla="*/ 817419 w 5378827"/>
                <a:gd name="connsiteY13" fmla="*/ 277091 h 1407940"/>
                <a:gd name="connsiteX14" fmla="*/ 858982 w 5378827"/>
                <a:gd name="connsiteY14" fmla="*/ 263236 h 1407940"/>
                <a:gd name="connsiteX15" fmla="*/ 900546 w 5378827"/>
                <a:gd name="connsiteY15" fmla="*/ 235527 h 1407940"/>
                <a:gd name="connsiteX16" fmla="*/ 928255 w 5378827"/>
                <a:gd name="connsiteY16" fmla="*/ 193963 h 1407940"/>
                <a:gd name="connsiteX17" fmla="*/ 1025237 w 5378827"/>
                <a:gd name="connsiteY17" fmla="*/ 152400 h 1407940"/>
                <a:gd name="connsiteX18" fmla="*/ 1066800 w 5378827"/>
                <a:gd name="connsiteY18" fmla="*/ 138545 h 1407940"/>
                <a:gd name="connsiteX19" fmla="*/ 1302328 w 5378827"/>
                <a:gd name="connsiteY19" fmla="*/ 138545 h 1407940"/>
                <a:gd name="connsiteX20" fmla="*/ 1343891 w 5378827"/>
                <a:gd name="connsiteY20" fmla="*/ 110836 h 1407940"/>
                <a:gd name="connsiteX21" fmla="*/ 1413164 w 5378827"/>
                <a:gd name="connsiteY21" fmla="*/ 166254 h 1407940"/>
                <a:gd name="connsiteX22" fmla="*/ 1454728 w 5378827"/>
                <a:gd name="connsiteY22" fmla="*/ 180109 h 1407940"/>
                <a:gd name="connsiteX23" fmla="*/ 1482437 w 5378827"/>
                <a:gd name="connsiteY23" fmla="*/ 221673 h 1407940"/>
                <a:gd name="connsiteX24" fmla="*/ 1537855 w 5378827"/>
                <a:gd name="connsiteY24" fmla="*/ 235527 h 1407940"/>
                <a:gd name="connsiteX25" fmla="*/ 1579419 w 5378827"/>
                <a:gd name="connsiteY25" fmla="*/ 249382 h 1407940"/>
                <a:gd name="connsiteX26" fmla="*/ 1620982 w 5378827"/>
                <a:gd name="connsiteY26" fmla="*/ 290945 h 1407940"/>
                <a:gd name="connsiteX27" fmla="*/ 1773382 w 5378827"/>
                <a:gd name="connsiteY27" fmla="*/ 290945 h 1407940"/>
                <a:gd name="connsiteX28" fmla="*/ 1828800 w 5378827"/>
                <a:gd name="connsiteY28" fmla="*/ 263236 h 1407940"/>
                <a:gd name="connsiteX29" fmla="*/ 2133600 w 5378827"/>
                <a:gd name="connsiteY29" fmla="*/ 263236 h 1407940"/>
                <a:gd name="connsiteX30" fmla="*/ 2299855 w 5378827"/>
                <a:gd name="connsiteY30" fmla="*/ 249382 h 1407940"/>
                <a:gd name="connsiteX31" fmla="*/ 2327564 w 5378827"/>
                <a:gd name="connsiteY31" fmla="*/ 207818 h 1407940"/>
                <a:gd name="connsiteX32" fmla="*/ 2369128 w 5378827"/>
                <a:gd name="connsiteY32" fmla="*/ 193963 h 1407940"/>
                <a:gd name="connsiteX33" fmla="*/ 2410691 w 5378827"/>
                <a:gd name="connsiteY33" fmla="*/ 166254 h 1407940"/>
                <a:gd name="connsiteX34" fmla="*/ 2424546 w 5378827"/>
                <a:gd name="connsiteY34" fmla="*/ 124691 h 1407940"/>
                <a:gd name="connsiteX35" fmla="*/ 2521528 w 5378827"/>
                <a:gd name="connsiteY35" fmla="*/ 96982 h 1407940"/>
                <a:gd name="connsiteX36" fmla="*/ 2715491 w 5378827"/>
                <a:gd name="connsiteY36" fmla="*/ 110836 h 1407940"/>
                <a:gd name="connsiteX37" fmla="*/ 2757055 w 5378827"/>
                <a:gd name="connsiteY37" fmla="*/ 124691 h 1407940"/>
                <a:gd name="connsiteX38" fmla="*/ 2770910 w 5378827"/>
                <a:gd name="connsiteY38" fmla="*/ 166254 h 1407940"/>
                <a:gd name="connsiteX39" fmla="*/ 2715491 w 5378827"/>
                <a:gd name="connsiteY39" fmla="*/ 235527 h 1407940"/>
                <a:gd name="connsiteX40" fmla="*/ 2660073 w 5378827"/>
                <a:gd name="connsiteY40" fmla="*/ 318654 h 1407940"/>
                <a:gd name="connsiteX41" fmla="*/ 2632364 w 5378827"/>
                <a:gd name="connsiteY41" fmla="*/ 360218 h 1407940"/>
                <a:gd name="connsiteX42" fmla="*/ 2646219 w 5378827"/>
                <a:gd name="connsiteY42" fmla="*/ 457200 h 1407940"/>
                <a:gd name="connsiteX43" fmla="*/ 2770910 w 5378827"/>
                <a:gd name="connsiteY43" fmla="*/ 401782 h 1407940"/>
                <a:gd name="connsiteX44" fmla="*/ 2854037 w 5378827"/>
                <a:gd name="connsiteY44" fmla="*/ 374073 h 1407940"/>
                <a:gd name="connsiteX45" fmla="*/ 2881746 w 5378827"/>
                <a:gd name="connsiteY45" fmla="*/ 318654 h 1407940"/>
                <a:gd name="connsiteX46" fmla="*/ 2964873 w 5378827"/>
                <a:gd name="connsiteY46" fmla="*/ 290945 h 1407940"/>
                <a:gd name="connsiteX47" fmla="*/ 3006437 w 5378827"/>
                <a:gd name="connsiteY47" fmla="*/ 263236 h 1407940"/>
                <a:gd name="connsiteX48" fmla="*/ 3061855 w 5378827"/>
                <a:gd name="connsiteY48" fmla="*/ 249382 h 1407940"/>
                <a:gd name="connsiteX49" fmla="*/ 3103419 w 5378827"/>
                <a:gd name="connsiteY49" fmla="*/ 235527 h 1407940"/>
                <a:gd name="connsiteX50" fmla="*/ 3144982 w 5378827"/>
                <a:gd name="connsiteY50" fmla="*/ 249382 h 1407940"/>
                <a:gd name="connsiteX51" fmla="*/ 3311237 w 5378827"/>
                <a:gd name="connsiteY51" fmla="*/ 235527 h 1407940"/>
                <a:gd name="connsiteX52" fmla="*/ 3768437 w 5378827"/>
                <a:gd name="connsiteY52" fmla="*/ 221673 h 1407940"/>
                <a:gd name="connsiteX53" fmla="*/ 3906982 w 5378827"/>
                <a:gd name="connsiteY53" fmla="*/ 124691 h 1407940"/>
                <a:gd name="connsiteX54" fmla="*/ 3879273 w 5378827"/>
                <a:gd name="connsiteY54" fmla="*/ 83127 h 1407940"/>
                <a:gd name="connsiteX55" fmla="*/ 4045528 w 5378827"/>
                <a:gd name="connsiteY55" fmla="*/ 13854 h 1407940"/>
                <a:gd name="connsiteX56" fmla="*/ 4087091 w 5378827"/>
                <a:gd name="connsiteY56" fmla="*/ 0 h 1407940"/>
                <a:gd name="connsiteX57" fmla="*/ 4322619 w 5378827"/>
                <a:gd name="connsiteY57" fmla="*/ 13854 h 1407940"/>
                <a:gd name="connsiteX58" fmla="*/ 4308764 w 5378827"/>
                <a:gd name="connsiteY58" fmla="*/ 69273 h 1407940"/>
                <a:gd name="connsiteX59" fmla="*/ 4267200 w 5378827"/>
                <a:gd name="connsiteY59" fmla="*/ 83127 h 1407940"/>
                <a:gd name="connsiteX60" fmla="*/ 4225637 w 5378827"/>
                <a:gd name="connsiteY60" fmla="*/ 110836 h 1407940"/>
                <a:gd name="connsiteX61" fmla="*/ 4170219 w 5378827"/>
                <a:gd name="connsiteY61" fmla="*/ 152400 h 1407940"/>
                <a:gd name="connsiteX62" fmla="*/ 4031673 w 5378827"/>
                <a:gd name="connsiteY62" fmla="*/ 180109 h 1407940"/>
                <a:gd name="connsiteX63" fmla="*/ 3976255 w 5378827"/>
                <a:gd name="connsiteY63" fmla="*/ 207818 h 1407940"/>
                <a:gd name="connsiteX64" fmla="*/ 3962400 w 5378827"/>
                <a:gd name="connsiteY64" fmla="*/ 249382 h 1407940"/>
                <a:gd name="connsiteX65" fmla="*/ 3920837 w 5378827"/>
                <a:gd name="connsiteY65" fmla="*/ 277091 h 1407940"/>
                <a:gd name="connsiteX66" fmla="*/ 3837710 w 5378827"/>
                <a:gd name="connsiteY66" fmla="*/ 346363 h 1407940"/>
                <a:gd name="connsiteX67" fmla="*/ 3699164 w 5378827"/>
                <a:gd name="connsiteY67" fmla="*/ 387927 h 1407940"/>
                <a:gd name="connsiteX68" fmla="*/ 3602182 w 5378827"/>
                <a:gd name="connsiteY68" fmla="*/ 443345 h 1407940"/>
                <a:gd name="connsiteX69" fmla="*/ 3422073 w 5378827"/>
                <a:gd name="connsiteY69" fmla="*/ 429491 h 1407940"/>
                <a:gd name="connsiteX70" fmla="*/ 3338946 w 5378827"/>
                <a:gd name="connsiteY70" fmla="*/ 457200 h 1407940"/>
                <a:gd name="connsiteX71" fmla="*/ 3311237 w 5378827"/>
                <a:gd name="connsiteY71" fmla="*/ 498763 h 1407940"/>
                <a:gd name="connsiteX72" fmla="*/ 3311237 w 5378827"/>
                <a:gd name="connsiteY72" fmla="*/ 665018 h 1407940"/>
                <a:gd name="connsiteX73" fmla="*/ 3588328 w 5378827"/>
                <a:gd name="connsiteY73" fmla="*/ 651163 h 1407940"/>
                <a:gd name="connsiteX74" fmla="*/ 3602182 w 5378827"/>
                <a:gd name="connsiteY74" fmla="*/ 609600 h 1407940"/>
                <a:gd name="connsiteX75" fmla="*/ 3713019 w 5378827"/>
                <a:gd name="connsiteY75" fmla="*/ 554182 h 1407940"/>
                <a:gd name="connsiteX76" fmla="*/ 3754582 w 5378827"/>
                <a:gd name="connsiteY76" fmla="*/ 526473 h 1407940"/>
                <a:gd name="connsiteX77" fmla="*/ 3810000 w 5378827"/>
                <a:gd name="connsiteY77" fmla="*/ 512618 h 1407940"/>
                <a:gd name="connsiteX78" fmla="*/ 3920837 w 5378827"/>
                <a:gd name="connsiteY78" fmla="*/ 471054 h 1407940"/>
                <a:gd name="connsiteX79" fmla="*/ 3962400 w 5378827"/>
                <a:gd name="connsiteY79" fmla="*/ 443345 h 1407940"/>
                <a:gd name="connsiteX80" fmla="*/ 4003964 w 5378827"/>
                <a:gd name="connsiteY80" fmla="*/ 401782 h 1407940"/>
                <a:gd name="connsiteX81" fmla="*/ 4184073 w 5378827"/>
                <a:gd name="connsiteY81" fmla="*/ 387927 h 1407940"/>
                <a:gd name="connsiteX82" fmla="*/ 4308764 w 5378827"/>
                <a:gd name="connsiteY82" fmla="*/ 346363 h 1407940"/>
                <a:gd name="connsiteX83" fmla="*/ 4433455 w 5378827"/>
                <a:gd name="connsiteY83" fmla="*/ 277091 h 1407940"/>
                <a:gd name="connsiteX84" fmla="*/ 3276809 w 5378827"/>
                <a:gd name="connsiteY84" fmla="*/ 907939 h 1407940"/>
                <a:gd name="connsiteX85" fmla="*/ 3348251 w 5378827"/>
                <a:gd name="connsiteY85" fmla="*/ 836511 h 1407940"/>
                <a:gd name="connsiteX86" fmla="*/ 3276809 w 5378827"/>
                <a:gd name="connsiteY86" fmla="*/ 1050797 h 1407940"/>
                <a:gd name="connsiteX87" fmla="*/ 3205367 w 5378827"/>
                <a:gd name="connsiteY87" fmla="*/ 979368 h 1407940"/>
                <a:gd name="connsiteX88" fmla="*/ 3205367 w 5378827"/>
                <a:gd name="connsiteY88" fmla="*/ 1050797 h 1407940"/>
                <a:gd name="connsiteX89" fmla="*/ 3205367 w 5378827"/>
                <a:gd name="connsiteY89" fmla="*/ 1122226 h 1407940"/>
                <a:gd name="connsiteX90" fmla="*/ 3205367 w 5378827"/>
                <a:gd name="connsiteY90" fmla="*/ 907939 h 1407940"/>
                <a:gd name="connsiteX91" fmla="*/ 3205367 w 5378827"/>
                <a:gd name="connsiteY91" fmla="*/ 979368 h 1407940"/>
                <a:gd name="connsiteX92" fmla="*/ 3205367 w 5378827"/>
                <a:gd name="connsiteY92" fmla="*/ 1193655 h 1407940"/>
                <a:gd name="connsiteX93" fmla="*/ 3205367 w 5378827"/>
                <a:gd name="connsiteY93" fmla="*/ 907939 h 1407940"/>
                <a:gd name="connsiteX94" fmla="*/ 3062482 w 5378827"/>
                <a:gd name="connsiteY94" fmla="*/ 1265083 h 1407940"/>
                <a:gd name="connsiteX95" fmla="*/ 3133924 w 5378827"/>
                <a:gd name="connsiteY95" fmla="*/ 1265083 h 1407940"/>
                <a:gd name="connsiteX96" fmla="*/ 3205366 w 5378827"/>
                <a:gd name="connsiteY96" fmla="*/ 1193654 h 1407940"/>
                <a:gd name="connsiteX97" fmla="*/ 3276809 w 5378827"/>
                <a:gd name="connsiteY97" fmla="*/ 1265083 h 1407940"/>
                <a:gd name="connsiteX98" fmla="*/ 4848536 w 5378827"/>
                <a:gd name="connsiteY98" fmla="*/ 907938 h 1407940"/>
                <a:gd name="connsiteX99" fmla="*/ 5348600 w 5378827"/>
                <a:gd name="connsiteY99" fmla="*/ 1193654 h 1407940"/>
                <a:gd name="connsiteX100" fmla="*/ 4848536 w 5378827"/>
                <a:gd name="connsiteY100" fmla="*/ 1265082 h 1407940"/>
                <a:gd name="connsiteX101" fmla="*/ 5348599 w 5378827"/>
                <a:gd name="connsiteY101" fmla="*/ 1407940 h 1407940"/>
                <a:gd name="connsiteX0" fmla="*/ 0 w 5451522"/>
                <a:gd name="connsiteY0" fmla="*/ 512618 h 1418849"/>
                <a:gd name="connsiteX1" fmla="*/ 69273 w 5451522"/>
                <a:gd name="connsiteY1" fmla="*/ 443345 h 1418849"/>
                <a:gd name="connsiteX2" fmla="*/ 83128 w 5451522"/>
                <a:gd name="connsiteY2" fmla="*/ 387927 h 1418849"/>
                <a:gd name="connsiteX3" fmla="*/ 138546 w 5451522"/>
                <a:gd name="connsiteY3" fmla="*/ 332509 h 1418849"/>
                <a:gd name="connsiteX4" fmla="*/ 166255 w 5451522"/>
                <a:gd name="connsiteY4" fmla="*/ 290945 h 1418849"/>
                <a:gd name="connsiteX5" fmla="*/ 249382 w 5451522"/>
                <a:gd name="connsiteY5" fmla="*/ 263236 h 1418849"/>
                <a:gd name="connsiteX6" fmla="*/ 346364 w 5451522"/>
                <a:gd name="connsiteY6" fmla="*/ 235527 h 1418849"/>
                <a:gd name="connsiteX7" fmla="*/ 443346 w 5451522"/>
                <a:gd name="connsiteY7" fmla="*/ 249382 h 1418849"/>
                <a:gd name="connsiteX8" fmla="*/ 498764 w 5451522"/>
                <a:gd name="connsiteY8" fmla="*/ 263236 h 1418849"/>
                <a:gd name="connsiteX9" fmla="*/ 595746 w 5451522"/>
                <a:gd name="connsiteY9" fmla="*/ 277091 h 1418849"/>
                <a:gd name="connsiteX10" fmla="*/ 609600 w 5451522"/>
                <a:gd name="connsiteY10" fmla="*/ 318654 h 1418849"/>
                <a:gd name="connsiteX11" fmla="*/ 775855 w 5451522"/>
                <a:gd name="connsiteY11" fmla="*/ 360218 h 1418849"/>
                <a:gd name="connsiteX12" fmla="*/ 803564 w 5451522"/>
                <a:gd name="connsiteY12" fmla="*/ 318654 h 1418849"/>
                <a:gd name="connsiteX13" fmla="*/ 817419 w 5451522"/>
                <a:gd name="connsiteY13" fmla="*/ 277091 h 1418849"/>
                <a:gd name="connsiteX14" fmla="*/ 858982 w 5451522"/>
                <a:gd name="connsiteY14" fmla="*/ 263236 h 1418849"/>
                <a:gd name="connsiteX15" fmla="*/ 900546 w 5451522"/>
                <a:gd name="connsiteY15" fmla="*/ 235527 h 1418849"/>
                <a:gd name="connsiteX16" fmla="*/ 928255 w 5451522"/>
                <a:gd name="connsiteY16" fmla="*/ 193963 h 1418849"/>
                <a:gd name="connsiteX17" fmla="*/ 1025237 w 5451522"/>
                <a:gd name="connsiteY17" fmla="*/ 152400 h 1418849"/>
                <a:gd name="connsiteX18" fmla="*/ 1066800 w 5451522"/>
                <a:gd name="connsiteY18" fmla="*/ 138545 h 1418849"/>
                <a:gd name="connsiteX19" fmla="*/ 1302328 w 5451522"/>
                <a:gd name="connsiteY19" fmla="*/ 138545 h 1418849"/>
                <a:gd name="connsiteX20" fmla="*/ 1343891 w 5451522"/>
                <a:gd name="connsiteY20" fmla="*/ 110836 h 1418849"/>
                <a:gd name="connsiteX21" fmla="*/ 1413164 w 5451522"/>
                <a:gd name="connsiteY21" fmla="*/ 166254 h 1418849"/>
                <a:gd name="connsiteX22" fmla="*/ 1454728 w 5451522"/>
                <a:gd name="connsiteY22" fmla="*/ 180109 h 1418849"/>
                <a:gd name="connsiteX23" fmla="*/ 1482437 w 5451522"/>
                <a:gd name="connsiteY23" fmla="*/ 221673 h 1418849"/>
                <a:gd name="connsiteX24" fmla="*/ 1537855 w 5451522"/>
                <a:gd name="connsiteY24" fmla="*/ 235527 h 1418849"/>
                <a:gd name="connsiteX25" fmla="*/ 1579419 w 5451522"/>
                <a:gd name="connsiteY25" fmla="*/ 249382 h 1418849"/>
                <a:gd name="connsiteX26" fmla="*/ 1620982 w 5451522"/>
                <a:gd name="connsiteY26" fmla="*/ 290945 h 1418849"/>
                <a:gd name="connsiteX27" fmla="*/ 1773382 w 5451522"/>
                <a:gd name="connsiteY27" fmla="*/ 290945 h 1418849"/>
                <a:gd name="connsiteX28" fmla="*/ 1828800 w 5451522"/>
                <a:gd name="connsiteY28" fmla="*/ 263236 h 1418849"/>
                <a:gd name="connsiteX29" fmla="*/ 2133600 w 5451522"/>
                <a:gd name="connsiteY29" fmla="*/ 263236 h 1418849"/>
                <a:gd name="connsiteX30" fmla="*/ 2299855 w 5451522"/>
                <a:gd name="connsiteY30" fmla="*/ 249382 h 1418849"/>
                <a:gd name="connsiteX31" fmla="*/ 2327564 w 5451522"/>
                <a:gd name="connsiteY31" fmla="*/ 207818 h 1418849"/>
                <a:gd name="connsiteX32" fmla="*/ 2369128 w 5451522"/>
                <a:gd name="connsiteY32" fmla="*/ 193963 h 1418849"/>
                <a:gd name="connsiteX33" fmla="*/ 2410691 w 5451522"/>
                <a:gd name="connsiteY33" fmla="*/ 166254 h 1418849"/>
                <a:gd name="connsiteX34" fmla="*/ 2424546 w 5451522"/>
                <a:gd name="connsiteY34" fmla="*/ 124691 h 1418849"/>
                <a:gd name="connsiteX35" fmla="*/ 2521528 w 5451522"/>
                <a:gd name="connsiteY35" fmla="*/ 96982 h 1418849"/>
                <a:gd name="connsiteX36" fmla="*/ 2715491 w 5451522"/>
                <a:gd name="connsiteY36" fmla="*/ 110836 h 1418849"/>
                <a:gd name="connsiteX37" fmla="*/ 2757055 w 5451522"/>
                <a:gd name="connsiteY37" fmla="*/ 124691 h 1418849"/>
                <a:gd name="connsiteX38" fmla="*/ 2770910 w 5451522"/>
                <a:gd name="connsiteY38" fmla="*/ 166254 h 1418849"/>
                <a:gd name="connsiteX39" fmla="*/ 2715491 w 5451522"/>
                <a:gd name="connsiteY39" fmla="*/ 235527 h 1418849"/>
                <a:gd name="connsiteX40" fmla="*/ 2660073 w 5451522"/>
                <a:gd name="connsiteY40" fmla="*/ 318654 h 1418849"/>
                <a:gd name="connsiteX41" fmla="*/ 2632364 w 5451522"/>
                <a:gd name="connsiteY41" fmla="*/ 360218 h 1418849"/>
                <a:gd name="connsiteX42" fmla="*/ 2646219 w 5451522"/>
                <a:gd name="connsiteY42" fmla="*/ 457200 h 1418849"/>
                <a:gd name="connsiteX43" fmla="*/ 2770910 w 5451522"/>
                <a:gd name="connsiteY43" fmla="*/ 401782 h 1418849"/>
                <a:gd name="connsiteX44" fmla="*/ 2854037 w 5451522"/>
                <a:gd name="connsiteY44" fmla="*/ 374073 h 1418849"/>
                <a:gd name="connsiteX45" fmla="*/ 2881746 w 5451522"/>
                <a:gd name="connsiteY45" fmla="*/ 318654 h 1418849"/>
                <a:gd name="connsiteX46" fmla="*/ 2964873 w 5451522"/>
                <a:gd name="connsiteY46" fmla="*/ 290945 h 1418849"/>
                <a:gd name="connsiteX47" fmla="*/ 3006437 w 5451522"/>
                <a:gd name="connsiteY47" fmla="*/ 263236 h 1418849"/>
                <a:gd name="connsiteX48" fmla="*/ 3061855 w 5451522"/>
                <a:gd name="connsiteY48" fmla="*/ 249382 h 1418849"/>
                <a:gd name="connsiteX49" fmla="*/ 3103419 w 5451522"/>
                <a:gd name="connsiteY49" fmla="*/ 235527 h 1418849"/>
                <a:gd name="connsiteX50" fmla="*/ 3144982 w 5451522"/>
                <a:gd name="connsiteY50" fmla="*/ 249382 h 1418849"/>
                <a:gd name="connsiteX51" fmla="*/ 3311237 w 5451522"/>
                <a:gd name="connsiteY51" fmla="*/ 235527 h 1418849"/>
                <a:gd name="connsiteX52" fmla="*/ 3768437 w 5451522"/>
                <a:gd name="connsiteY52" fmla="*/ 221673 h 1418849"/>
                <a:gd name="connsiteX53" fmla="*/ 3906982 w 5451522"/>
                <a:gd name="connsiteY53" fmla="*/ 124691 h 1418849"/>
                <a:gd name="connsiteX54" fmla="*/ 3879273 w 5451522"/>
                <a:gd name="connsiteY54" fmla="*/ 83127 h 1418849"/>
                <a:gd name="connsiteX55" fmla="*/ 4045528 w 5451522"/>
                <a:gd name="connsiteY55" fmla="*/ 13854 h 1418849"/>
                <a:gd name="connsiteX56" fmla="*/ 4087091 w 5451522"/>
                <a:gd name="connsiteY56" fmla="*/ 0 h 1418849"/>
                <a:gd name="connsiteX57" fmla="*/ 4322619 w 5451522"/>
                <a:gd name="connsiteY57" fmla="*/ 13854 h 1418849"/>
                <a:gd name="connsiteX58" fmla="*/ 4308764 w 5451522"/>
                <a:gd name="connsiteY58" fmla="*/ 69273 h 1418849"/>
                <a:gd name="connsiteX59" fmla="*/ 4267200 w 5451522"/>
                <a:gd name="connsiteY59" fmla="*/ 83127 h 1418849"/>
                <a:gd name="connsiteX60" fmla="*/ 4225637 w 5451522"/>
                <a:gd name="connsiteY60" fmla="*/ 110836 h 1418849"/>
                <a:gd name="connsiteX61" fmla="*/ 4170219 w 5451522"/>
                <a:gd name="connsiteY61" fmla="*/ 152400 h 1418849"/>
                <a:gd name="connsiteX62" fmla="*/ 4031673 w 5451522"/>
                <a:gd name="connsiteY62" fmla="*/ 180109 h 1418849"/>
                <a:gd name="connsiteX63" fmla="*/ 3976255 w 5451522"/>
                <a:gd name="connsiteY63" fmla="*/ 207818 h 1418849"/>
                <a:gd name="connsiteX64" fmla="*/ 3962400 w 5451522"/>
                <a:gd name="connsiteY64" fmla="*/ 249382 h 1418849"/>
                <a:gd name="connsiteX65" fmla="*/ 3920837 w 5451522"/>
                <a:gd name="connsiteY65" fmla="*/ 277091 h 1418849"/>
                <a:gd name="connsiteX66" fmla="*/ 3837710 w 5451522"/>
                <a:gd name="connsiteY66" fmla="*/ 346363 h 1418849"/>
                <a:gd name="connsiteX67" fmla="*/ 3699164 w 5451522"/>
                <a:gd name="connsiteY67" fmla="*/ 387927 h 1418849"/>
                <a:gd name="connsiteX68" fmla="*/ 3602182 w 5451522"/>
                <a:gd name="connsiteY68" fmla="*/ 443345 h 1418849"/>
                <a:gd name="connsiteX69" fmla="*/ 3422073 w 5451522"/>
                <a:gd name="connsiteY69" fmla="*/ 429491 h 1418849"/>
                <a:gd name="connsiteX70" fmla="*/ 3338946 w 5451522"/>
                <a:gd name="connsiteY70" fmla="*/ 457200 h 1418849"/>
                <a:gd name="connsiteX71" fmla="*/ 3311237 w 5451522"/>
                <a:gd name="connsiteY71" fmla="*/ 498763 h 1418849"/>
                <a:gd name="connsiteX72" fmla="*/ 3311237 w 5451522"/>
                <a:gd name="connsiteY72" fmla="*/ 665018 h 1418849"/>
                <a:gd name="connsiteX73" fmla="*/ 3588328 w 5451522"/>
                <a:gd name="connsiteY73" fmla="*/ 651163 h 1418849"/>
                <a:gd name="connsiteX74" fmla="*/ 3602182 w 5451522"/>
                <a:gd name="connsiteY74" fmla="*/ 609600 h 1418849"/>
                <a:gd name="connsiteX75" fmla="*/ 3713019 w 5451522"/>
                <a:gd name="connsiteY75" fmla="*/ 554182 h 1418849"/>
                <a:gd name="connsiteX76" fmla="*/ 3754582 w 5451522"/>
                <a:gd name="connsiteY76" fmla="*/ 526473 h 1418849"/>
                <a:gd name="connsiteX77" fmla="*/ 3810000 w 5451522"/>
                <a:gd name="connsiteY77" fmla="*/ 512618 h 1418849"/>
                <a:gd name="connsiteX78" fmla="*/ 3920837 w 5451522"/>
                <a:gd name="connsiteY78" fmla="*/ 471054 h 1418849"/>
                <a:gd name="connsiteX79" fmla="*/ 3962400 w 5451522"/>
                <a:gd name="connsiteY79" fmla="*/ 443345 h 1418849"/>
                <a:gd name="connsiteX80" fmla="*/ 4003964 w 5451522"/>
                <a:gd name="connsiteY80" fmla="*/ 401782 h 1418849"/>
                <a:gd name="connsiteX81" fmla="*/ 4184073 w 5451522"/>
                <a:gd name="connsiteY81" fmla="*/ 387927 h 1418849"/>
                <a:gd name="connsiteX82" fmla="*/ 4308764 w 5451522"/>
                <a:gd name="connsiteY82" fmla="*/ 346363 h 1418849"/>
                <a:gd name="connsiteX83" fmla="*/ 4433455 w 5451522"/>
                <a:gd name="connsiteY83" fmla="*/ 277091 h 1418849"/>
                <a:gd name="connsiteX84" fmla="*/ 3276809 w 5451522"/>
                <a:gd name="connsiteY84" fmla="*/ 907939 h 1418849"/>
                <a:gd name="connsiteX85" fmla="*/ 3348251 w 5451522"/>
                <a:gd name="connsiteY85" fmla="*/ 836511 h 1418849"/>
                <a:gd name="connsiteX86" fmla="*/ 3276809 w 5451522"/>
                <a:gd name="connsiteY86" fmla="*/ 1050797 h 1418849"/>
                <a:gd name="connsiteX87" fmla="*/ 3205367 w 5451522"/>
                <a:gd name="connsiteY87" fmla="*/ 979368 h 1418849"/>
                <a:gd name="connsiteX88" fmla="*/ 3205367 w 5451522"/>
                <a:gd name="connsiteY88" fmla="*/ 1050797 h 1418849"/>
                <a:gd name="connsiteX89" fmla="*/ 3205367 w 5451522"/>
                <a:gd name="connsiteY89" fmla="*/ 1122226 h 1418849"/>
                <a:gd name="connsiteX90" fmla="*/ 3205367 w 5451522"/>
                <a:gd name="connsiteY90" fmla="*/ 907939 h 1418849"/>
                <a:gd name="connsiteX91" fmla="*/ 3205367 w 5451522"/>
                <a:gd name="connsiteY91" fmla="*/ 979368 h 1418849"/>
                <a:gd name="connsiteX92" fmla="*/ 3205367 w 5451522"/>
                <a:gd name="connsiteY92" fmla="*/ 1193655 h 1418849"/>
                <a:gd name="connsiteX93" fmla="*/ 3205367 w 5451522"/>
                <a:gd name="connsiteY93" fmla="*/ 907939 h 1418849"/>
                <a:gd name="connsiteX94" fmla="*/ 3062482 w 5451522"/>
                <a:gd name="connsiteY94" fmla="*/ 1265083 h 1418849"/>
                <a:gd name="connsiteX95" fmla="*/ 3133924 w 5451522"/>
                <a:gd name="connsiteY95" fmla="*/ 1265083 h 1418849"/>
                <a:gd name="connsiteX96" fmla="*/ 3205366 w 5451522"/>
                <a:gd name="connsiteY96" fmla="*/ 1193654 h 1418849"/>
                <a:gd name="connsiteX97" fmla="*/ 3276809 w 5451522"/>
                <a:gd name="connsiteY97" fmla="*/ 1265083 h 1418849"/>
                <a:gd name="connsiteX98" fmla="*/ 4848536 w 5451522"/>
                <a:gd name="connsiteY98" fmla="*/ 907938 h 1418849"/>
                <a:gd name="connsiteX99" fmla="*/ 5348600 w 5451522"/>
                <a:gd name="connsiteY99" fmla="*/ 1193654 h 1418849"/>
                <a:gd name="connsiteX100" fmla="*/ 5348599 w 5451522"/>
                <a:gd name="connsiteY100" fmla="*/ 1336511 h 1418849"/>
                <a:gd name="connsiteX101" fmla="*/ 5348599 w 5451522"/>
                <a:gd name="connsiteY101" fmla="*/ 1407940 h 1418849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062482 w 5378827"/>
                <a:gd name="connsiteY94" fmla="*/ 1265083 h 1537626"/>
                <a:gd name="connsiteX95" fmla="*/ 3133924 w 5378827"/>
                <a:gd name="connsiteY95" fmla="*/ 1265083 h 1537626"/>
                <a:gd name="connsiteX96" fmla="*/ 3205366 w 5378827"/>
                <a:gd name="connsiteY96" fmla="*/ 1193654 h 1537626"/>
                <a:gd name="connsiteX97" fmla="*/ 3276809 w 5378827"/>
                <a:gd name="connsiteY97" fmla="*/ 1265083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062482 w 5378827"/>
                <a:gd name="connsiteY94" fmla="*/ 1265083 h 1537626"/>
                <a:gd name="connsiteX95" fmla="*/ 3133924 w 5378827"/>
                <a:gd name="connsiteY95" fmla="*/ 1265083 h 1537626"/>
                <a:gd name="connsiteX96" fmla="*/ 3205366 w 5378827"/>
                <a:gd name="connsiteY96" fmla="*/ 1193654 h 1537626"/>
                <a:gd name="connsiteX97" fmla="*/ 3705461 w 5378827"/>
                <a:gd name="connsiteY97" fmla="*/ 1122225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062482 w 5378827"/>
                <a:gd name="connsiteY94" fmla="*/ 1265083 h 1537626"/>
                <a:gd name="connsiteX95" fmla="*/ 3133924 w 5378827"/>
                <a:gd name="connsiteY95" fmla="*/ 1265083 h 1537626"/>
                <a:gd name="connsiteX96" fmla="*/ 3491134 w 5378827"/>
                <a:gd name="connsiteY96" fmla="*/ 979368 h 1537626"/>
                <a:gd name="connsiteX97" fmla="*/ 3705461 w 5378827"/>
                <a:gd name="connsiteY97" fmla="*/ 1122225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062482 w 5378827"/>
                <a:gd name="connsiteY94" fmla="*/ 1265083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705461 w 5378827"/>
                <a:gd name="connsiteY97" fmla="*/ 1122225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062482 w 5378827"/>
                <a:gd name="connsiteY94" fmla="*/ 1265083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836510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205367 w 5378827"/>
                <a:gd name="connsiteY89" fmla="*/ 112222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836510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836510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848536 w 5378827"/>
                <a:gd name="connsiteY98" fmla="*/ 90793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4433455 w 5378827"/>
                <a:gd name="connsiteY83" fmla="*/ 277091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4308764 w 5378827"/>
                <a:gd name="connsiteY82" fmla="*/ 346363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4184073 w 5378827"/>
                <a:gd name="connsiteY81" fmla="*/ 387927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4003964 w 5378827"/>
                <a:gd name="connsiteY80" fmla="*/ 40178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920837 w 5378827"/>
                <a:gd name="connsiteY78" fmla="*/ 471054 h 1537626"/>
                <a:gd name="connsiteX79" fmla="*/ 3962400 w 5378827"/>
                <a:gd name="connsiteY79" fmla="*/ 443345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810000 w 5378827"/>
                <a:gd name="connsiteY77" fmla="*/ 512618 h 1537626"/>
                <a:gd name="connsiteX78" fmla="*/ 3634019 w 5378827"/>
                <a:gd name="connsiteY78" fmla="*/ 693652 h 1537626"/>
                <a:gd name="connsiteX79" fmla="*/ 3962400 w 5378827"/>
                <a:gd name="connsiteY79" fmla="*/ 443345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419692 w 5378827"/>
                <a:gd name="connsiteY77" fmla="*/ 622223 h 1537626"/>
                <a:gd name="connsiteX78" fmla="*/ 3634019 w 5378827"/>
                <a:gd name="connsiteY78" fmla="*/ 693652 h 1537626"/>
                <a:gd name="connsiteX79" fmla="*/ 3962400 w 5378827"/>
                <a:gd name="connsiteY79" fmla="*/ 443345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54582 w 5378827"/>
                <a:gd name="connsiteY76" fmla="*/ 526473 h 1537626"/>
                <a:gd name="connsiteX77" fmla="*/ 3419692 w 5378827"/>
                <a:gd name="connsiteY77" fmla="*/ 622223 h 1537626"/>
                <a:gd name="connsiteX78" fmla="*/ 3634019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13019 w 5378827"/>
                <a:gd name="connsiteY75" fmla="*/ 554182 h 1537626"/>
                <a:gd name="connsiteX76" fmla="*/ 3776903 w 5378827"/>
                <a:gd name="connsiteY76" fmla="*/ 479366 h 1537626"/>
                <a:gd name="connsiteX77" fmla="*/ 3419692 w 5378827"/>
                <a:gd name="connsiteY77" fmla="*/ 622223 h 1537626"/>
                <a:gd name="connsiteX78" fmla="*/ 3634019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05461 w 5378827"/>
                <a:gd name="connsiteY75" fmla="*/ 550794 h 1537626"/>
                <a:gd name="connsiteX76" fmla="*/ 3776903 w 5378827"/>
                <a:gd name="connsiteY76" fmla="*/ 479366 h 1537626"/>
                <a:gd name="connsiteX77" fmla="*/ 3419692 w 5378827"/>
                <a:gd name="connsiteY77" fmla="*/ 622223 h 1537626"/>
                <a:gd name="connsiteX78" fmla="*/ 3634019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05461 w 5378827"/>
                <a:gd name="connsiteY75" fmla="*/ 550794 h 1537626"/>
                <a:gd name="connsiteX76" fmla="*/ 3776903 w 5378827"/>
                <a:gd name="connsiteY76" fmla="*/ 479366 h 1537626"/>
                <a:gd name="connsiteX77" fmla="*/ 3419692 w 5378827"/>
                <a:gd name="connsiteY77" fmla="*/ 622223 h 1537626"/>
                <a:gd name="connsiteX78" fmla="*/ 3634019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19692 w 5378827"/>
                <a:gd name="connsiteY81" fmla="*/ 693652 h 1537626"/>
                <a:gd name="connsiteX82" fmla="*/ 3491134 w 5378827"/>
                <a:gd name="connsiteY82" fmla="*/ 693652 h 1537626"/>
                <a:gd name="connsiteX83" fmla="*/ 3491134 w 5378827"/>
                <a:gd name="connsiteY83" fmla="*/ 693652 h 1537626"/>
                <a:gd name="connsiteX84" fmla="*/ 3276809 w 5378827"/>
                <a:gd name="connsiteY84" fmla="*/ 907939 h 1537626"/>
                <a:gd name="connsiteX85" fmla="*/ 3348251 w 5378827"/>
                <a:gd name="connsiteY85" fmla="*/ 836511 h 1537626"/>
                <a:gd name="connsiteX86" fmla="*/ 3276809 w 5378827"/>
                <a:gd name="connsiteY86" fmla="*/ 1050797 h 1537626"/>
                <a:gd name="connsiteX87" fmla="*/ 3205367 w 5378827"/>
                <a:gd name="connsiteY87" fmla="*/ 979368 h 1537626"/>
                <a:gd name="connsiteX88" fmla="*/ 3205367 w 5378827"/>
                <a:gd name="connsiteY88" fmla="*/ 1050797 h 1537626"/>
                <a:gd name="connsiteX89" fmla="*/ 3348250 w 5378827"/>
                <a:gd name="connsiteY89" fmla="*/ 1050796 h 1537626"/>
                <a:gd name="connsiteX90" fmla="*/ 3205367 w 5378827"/>
                <a:gd name="connsiteY90" fmla="*/ 907939 h 1537626"/>
                <a:gd name="connsiteX91" fmla="*/ 3205367 w 5378827"/>
                <a:gd name="connsiteY91" fmla="*/ 979368 h 1537626"/>
                <a:gd name="connsiteX92" fmla="*/ 3205367 w 5378827"/>
                <a:gd name="connsiteY92" fmla="*/ 1193655 h 1537626"/>
                <a:gd name="connsiteX93" fmla="*/ 3205367 w 5378827"/>
                <a:gd name="connsiteY93" fmla="*/ 907939 h 1537626"/>
                <a:gd name="connsiteX94" fmla="*/ 3133924 w 5378827"/>
                <a:gd name="connsiteY94" fmla="*/ 979368 h 1537626"/>
                <a:gd name="connsiteX95" fmla="*/ 3276808 w 5378827"/>
                <a:gd name="connsiteY95" fmla="*/ 979368 h 1537626"/>
                <a:gd name="connsiteX96" fmla="*/ 3491134 w 5378827"/>
                <a:gd name="connsiteY96" fmla="*/ 979368 h 1537626"/>
                <a:gd name="connsiteX97" fmla="*/ 3991230 w 5378827"/>
                <a:gd name="connsiteY97" fmla="*/ 979368 h 1537626"/>
                <a:gd name="connsiteX98" fmla="*/ 4634209 w 5378827"/>
                <a:gd name="connsiteY98" fmla="*/ 979368 h 1537626"/>
                <a:gd name="connsiteX99" fmla="*/ 5348600 w 5378827"/>
                <a:gd name="connsiteY99" fmla="*/ 1193654 h 1537626"/>
                <a:gd name="connsiteX100" fmla="*/ 5348599 w 5378827"/>
                <a:gd name="connsiteY100" fmla="*/ 1336511 h 1537626"/>
                <a:gd name="connsiteX101" fmla="*/ 5348599 w 5378827"/>
                <a:gd name="connsiteY101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05461 w 5378827"/>
                <a:gd name="connsiteY75" fmla="*/ 550794 h 1537626"/>
                <a:gd name="connsiteX76" fmla="*/ 3419692 w 5378827"/>
                <a:gd name="connsiteY76" fmla="*/ 622223 h 1537626"/>
                <a:gd name="connsiteX77" fmla="*/ 3634019 w 5378827"/>
                <a:gd name="connsiteY77" fmla="*/ 693652 h 1537626"/>
                <a:gd name="connsiteX78" fmla="*/ 3419692 w 5378827"/>
                <a:gd name="connsiteY78" fmla="*/ 693652 h 1537626"/>
                <a:gd name="connsiteX79" fmla="*/ 3491134 w 5378827"/>
                <a:gd name="connsiteY79" fmla="*/ 693652 h 1537626"/>
                <a:gd name="connsiteX80" fmla="*/ 3419692 w 5378827"/>
                <a:gd name="connsiteY80" fmla="*/ 693652 h 1537626"/>
                <a:gd name="connsiteX81" fmla="*/ 3491134 w 5378827"/>
                <a:gd name="connsiteY81" fmla="*/ 693652 h 1537626"/>
                <a:gd name="connsiteX82" fmla="*/ 3491134 w 5378827"/>
                <a:gd name="connsiteY82" fmla="*/ 693652 h 1537626"/>
                <a:gd name="connsiteX83" fmla="*/ 3276809 w 5378827"/>
                <a:gd name="connsiteY83" fmla="*/ 907939 h 1537626"/>
                <a:gd name="connsiteX84" fmla="*/ 3348251 w 5378827"/>
                <a:gd name="connsiteY84" fmla="*/ 836511 h 1537626"/>
                <a:gd name="connsiteX85" fmla="*/ 3276809 w 5378827"/>
                <a:gd name="connsiteY85" fmla="*/ 1050797 h 1537626"/>
                <a:gd name="connsiteX86" fmla="*/ 3205367 w 5378827"/>
                <a:gd name="connsiteY86" fmla="*/ 979368 h 1537626"/>
                <a:gd name="connsiteX87" fmla="*/ 3205367 w 5378827"/>
                <a:gd name="connsiteY87" fmla="*/ 1050797 h 1537626"/>
                <a:gd name="connsiteX88" fmla="*/ 3348250 w 5378827"/>
                <a:gd name="connsiteY88" fmla="*/ 1050796 h 1537626"/>
                <a:gd name="connsiteX89" fmla="*/ 3205367 w 5378827"/>
                <a:gd name="connsiteY89" fmla="*/ 907939 h 1537626"/>
                <a:gd name="connsiteX90" fmla="*/ 3205367 w 5378827"/>
                <a:gd name="connsiteY90" fmla="*/ 979368 h 1537626"/>
                <a:gd name="connsiteX91" fmla="*/ 3205367 w 5378827"/>
                <a:gd name="connsiteY91" fmla="*/ 1193655 h 1537626"/>
                <a:gd name="connsiteX92" fmla="*/ 3205367 w 5378827"/>
                <a:gd name="connsiteY92" fmla="*/ 907939 h 1537626"/>
                <a:gd name="connsiteX93" fmla="*/ 3133924 w 5378827"/>
                <a:gd name="connsiteY93" fmla="*/ 979368 h 1537626"/>
                <a:gd name="connsiteX94" fmla="*/ 3276808 w 5378827"/>
                <a:gd name="connsiteY94" fmla="*/ 979368 h 1537626"/>
                <a:gd name="connsiteX95" fmla="*/ 3491134 w 5378827"/>
                <a:gd name="connsiteY95" fmla="*/ 979368 h 1537626"/>
                <a:gd name="connsiteX96" fmla="*/ 3991230 w 5378827"/>
                <a:gd name="connsiteY96" fmla="*/ 979368 h 1537626"/>
                <a:gd name="connsiteX97" fmla="*/ 4634209 w 5378827"/>
                <a:gd name="connsiteY97" fmla="*/ 979368 h 1537626"/>
                <a:gd name="connsiteX98" fmla="*/ 5348600 w 5378827"/>
                <a:gd name="connsiteY98" fmla="*/ 1193654 h 1537626"/>
                <a:gd name="connsiteX99" fmla="*/ 5348599 w 5378827"/>
                <a:gd name="connsiteY99" fmla="*/ 1336511 h 1537626"/>
                <a:gd name="connsiteX100" fmla="*/ 5348599 w 5378827"/>
                <a:gd name="connsiteY100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05461 w 5378827"/>
                <a:gd name="connsiteY75" fmla="*/ 550794 h 1537626"/>
                <a:gd name="connsiteX76" fmla="*/ 3419692 w 5378827"/>
                <a:gd name="connsiteY76" fmla="*/ 622223 h 1537626"/>
                <a:gd name="connsiteX77" fmla="*/ 3634019 w 5378827"/>
                <a:gd name="connsiteY77" fmla="*/ 693652 h 1537626"/>
                <a:gd name="connsiteX78" fmla="*/ 3419692 w 5378827"/>
                <a:gd name="connsiteY78" fmla="*/ 693652 h 1537626"/>
                <a:gd name="connsiteX79" fmla="*/ 3491134 w 5378827"/>
                <a:gd name="connsiteY79" fmla="*/ 693652 h 1537626"/>
                <a:gd name="connsiteX80" fmla="*/ 3419692 w 5378827"/>
                <a:gd name="connsiteY80" fmla="*/ 693652 h 1537626"/>
                <a:gd name="connsiteX81" fmla="*/ 3491134 w 5378827"/>
                <a:gd name="connsiteY81" fmla="*/ 693652 h 1537626"/>
                <a:gd name="connsiteX82" fmla="*/ 3491134 w 5378827"/>
                <a:gd name="connsiteY82" fmla="*/ 693652 h 1537626"/>
                <a:gd name="connsiteX83" fmla="*/ 3276809 w 5378827"/>
                <a:gd name="connsiteY83" fmla="*/ 907939 h 1537626"/>
                <a:gd name="connsiteX84" fmla="*/ 3348251 w 5378827"/>
                <a:gd name="connsiteY84" fmla="*/ 836511 h 1537626"/>
                <a:gd name="connsiteX85" fmla="*/ 3276809 w 5378827"/>
                <a:gd name="connsiteY85" fmla="*/ 1050797 h 1537626"/>
                <a:gd name="connsiteX86" fmla="*/ 3205367 w 5378827"/>
                <a:gd name="connsiteY86" fmla="*/ 979368 h 1537626"/>
                <a:gd name="connsiteX87" fmla="*/ 3205367 w 5378827"/>
                <a:gd name="connsiteY87" fmla="*/ 1050797 h 1537626"/>
                <a:gd name="connsiteX88" fmla="*/ 3348250 w 5378827"/>
                <a:gd name="connsiteY88" fmla="*/ 1050796 h 1537626"/>
                <a:gd name="connsiteX89" fmla="*/ 3205367 w 5378827"/>
                <a:gd name="connsiteY89" fmla="*/ 907939 h 1537626"/>
                <a:gd name="connsiteX90" fmla="*/ 3205367 w 5378827"/>
                <a:gd name="connsiteY90" fmla="*/ 979368 h 1537626"/>
                <a:gd name="connsiteX91" fmla="*/ 3205367 w 5378827"/>
                <a:gd name="connsiteY91" fmla="*/ 1193655 h 1537626"/>
                <a:gd name="connsiteX92" fmla="*/ 3205367 w 5378827"/>
                <a:gd name="connsiteY92" fmla="*/ 907939 h 1537626"/>
                <a:gd name="connsiteX93" fmla="*/ 3133924 w 5378827"/>
                <a:gd name="connsiteY93" fmla="*/ 979368 h 1537626"/>
                <a:gd name="connsiteX94" fmla="*/ 3276808 w 5378827"/>
                <a:gd name="connsiteY94" fmla="*/ 979368 h 1537626"/>
                <a:gd name="connsiteX95" fmla="*/ 3491134 w 5378827"/>
                <a:gd name="connsiteY95" fmla="*/ 979368 h 1537626"/>
                <a:gd name="connsiteX96" fmla="*/ 3991230 w 5378827"/>
                <a:gd name="connsiteY96" fmla="*/ 979368 h 1537626"/>
                <a:gd name="connsiteX97" fmla="*/ 4634209 w 5378827"/>
                <a:gd name="connsiteY97" fmla="*/ 979368 h 1537626"/>
                <a:gd name="connsiteX98" fmla="*/ 5348600 w 5378827"/>
                <a:gd name="connsiteY98" fmla="*/ 1193654 h 1537626"/>
                <a:gd name="connsiteX99" fmla="*/ 5348599 w 5378827"/>
                <a:gd name="connsiteY99" fmla="*/ 1336511 h 1537626"/>
                <a:gd name="connsiteX100" fmla="*/ 5348599 w 5378827"/>
                <a:gd name="connsiteY100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05461 w 5378827"/>
                <a:gd name="connsiteY75" fmla="*/ 550794 h 1537626"/>
                <a:gd name="connsiteX76" fmla="*/ 3419692 w 5378827"/>
                <a:gd name="connsiteY76" fmla="*/ 622223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91134 w 5378827"/>
                <a:gd name="connsiteY81" fmla="*/ 693652 h 1537626"/>
                <a:gd name="connsiteX82" fmla="*/ 3276809 w 5378827"/>
                <a:gd name="connsiteY82" fmla="*/ 907939 h 1537626"/>
                <a:gd name="connsiteX83" fmla="*/ 3348251 w 5378827"/>
                <a:gd name="connsiteY83" fmla="*/ 836511 h 1537626"/>
                <a:gd name="connsiteX84" fmla="*/ 3276809 w 5378827"/>
                <a:gd name="connsiteY84" fmla="*/ 1050797 h 1537626"/>
                <a:gd name="connsiteX85" fmla="*/ 3205367 w 5378827"/>
                <a:gd name="connsiteY85" fmla="*/ 979368 h 1537626"/>
                <a:gd name="connsiteX86" fmla="*/ 3205367 w 5378827"/>
                <a:gd name="connsiteY86" fmla="*/ 1050797 h 1537626"/>
                <a:gd name="connsiteX87" fmla="*/ 3348250 w 5378827"/>
                <a:gd name="connsiteY87" fmla="*/ 1050796 h 1537626"/>
                <a:gd name="connsiteX88" fmla="*/ 3205367 w 5378827"/>
                <a:gd name="connsiteY88" fmla="*/ 907939 h 1537626"/>
                <a:gd name="connsiteX89" fmla="*/ 3205367 w 5378827"/>
                <a:gd name="connsiteY89" fmla="*/ 979368 h 1537626"/>
                <a:gd name="connsiteX90" fmla="*/ 3205367 w 5378827"/>
                <a:gd name="connsiteY90" fmla="*/ 1193655 h 1537626"/>
                <a:gd name="connsiteX91" fmla="*/ 3205367 w 5378827"/>
                <a:gd name="connsiteY91" fmla="*/ 907939 h 1537626"/>
                <a:gd name="connsiteX92" fmla="*/ 3133924 w 5378827"/>
                <a:gd name="connsiteY92" fmla="*/ 979368 h 1537626"/>
                <a:gd name="connsiteX93" fmla="*/ 3276808 w 5378827"/>
                <a:gd name="connsiteY93" fmla="*/ 979368 h 1537626"/>
                <a:gd name="connsiteX94" fmla="*/ 3491134 w 5378827"/>
                <a:gd name="connsiteY94" fmla="*/ 979368 h 1537626"/>
                <a:gd name="connsiteX95" fmla="*/ 3991230 w 5378827"/>
                <a:gd name="connsiteY95" fmla="*/ 979368 h 1537626"/>
                <a:gd name="connsiteX96" fmla="*/ 4634209 w 5378827"/>
                <a:gd name="connsiteY96" fmla="*/ 979368 h 1537626"/>
                <a:gd name="connsiteX97" fmla="*/ 5348600 w 5378827"/>
                <a:gd name="connsiteY97" fmla="*/ 1193654 h 1537626"/>
                <a:gd name="connsiteX98" fmla="*/ 5348599 w 5378827"/>
                <a:gd name="connsiteY98" fmla="*/ 1336511 h 1537626"/>
                <a:gd name="connsiteX99" fmla="*/ 5348599 w 5378827"/>
                <a:gd name="connsiteY99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602182 w 5378827"/>
                <a:gd name="connsiteY74" fmla="*/ 609600 h 1537626"/>
                <a:gd name="connsiteX75" fmla="*/ 3776903 w 5378827"/>
                <a:gd name="connsiteY75" fmla="*/ 550794 h 1537626"/>
                <a:gd name="connsiteX76" fmla="*/ 3419692 w 5378827"/>
                <a:gd name="connsiteY76" fmla="*/ 622223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19692 w 5378827"/>
                <a:gd name="connsiteY79" fmla="*/ 693652 h 1537626"/>
                <a:gd name="connsiteX80" fmla="*/ 3491134 w 5378827"/>
                <a:gd name="connsiteY80" fmla="*/ 693652 h 1537626"/>
                <a:gd name="connsiteX81" fmla="*/ 3491134 w 5378827"/>
                <a:gd name="connsiteY81" fmla="*/ 693652 h 1537626"/>
                <a:gd name="connsiteX82" fmla="*/ 3276809 w 5378827"/>
                <a:gd name="connsiteY82" fmla="*/ 907939 h 1537626"/>
                <a:gd name="connsiteX83" fmla="*/ 3348251 w 5378827"/>
                <a:gd name="connsiteY83" fmla="*/ 836511 h 1537626"/>
                <a:gd name="connsiteX84" fmla="*/ 3276809 w 5378827"/>
                <a:gd name="connsiteY84" fmla="*/ 1050797 h 1537626"/>
                <a:gd name="connsiteX85" fmla="*/ 3205367 w 5378827"/>
                <a:gd name="connsiteY85" fmla="*/ 979368 h 1537626"/>
                <a:gd name="connsiteX86" fmla="*/ 3205367 w 5378827"/>
                <a:gd name="connsiteY86" fmla="*/ 1050797 h 1537626"/>
                <a:gd name="connsiteX87" fmla="*/ 3348250 w 5378827"/>
                <a:gd name="connsiteY87" fmla="*/ 1050796 h 1537626"/>
                <a:gd name="connsiteX88" fmla="*/ 3205367 w 5378827"/>
                <a:gd name="connsiteY88" fmla="*/ 907939 h 1537626"/>
                <a:gd name="connsiteX89" fmla="*/ 3205367 w 5378827"/>
                <a:gd name="connsiteY89" fmla="*/ 979368 h 1537626"/>
                <a:gd name="connsiteX90" fmla="*/ 3205367 w 5378827"/>
                <a:gd name="connsiteY90" fmla="*/ 1193655 h 1537626"/>
                <a:gd name="connsiteX91" fmla="*/ 3205367 w 5378827"/>
                <a:gd name="connsiteY91" fmla="*/ 907939 h 1537626"/>
                <a:gd name="connsiteX92" fmla="*/ 3133924 w 5378827"/>
                <a:gd name="connsiteY92" fmla="*/ 979368 h 1537626"/>
                <a:gd name="connsiteX93" fmla="*/ 3276808 w 5378827"/>
                <a:gd name="connsiteY93" fmla="*/ 979368 h 1537626"/>
                <a:gd name="connsiteX94" fmla="*/ 3491134 w 5378827"/>
                <a:gd name="connsiteY94" fmla="*/ 979368 h 1537626"/>
                <a:gd name="connsiteX95" fmla="*/ 3991230 w 5378827"/>
                <a:gd name="connsiteY95" fmla="*/ 979368 h 1537626"/>
                <a:gd name="connsiteX96" fmla="*/ 4634209 w 5378827"/>
                <a:gd name="connsiteY96" fmla="*/ 979368 h 1537626"/>
                <a:gd name="connsiteX97" fmla="*/ 5348600 w 5378827"/>
                <a:gd name="connsiteY97" fmla="*/ 1193654 h 1537626"/>
                <a:gd name="connsiteX98" fmla="*/ 5348599 w 5378827"/>
                <a:gd name="connsiteY98" fmla="*/ 1336511 h 1537626"/>
                <a:gd name="connsiteX99" fmla="*/ 5348599 w 5378827"/>
                <a:gd name="connsiteY99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776903 w 5378827"/>
                <a:gd name="connsiteY74" fmla="*/ 550794 h 1537626"/>
                <a:gd name="connsiteX75" fmla="*/ 3419692 w 5378827"/>
                <a:gd name="connsiteY75" fmla="*/ 622223 h 1537626"/>
                <a:gd name="connsiteX76" fmla="*/ 3419692 w 5378827"/>
                <a:gd name="connsiteY76" fmla="*/ 693652 h 1537626"/>
                <a:gd name="connsiteX77" fmla="*/ 3491134 w 5378827"/>
                <a:gd name="connsiteY77" fmla="*/ 693652 h 1537626"/>
                <a:gd name="connsiteX78" fmla="*/ 3419692 w 5378827"/>
                <a:gd name="connsiteY78" fmla="*/ 693652 h 1537626"/>
                <a:gd name="connsiteX79" fmla="*/ 3491134 w 5378827"/>
                <a:gd name="connsiteY79" fmla="*/ 693652 h 1537626"/>
                <a:gd name="connsiteX80" fmla="*/ 3491134 w 5378827"/>
                <a:gd name="connsiteY80" fmla="*/ 693652 h 1537626"/>
                <a:gd name="connsiteX81" fmla="*/ 3276809 w 5378827"/>
                <a:gd name="connsiteY81" fmla="*/ 907939 h 1537626"/>
                <a:gd name="connsiteX82" fmla="*/ 3348251 w 5378827"/>
                <a:gd name="connsiteY82" fmla="*/ 836511 h 1537626"/>
                <a:gd name="connsiteX83" fmla="*/ 3276809 w 5378827"/>
                <a:gd name="connsiteY83" fmla="*/ 1050797 h 1537626"/>
                <a:gd name="connsiteX84" fmla="*/ 3205367 w 5378827"/>
                <a:gd name="connsiteY84" fmla="*/ 979368 h 1537626"/>
                <a:gd name="connsiteX85" fmla="*/ 3205367 w 5378827"/>
                <a:gd name="connsiteY85" fmla="*/ 1050797 h 1537626"/>
                <a:gd name="connsiteX86" fmla="*/ 3348250 w 5378827"/>
                <a:gd name="connsiteY86" fmla="*/ 1050796 h 1537626"/>
                <a:gd name="connsiteX87" fmla="*/ 3205367 w 5378827"/>
                <a:gd name="connsiteY87" fmla="*/ 907939 h 1537626"/>
                <a:gd name="connsiteX88" fmla="*/ 3205367 w 5378827"/>
                <a:gd name="connsiteY88" fmla="*/ 979368 h 1537626"/>
                <a:gd name="connsiteX89" fmla="*/ 3205367 w 5378827"/>
                <a:gd name="connsiteY89" fmla="*/ 1193655 h 1537626"/>
                <a:gd name="connsiteX90" fmla="*/ 3205367 w 5378827"/>
                <a:gd name="connsiteY90" fmla="*/ 907939 h 1537626"/>
                <a:gd name="connsiteX91" fmla="*/ 3133924 w 5378827"/>
                <a:gd name="connsiteY91" fmla="*/ 979368 h 1537626"/>
                <a:gd name="connsiteX92" fmla="*/ 3276808 w 5378827"/>
                <a:gd name="connsiteY92" fmla="*/ 979368 h 1537626"/>
                <a:gd name="connsiteX93" fmla="*/ 3491134 w 5378827"/>
                <a:gd name="connsiteY93" fmla="*/ 979368 h 1537626"/>
                <a:gd name="connsiteX94" fmla="*/ 3991230 w 5378827"/>
                <a:gd name="connsiteY94" fmla="*/ 979368 h 1537626"/>
                <a:gd name="connsiteX95" fmla="*/ 4634209 w 5378827"/>
                <a:gd name="connsiteY95" fmla="*/ 979368 h 1537626"/>
                <a:gd name="connsiteX96" fmla="*/ 5348600 w 5378827"/>
                <a:gd name="connsiteY96" fmla="*/ 1193654 h 1537626"/>
                <a:gd name="connsiteX97" fmla="*/ 5348599 w 5378827"/>
                <a:gd name="connsiteY97" fmla="*/ 1336511 h 1537626"/>
                <a:gd name="connsiteX98" fmla="*/ 5348599 w 5378827"/>
                <a:gd name="connsiteY98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776903 w 5378827"/>
                <a:gd name="connsiteY74" fmla="*/ 550794 h 1537626"/>
                <a:gd name="connsiteX75" fmla="*/ 3419692 w 5378827"/>
                <a:gd name="connsiteY75" fmla="*/ 622223 h 1537626"/>
                <a:gd name="connsiteX76" fmla="*/ 3419692 w 5378827"/>
                <a:gd name="connsiteY76" fmla="*/ 693652 h 1537626"/>
                <a:gd name="connsiteX77" fmla="*/ 3491134 w 5378827"/>
                <a:gd name="connsiteY77" fmla="*/ 693652 h 1537626"/>
                <a:gd name="connsiteX78" fmla="*/ 3419692 w 5378827"/>
                <a:gd name="connsiteY78" fmla="*/ 693652 h 1537626"/>
                <a:gd name="connsiteX79" fmla="*/ 3491134 w 5378827"/>
                <a:gd name="connsiteY79" fmla="*/ 693652 h 1537626"/>
                <a:gd name="connsiteX80" fmla="*/ 3491134 w 5378827"/>
                <a:gd name="connsiteY80" fmla="*/ 693652 h 1537626"/>
                <a:gd name="connsiteX81" fmla="*/ 3276809 w 5378827"/>
                <a:gd name="connsiteY81" fmla="*/ 907939 h 1537626"/>
                <a:gd name="connsiteX82" fmla="*/ 3348251 w 5378827"/>
                <a:gd name="connsiteY82" fmla="*/ 836511 h 1537626"/>
                <a:gd name="connsiteX83" fmla="*/ 3276809 w 5378827"/>
                <a:gd name="connsiteY83" fmla="*/ 1050797 h 1537626"/>
                <a:gd name="connsiteX84" fmla="*/ 3205367 w 5378827"/>
                <a:gd name="connsiteY84" fmla="*/ 979368 h 1537626"/>
                <a:gd name="connsiteX85" fmla="*/ 3205367 w 5378827"/>
                <a:gd name="connsiteY85" fmla="*/ 1050797 h 1537626"/>
                <a:gd name="connsiteX86" fmla="*/ 3348250 w 5378827"/>
                <a:gd name="connsiteY86" fmla="*/ 1050796 h 1537626"/>
                <a:gd name="connsiteX87" fmla="*/ 3205367 w 5378827"/>
                <a:gd name="connsiteY87" fmla="*/ 907939 h 1537626"/>
                <a:gd name="connsiteX88" fmla="*/ 3205367 w 5378827"/>
                <a:gd name="connsiteY88" fmla="*/ 979368 h 1537626"/>
                <a:gd name="connsiteX89" fmla="*/ 3205367 w 5378827"/>
                <a:gd name="connsiteY89" fmla="*/ 1193655 h 1537626"/>
                <a:gd name="connsiteX90" fmla="*/ 3205367 w 5378827"/>
                <a:gd name="connsiteY90" fmla="*/ 907939 h 1537626"/>
                <a:gd name="connsiteX91" fmla="*/ 3133924 w 5378827"/>
                <a:gd name="connsiteY91" fmla="*/ 979368 h 1537626"/>
                <a:gd name="connsiteX92" fmla="*/ 3276808 w 5378827"/>
                <a:gd name="connsiteY92" fmla="*/ 979368 h 1537626"/>
                <a:gd name="connsiteX93" fmla="*/ 3491134 w 5378827"/>
                <a:gd name="connsiteY93" fmla="*/ 979368 h 1537626"/>
                <a:gd name="connsiteX94" fmla="*/ 3991230 w 5378827"/>
                <a:gd name="connsiteY94" fmla="*/ 979368 h 1537626"/>
                <a:gd name="connsiteX95" fmla="*/ 4634209 w 5378827"/>
                <a:gd name="connsiteY95" fmla="*/ 979368 h 1537626"/>
                <a:gd name="connsiteX96" fmla="*/ 5348600 w 5378827"/>
                <a:gd name="connsiteY96" fmla="*/ 1193654 h 1537626"/>
                <a:gd name="connsiteX97" fmla="*/ 5348599 w 5378827"/>
                <a:gd name="connsiteY97" fmla="*/ 1336511 h 1537626"/>
                <a:gd name="connsiteX98" fmla="*/ 5348599 w 5378827"/>
                <a:gd name="connsiteY98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419692 w 5378827"/>
                <a:gd name="connsiteY74" fmla="*/ 622223 h 1537626"/>
                <a:gd name="connsiteX75" fmla="*/ 3419692 w 5378827"/>
                <a:gd name="connsiteY75" fmla="*/ 693652 h 1537626"/>
                <a:gd name="connsiteX76" fmla="*/ 3491134 w 5378827"/>
                <a:gd name="connsiteY76" fmla="*/ 693652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91134 w 5378827"/>
                <a:gd name="connsiteY79" fmla="*/ 693652 h 1537626"/>
                <a:gd name="connsiteX80" fmla="*/ 3276809 w 5378827"/>
                <a:gd name="connsiteY80" fmla="*/ 907939 h 1537626"/>
                <a:gd name="connsiteX81" fmla="*/ 3348251 w 5378827"/>
                <a:gd name="connsiteY81" fmla="*/ 836511 h 1537626"/>
                <a:gd name="connsiteX82" fmla="*/ 3276809 w 5378827"/>
                <a:gd name="connsiteY82" fmla="*/ 1050797 h 1537626"/>
                <a:gd name="connsiteX83" fmla="*/ 3205367 w 5378827"/>
                <a:gd name="connsiteY83" fmla="*/ 979368 h 1537626"/>
                <a:gd name="connsiteX84" fmla="*/ 3205367 w 5378827"/>
                <a:gd name="connsiteY84" fmla="*/ 1050797 h 1537626"/>
                <a:gd name="connsiteX85" fmla="*/ 3348250 w 5378827"/>
                <a:gd name="connsiteY85" fmla="*/ 1050796 h 1537626"/>
                <a:gd name="connsiteX86" fmla="*/ 3205367 w 5378827"/>
                <a:gd name="connsiteY86" fmla="*/ 907939 h 1537626"/>
                <a:gd name="connsiteX87" fmla="*/ 3205367 w 5378827"/>
                <a:gd name="connsiteY87" fmla="*/ 979368 h 1537626"/>
                <a:gd name="connsiteX88" fmla="*/ 3205367 w 5378827"/>
                <a:gd name="connsiteY88" fmla="*/ 1193655 h 1537626"/>
                <a:gd name="connsiteX89" fmla="*/ 3205367 w 5378827"/>
                <a:gd name="connsiteY89" fmla="*/ 907939 h 1537626"/>
                <a:gd name="connsiteX90" fmla="*/ 3133924 w 5378827"/>
                <a:gd name="connsiteY90" fmla="*/ 979368 h 1537626"/>
                <a:gd name="connsiteX91" fmla="*/ 3276808 w 5378827"/>
                <a:gd name="connsiteY91" fmla="*/ 979368 h 1537626"/>
                <a:gd name="connsiteX92" fmla="*/ 3491134 w 5378827"/>
                <a:gd name="connsiteY92" fmla="*/ 979368 h 1537626"/>
                <a:gd name="connsiteX93" fmla="*/ 3991230 w 5378827"/>
                <a:gd name="connsiteY93" fmla="*/ 979368 h 1537626"/>
                <a:gd name="connsiteX94" fmla="*/ 4634209 w 5378827"/>
                <a:gd name="connsiteY94" fmla="*/ 979368 h 1537626"/>
                <a:gd name="connsiteX95" fmla="*/ 5348600 w 5378827"/>
                <a:gd name="connsiteY95" fmla="*/ 1193654 h 1537626"/>
                <a:gd name="connsiteX96" fmla="*/ 5348599 w 5378827"/>
                <a:gd name="connsiteY96" fmla="*/ 1336511 h 1537626"/>
                <a:gd name="connsiteX97" fmla="*/ 5348599 w 5378827"/>
                <a:gd name="connsiteY97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419692 w 5378827"/>
                <a:gd name="connsiteY74" fmla="*/ 622223 h 1537626"/>
                <a:gd name="connsiteX75" fmla="*/ 3419692 w 5378827"/>
                <a:gd name="connsiteY75" fmla="*/ 693652 h 1537626"/>
                <a:gd name="connsiteX76" fmla="*/ 3491134 w 5378827"/>
                <a:gd name="connsiteY76" fmla="*/ 693652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91134 w 5378827"/>
                <a:gd name="connsiteY79" fmla="*/ 693652 h 1537626"/>
                <a:gd name="connsiteX80" fmla="*/ 3276809 w 5378827"/>
                <a:gd name="connsiteY80" fmla="*/ 907939 h 1537626"/>
                <a:gd name="connsiteX81" fmla="*/ 3348251 w 5378827"/>
                <a:gd name="connsiteY81" fmla="*/ 836511 h 1537626"/>
                <a:gd name="connsiteX82" fmla="*/ 3276809 w 5378827"/>
                <a:gd name="connsiteY82" fmla="*/ 1050797 h 1537626"/>
                <a:gd name="connsiteX83" fmla="*/ 3205367 w 5378827"/>
                <a:gd name="connsiteY83" fmla="*/ 979368 h 1537626"/>
                <a:gd name="connsiteX84" fmla="*/ 3205367 w 5378827"/>
                <a:gd name="connsiteY84" fmla="*/ 1050797 h 1537626"/>
                <a:gd name="connsiteX85" fmla="*/ 3348250 w 5378827"/>
                <a:gd name="connsiteY85" fmla="*/ 1050796 h 1537626"/>
                <a:gd name="connsiteX86" fmla="*/ 3205367 w 5378827"/>
                <a:gd name="connsiteY86" fmla="*/ 907939 h 1537626"/>
                <a:gd name="connsiteX87" fmla="*/ 3205367 w 5378827"/>
                <a:gd name="connsiteY87" fmla="*/ 979368 h 1537626"/>
                <a:gd name="connsiteX88" fmla="*/ 3205366 w 5378827"/>
                <a:gd name="connsiteY88" fmla="*/ 1193654 h 1537626"/>
                <a:gd name="connsiteX89" fmla="*/ 3205367 w 5378827"/>
                <a:gd name="connsiteY89" fmla="*/ 907939 h 1537626"/>
                <a:gd name="connsiteX90" fmla="*/ 3133924 w 5378827"/>
                <a:gd name="connsiteY90" fmla="*/ 979368 h 1537626"/>
                <a:gd name="connsiteX91" fmla="*/ 3276808 w 5378827"/>
                <a:gd name="connsiteY91" fmla="*/ 979368 h 1537626"/>
                <a:gd name="connsiteX92" fmla="*/ 3491134 w 5378827"/>
                <a:gd name="connsiteY92" fmla="*/ 979368 h 1537626"/>
                <a:gd name="connsiteX93" fmla="*/ 3991230 w 5378827"/>
                <a:gd name="connsiteY93" fmla="*/ 979368 h 1537626"/>
                <a:gd name="connsiteX94" fmla="*/ 4634209 w 5378827"/>
                <a:gd name="connsiteY94" fmla="*/ 979368 h 1537626"/>
                <a:gd name="connsiteX95" fmla="*/ 5348600 w 5378827"/>
                <a:gd name="connsiteY95" fmla="*/ 1193654 h 1537626"/>
                <a:gd name="connsiteX96" fmla="*/ 5348599 w 5378827"/>
                <a:gd name="connsiteY96" fmla="*/ 1336511 h 1537626"/>
                <a:gd name="connsiteX97" fmla="*/ 5348599 w 5378827"/>
                <a:gd name="connsiteY97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419692 w 5378827"/>
                <a:gd name="connsiteY74" fmla="*/ 622223 h 1537626"/>
                <a:gd name="connsiteX75" fmla="*/ 3419692 w 5378827"/>
                <a:gd name="connsiteY75" fmla="*/ 693652 h 1537626"/>
                <a:gd name="connsiteX76" fmla="*/ 3491134 w 5378827"/>
                <a:gd name="connsiteY76" fmla="*/ 693652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91134 w 5378827"/>
                <a:gd name="connsiteY79" fmla="*/ 693652 h 1537626"/>
                <a:gd name="connsiteX80" fmla="*/ 3276809 w 5378827"/>
                <a:gd name="connsiteY80" fmla="*/ 907939 h 1537626"/>
                <a:gd name="connsiteX81" fmla="*/ 3348251 w 5378827"/>
                <a:gd name="connsiteY81" fmla="*/ 836511 h 1537626"/>
                <a:gd name="connsiteX82" fmla="*/ 3276809 w 5378827"/>
                <a:gd name="connsiteY82" fmla="*/ 1050797 h 1537626"/>
                <a:gd name="connsiteX83" fmla="*/ 3205367 w 5378827"/>
                <a:gd name="connsiteY83" fmla="*/ 979368 h 1537626"/>
                <a:gd name="connsiteX84" fmla="*/ 3205367 w 5378827"/>
                <a:gd name="connsiteY84" fmla="*/ 1050797 h 1537626"/>
                <a:gd name="connsiteX85" fmla="*/ 3348250 w 5378827"/>
                <a:gd name="connsiteY85" fmla="*/ 1050796 h 1537626"/>
                <a:gd name="connsiteX86" fmla="*/ 3205367 w 5378827"/>
                <a:gd name="connsiteY86" fmla="*/ 907939 h 1537626"/>
                <a:gd name="connsiteX87" fmla="*/ 3205367 w 5378827"/>
                <a:gd name="connsiteY87" fmla="*/ 979368 h 1537626"/>
                <a:gd name="connsiteX88" fmla="*/ 3205366 w 5378827"/>
                <a:gd name="connsiteY88" fmla="*/ 1193654 h 1537626"/>
                <a:gd name="connsiteX89" fmla="*/ 3205367 w 5378827"/>
                <a:gd name="connsiteY89" fmla="*/ 907939 h 1537626"/>
                <a:gd name="connsiteX90" fmla="*/ 3133924 w 5378827"/>
                <a:gd name="connsiteY90" fmla="*/ 979368 h 1537626"/>
                <a:gd name="connsiteX91" fmla="*/ 3276808 w 5378827"/>
                <a:gd name="connsiteY91" fmla="*/ 979368 h 1537626"/>
                <a:gd name="connsiteX92" fmla="*/ 3491134 w 5378827"/>
                <a:gd name="connsiteY92" fmla="*/ 979368 h 1537626"/>
                <a:gd name="connsiteX93" fmla="*/ 3991230 w 5378827"/>
                <a:gd name="connsiteY93" fmla="*/ 979368 h 1537626"/>
                <a:gd name="connsiteX94" fmla="*/ 4634209 w 5378827"/>
                <a:gd name="connsiteY94" fmla="*/ 979368 h 1537626"/>
                <a:gd name="connsiteX95" fmla="*/ 5348600 w 5378827"/>
                <a:gd name="connsiteY95" fmla="*/ 1193654 h 1537626"/>
                <a:gd name="connsiteX96" fmla="*/ 5348599 w 5378827"/>
                <a:gd name="connsiteY96" fmla="*/ 1336511 h 1537626"/>
                <a:gd name="connsiteX97" fmla="*/ 5348599 w 5378827"/>
                <a:gd name="connsiteY97" fmla="*/ 1407940 h 1537626"/>
                <a:gd name="connsiteX0" fmla="*/ 0 w 5378827"/>
                <a:gd name="connsiteY0" fmla="*/ 512618 h 1537626"/>
                <a:gd name="connsiteX1" fmla="*/ 69273 w 5378827"/>
                <a:gd name="connsiteY1" fmla="*/ 443345 h 1537626"/>
                <a:gd name="connsiteX2" fmla="*/ 83128 w 5378827"/>
                <a:gd name="connsiteY2" fmla="*/ 387927 h 1537626"/>
                <a:gd name="connsiteX3" fmla="*/ 138546 w 5378827"/>
                <a:gd name="connsiteY3" fmla="*/ 332509 h 1537626"/>
                <a:gd name="connsiteX4" fmla="*/ 166255 w 5378827"/>
                <a:gd name="connsiteY4" fmla="*/ 290945 h 1537626"/>
                <a:gd name="connsiteX5" fmla="*/ 249382 w 5378827"/>
                <a:gd name="connsiteY5" fmla="*/ 263236 h 1537626"/>
                <a:gd name="connsiteX6" fmla="*/ 346364 w 5378827"/>
                <a:gd name="connsiteY6" fmla="*/ 235527 h 1537626"/>
                <a:gd name="connsiteX7" fmla="*/ 443346 w 5378827"/>
                <a:gd name="connsiteY7" fmla="*/ 249382 h 1537626"/>
                <a:gd name="connsiteX8" fmla="*/ 498764 w 5378827"/>
                <a:gd name="connsiteY8" fmla="*/ 263236 h 1537626"/>
                <a:gd name="connsiteX9" fmla="*/ 595746 w 5378827"/>
                <a:gd name="connsiteY9" fmla="*/ 277091 h 1537626"/>
                <a:gd name="connsiteX10" fmla="*/ 609600 w 5378827"/>
                <a:gd name="connsiteY10" fmla="*/ 318654 h 1537626"/>
                <a:gd name="connsiteX11" fmla="*/ 775855 w 5378827"/>
                <a:gd name="connsiteY11" fmla="*/ 360218 h 1537626"/>
                <a:gd name="connsiteX12" fmla="*/ 803564 w 5378827"/>
                <a:gd name="connsiteY12" fmla="*/ 318654 h 1537626"/>
                <a:gd name="connsiteX13" fmla="*/ 817419 w 5378827"/>
                <a:gd name="connsiteY13" fmla="*/ 277091 h 1537626"/>
                <a:gd name="connsiteX14" fmla="*/ 858982 w 5378827"/>
                <a:gd name="connsiteY14" fmla="*/ 263236 h 1537626"/>
                <a:gd name="connsiteX15" fmla="*/ 900546 w 5378827"/>
                <a:gd name="connsiteY15" fmla="*/ 235527 h 1537626"/>
                <a:gd name="connsiteX16" fmla="*/ 928255 w 5378827"/>
                <a:gd name="connsiteY16" fmla="*/ 193963 h 1537626"/>
                <a:gd name="connsiteX17" fmla="*/ 1025237 w 5378827"/>
                <a:gd name="connsiteY17" fmla="*/ 152400 h 1537626"/>
                <a:gd name="connsiteX18" fmla="*/ 1066800 w 5378827"/>
                <a:gd name="connsiteY18" fmla="*/ 138545 h 1537626"/>
                <a:gd name="connsiteX19" fmla="*/ 1302328 w 5378827"/>
                <a:gd name="connsiteY19" fmla="*/ 138545 h 1537626"/>
                <a:gd name="connsiteX20" fmla="*/ 1343891 w 5378827"/>
                <a:gd name="connsiteY20" fmla="*/ 110836 h 1537626"/>
                <a:gd name="connsiteX21" fmla="*/ 1413164 w 5378827"/>
                <a:gd name="connsiteY21" fmla="*/ 166254 h 1537626"/>
                <a:gd name="connsiteX22" fmla="*/ 1454728 w 5378827"/>
                <a:gd name="connsiteY22" fmla="*/ 180109 h 1537626"/>
                <a:gd name="connsiteX23" fmla="*/ 1482437 w 5378827"/>
                <a:gd name="connsiteY23" fmla="*/ 221673 h 1537626"/>
                <a:gd name="connsiteX24" fmla="*/ 1537855 w 5378827"/>
                <a:gd name="connsiteY24" fmla="*/ 235527 h 1537626"/>
                <a:gd name="connsiteX25" fmla="*/ 1579419 w 5378827"/>
                <a:gd name="connsiteY25" fmla="*/ 249382 h 1537626"/>
                <a:gd name="connsiteX26" fmla="*/ 1620982 w 5378827"/>
                <a:gd name="connsiteY26" fmla="*/ 290945 h 1537626"/>
                <a:gd name="connsiteX27" fmla="*/ 1773382 w 5378827"/>
                <a:gd name="connsiteY27" fmla="*/ 290945 h 1537626"/>
                <a:gd name="connsiteX28" fmla="*/ 1828800 w 5378827"/>
                <a:gd name="connsiteY28" fmla="*/ 263236 h 1537626"/>
                <a:gd name="connsiteX29" fmla="*/ 2133600 w 5378827"/>
                <a:gd name="connsiteY29" fmla="*/ 263236 h 1537626"/>
                <a:gd name="connsiteX30" fmla="*/ 2299855 w 5378827"/>
                <a:gd name="connsiteY30" fmla="*/ 249382 h 1537626"/>
                <a:gd name="connsiteX31" fmla="*/ 2327564 w 5378827"/>
                <a:gd name="connsiteY31" fmla="*/ 207818 h 1537626"/>
                <a:gd name="connsiteX32" fmla="*/ 2369128 w 5378827"/>
                <a:gd name="connsiteY32" fmla="*/ 193963 h 1537626"/>
                <a:gd name="connsiteX33" fmla="*/ 2410691 w 5378827"/>
                <a:gd name="connsiteY33" fmla="*/ 166254 h 1537626"/>
                <a:gd name="connsiteX34" fmla="*/ 2424546 w 5378827"/>
                <a:gd name="connsiteY34" fmla="*/ 124691 h 1537626"/>
                <a:gd name="connsiteX35" fmla="*/ 2521528 w 5378827"/>
                <a:gd name="connsiteY35" fmla="*/ 96982 h 1537626"/>
                <a:gd name="connsiteX36" fmla="*/ 2715491 w 5378827"/>
                <a:gd name="connsiteY36" fmla="*/ 110836 h 1537626"/>
                <a:gd name="connsiteX37" fmla="*/ 2757055 w 5378827"/>
                <a:gd name="connsiteY37" fmla="*/ 124691 h 1537626"/>
                <a:gd name="connsiteX38" fmla="*/ 2770910 w 5378827"/>
                <a:gd name="connsiteY38" fmla="*/ 166254 h 1537626"/>
                <a:gd name="connsiteX39" fmla="*/ 2715491 w 5378827"/>
                <a:gd name="connsiteY39" fmla="*/ 235527 h 1537626"/>
                <a:gd name="connsiteX40" fmla="*/ 2660073 w 5378827"/>
                <a:gd name="connsiteY40" fmla="*/ 318654 h 1537626"/>
                <a:gd name="connsiteX41" fmla="*/ 2632364 w 5378827"/>
                <a:gd name="connsiteY41" fmla="*/ 360218 h 1537626"/>
                <a:gd name="connsiteX42" fmla="*/ 2646219 w 5378827"/>
                <a:gd name="connsiteY42" fmla="*/ 457200 h 1537626"/>
                <a:gd name="connsiteX43" fmla="*/ 2770910 w 5378827"/>
                <a:gd name="connsiteY43" fmla="*/ 401782 h 1537626"/>
                <a:gd name="connsiteX44" fmla="*/ 2854037 w 5378827"/>
                <a:gd name="connsiteY44" fmla="*/ 374073 h 1537626"/>
                <a:gd name="connsiteX45" fmla="*/ 2881746 w 5378827"/>
                <a:gd name="connsiteY45" fmla="*/ 318654 h 1537626"/>
                <a:gd name="connsiteX46" fmla="*/ 2964873 w 5378827"/>
                <a:gd name="connsiteY46" fmla="*/ 290945 h 1537626"/>
                <a:gd name="connsiteX47" fmla="*/ 3006437 w 5378827"/>
                <a:gd name="connsiteY47" fmla="*/ 263236 h 1537626"/>
                <a:gd name="connsiteX48" fmla="*/ 3061855 w 5378827"/>
                <a:gd name="connsiteY48" fmla="*/ 249382 h 1537626"/>
                <a:gd name="connsiteX49" fmla="*/ 3103419 w 5378827"/>
                <a:gd name="connsiteY49" fmla="*/ 235527 h 1537626"/>
                <a:gd name="connsiteX50" fmla="*/ 3144982 w 5378827"/>
                <a:gd name="connsiteY50" fmla="*/ 249382 h 1537626"/>
                <a:gd name="connsiteX51" fmla="*/ 3311237 w 5378827"/>
                <a:gd name="connsiteY51" fmla="*/ 235527 h 1537626"/>
                <a:gd name="connsiteX52" fmla="*/ 3768437 w 5378827"/>
                <a:gd name="connsiteY52" fmla="*/ 221673 h 1537626"/>
                <a:gd name="connsiteX53" fmla="*/ 3906982 w 5378827"/>
                <a:gd name="connsiteY53" fmla="*/ 124691 h 1537626"/>
                <a:gd name="connsiteX54" fmla="*/ 3879273 w 5378827"/>
                <a:gd name="connsiteY54" fmla="*/ 83127 h 1537626"/>
                <a:gd name="connsiteX55" fmla="*/ 4045528 w 5378827"/>
                <a:gd name="connsiteY55" fmla="*/ 13854 h 1537626"/>
                <a:gd name="connsiteX56" fmla="*/ 4087091 w 5378827"/>
                <a:gd name="connsiteY56" fmla="*/ 0 h 1537626"/>
                <a:gd name="connsiteX57" fmla="*/ 4322619 w 5378827"/>
                <a:gd name="connsiteY57" fmla="*/ 13854 h 1537626"/>
                <a:gd name="connsiteX58" fmla="*/ 4308764 w 5378827"/>
                <a:gd name="connsiteY58" fmla="*/ 69273 h 1537626"/>
                <a:gd name="connsiteX59" fmla="*/ 4267200 w 5378827"/>
                <a:gd name="connsiteY59" fmla="*/ 83127 h 1537626"/>
                <a:gd name="connsiteX60" fmla="*/ 4225637 w 5378827"/>
                <a:gd name="connsiteY60" fmla="*/ 110836 h 1537626"/>
                <a:gd name="connsiteX61" fmla="*/ 4170219 w 5378827"/>
                <a:gd name="connsiteY61" fmla="*/ 152400 h 1537626"/>
                <a:gd name="connsiteX62" fmla="*/ 4031673 w 5378827"/>
                <a:gd name="connsiteY62" fmla="*/ 180109 h 1537626"/>
                <a:gd name="connsiteX63" fmla="*/ 3976255 w 5378827"/>
                <a:gd name="connsiteY63" fmla="*/ 207818 h 1537626"/>
                <a:gd name="connsiteX64" fmla="*/ 3962400 w 5378827"/>
                <a:gd name="connsiteY64" fmla="*/ 249382 h 1537626"/>
                <a:gd name="connsiteX65" fmla="*/ 3920837 w 5378827"/>
                <a:gd name="connsiteY65" fmla="*/ 277091 h 1537626"/>
                <a:gd name="connsiteX66" fmla="*/ 3837710 w 5378827"/>
                <a:gd name="connsiteY66" fmla="*/ 346363 h 1537626"/>
                <a:gd name="connsiteX67" fmla="*/ 3699164 w 5378827"/>
                <a:gd name="connsiteY67" fmla="*/ 387927 h 1537626"/>
                <a:gd name="connsiteX68" fmla="*/ 3602182 w 5378827"/>
                <a:gd name="connsiteY68" fmla="*/ 443345 h 1537626"/>
                <a:gd name="connsiteX69" fmla="*/ 3422073 w 5378827"/>
                <a:gd name="connsiteY69" fmla="*/ 429491 h 1537626"/>
                <a:gd name="connsiteX70" fmla="*/ 3338946 w 5378827"/>
                <a:gd name="connsiteY70" fmla="*/ 457200 h 1537626"/>
                <a:gd name="connsiteX71" fmla="*/ 3311237 w 5378827"/>
                <a:gd name="connsiteY71" fmla="*/ 498763 h 1537626"/>
                <a:gd name="connsiteX72" fmla="*/ 3311237 w 5378827"/>
                <a:gd name="connsiteY72" fmla="*/ 665018 h 1537626"/>
                <a:gd name="connsiteX73" fmla="*/ 3588328 w 5378827"/>
                <a:gd name="connsiteY73" fmla="*/ 651163 h 1537626"/>
                <a:gd name="connsiteX74" fmla="*/ 3419692 w 5378827"/>
                <a:gd name="connsiteY74" fmla="*/ 622223 h 1537626"/>
                <a:gd name="connsiteX75" fmla="*/ 3419692 w 5378827"/>
                <a:gd name="connsiteY75" fmla="*/ 693652 h 1537626"/>
                <a:gd name="connsiteX76" fmla="*/ 3491134 w 5378827"/>
                <a:gd name="connsiteY76" fmla="*/ 693652 h 1537626"/>
                <a:gd name="connsiteX77" fmla="*/ 3419692 w 5378827"/>
                <a:gd name="connsiteY77" fmla="*/ 693652 h 1537626"/>
                <a:gd name="connsiteX78" fmla="*/ 3491134 w 5378827"/>
                <a:gd name="connsiteY78" fmla="*/ 693652 h 1537626"/>
                <a:gd name="connsiteX79" fmla="*/ 3491134 w 5378827"/>
                <a:gd name="connsiteY79" fmla="*/ 693652 h 1537626"/>
                <a:gd name="connsiteX80" fmla="*/ 3276809 w 5378827"/>
                <a:gd name="connsiteY80" fmla="*/ 907939 h 1537626"/>
                <a:gd name="connsiteX81" fmla="*/ 3348251 w 5378827"/>
                <a:gd name="connsiteY81" fmla="*/ 836511 h 1537626"/>
                <a:gd name="connsiteX82" fmla="*/ 3276809 w 5378827"/>
                <a:gd name="connsiteY82" fmla="*/ 1050797 h 1537626"/>
                <a:gd name="connsiteX83" fmla="*/ 3205367 w 5378827"/>
                <a:gd name="connsiteY83" fmla="*/ 979368 h 1537626"/>
                <a:gd name="connsiteX84" fmla="*/ 3205367 w 5378827"/>
                <a:gd name="connsiteY84" fmla="*/ 1050797 h 1537626"/>
                <a:gd name="connsiteX85" fmla="*/ 3348250 w 5378827"/>
                <a:gd name="connsiteY85" fmla="*/ 1050796 h 1537626"/>
                <a:gd name="connsiteX86" fmla="*/ 3205367 w 5378827"/>
                <a:gd name="connsiteY86" fmla="*/ 907939 h 1537626"/>
                <a:gd name="connsiteX87" fmla="*/ 3205367 w 5378827"/>
                <a:gd name="connsiteY87" fmla="*/ 979368 h 1537626"/>
                <a:gd name="connsiteX88" fmla="*/ 3205367 w 5378827"/>
                <a:gd name="connsiteY88" fmla="*/ 907939 h 1537626"/>
                <a:gd name="connsiteX89" fmla="*/ 3133924 w 5378827"/>
                <a:gd name="connsiteY89" fmla="*/ 979368 h 1537626"/>
                <a:gd name="connsiteX90" fmla="*/ 3276808 w 5378827"/>
                <a:gd name="connsiteY90" fmla="*/ 979368 h 1537626"/>
                <a:gd name="connsiteX91" fmla="*/ 3491134 w 5378827"/>
                <a:gd name="connsiteY91" fmla="*/ 979368 h 1537626"/>
                <a:gd name="connsiteX92" fmla="*/ 3991230 w 5378827"/>
                <a:gd name="connsiteY92" fmla="*/ 979368 h 1537626"/>
                <a:gd name="connsiteX93" fmla="*/ 4634209 w 5378827"/>
                <a:gd name="connsiteY93" fmla="*/ 979368 h 1537626"/>
                <a:gd name="connsiteX94" fmla="*/ 5348600 w 5378827"/>
                <a:gd name="connsiteY94" fmla="*/ 1193654 h 1537626"/>
                <a:gd name="connsiteX95" fmla="*/ 5348599 w 5378827"/>
                <a:gd name="connsiteY95" fmla="*/ 1336511 h 1537626"/>
                <a:gd name="connsiteX96" fmla="*/ 5348599 w 5378827"/>
                <a:gd name="connsiteY96" fmla="*/ 1407940 h 15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5378827" h="1537626">
                  <a:moveTo>
                    <a:pt x="0" y="512618"/>
                  </a:moveTo>
                  <a:cubicBezTo>
                    <a:pt x="36947" y="487987"/>
                    <a:pt x="50800" y="486449"/>
                    <a:pt x="69273" y="443345"/>
                  </a:cubicBezTo>
                  <a:cubicBezTo>
                    <a:pt x="76774" y="425843"/>
                    <a:pt x="73036" y="404074"/>
                    <a:pt x="83128" y="387927"/>
                  </a:cubicBezTo>
                  <a:cubicBezTo>
                    <a:pt x="96974" y="365774"/>
                    <a:pt x="121545" y="352344"/>
                    <a:pt x="138546" y="332509"/>
                  </a:cubicBezTo>
                  <a:cubicBezTo>
                    <a:pt x="149382" y="319866"/>
                    <a:pt x="152135" y="299770"/>
                    <a:pt x="166255" y="290945"/>
                  </a:cubicBezTo>
                  <a:cubicBezTo>
                    <a:pt x="191023" y="275465"/>
                    <a:pt x="221046" y="270320"/>
                    <a:pt x="249382" y="263236"/>
                  </a:cubicBezTo>
                  <a:cubicBezTo>
                    <a:pt x="318968" y="245840"/>
                    <a:pt x="286736" y="255403"/>
                    <a:pt x="346364" y="235527"/>
                  </a:cubicBezTo>
                  <a:cubicBezTo>
                    <a:pt x="378691" y="240145"/>
                    <a:pt x="411217" y="243540"/>
                    <a:pt x="443346" y="249382"/>
                  </a:cubicBezTo>
                  <a:cubicBezTo>
                    <a:pt x="462080" y="252788"/>
                    <a:pt x="480030" y="259830"/>
                    <a:pt x="498764" y="263236"/>
                  </a:cubicBezTo>
                  <a:cubicBezTo>
                    <a:pt x="530893" y="269078"/>
                    <a:pt x="563419" y="272473"/>
                    <a:pt x="595746" y="277091"/>
                  </a:cubicBezTo>
                  <a:cubicBezTo>
                    <a:pt x="600364" y="290945"/>
                    <a:pt x="598381" y="309305"/>
                    <a:pt x="609600" y="318654"/>
                  </a:cubicBezTo>
                  <a:cubicBezTo>
                    <a:pt x="646689" y="349562"/>
                    <a:pt x="736325" y="354571"/>
                    <a:pt x="775855" y="360218"/>
                  </a:cubicBezTo>
                  <a:cubicBezTo>
                    <a:pt x="785091" y="346363"/>
                    <a:pt x="796117" y="333547"/>
                    <a:pt x="803564" y="318654"/>
                  </a:cubicBezTo>
                  <a:cubicBezTo>
                    <a:pt x="810095" y="305592"/>
                    <a:pt x="807093" y="287417"/>
                    <a:pt x="817419" y="277091"/>
                  </a:cubicBezTo>
                  <a:cubicBezTo>
                    <a:pt x="827745" y="266765"/>
                    <a:pt x="845920" y="269767"/>
                    <a:pt x="858982" y="263236"/>
                  </a:cubicBezTo>
                  <a:cubicBezTo>
                    <a:pt x="873875" y="255789"/>
                    <a:pt x="886691" y="244763"/>
                    <a:pt x="900546" y="235527"/>
                  </a:cubicBezTo>
                  <a:cubicBezTo>
                    <a:pt x="909782" y="221672"/>
                    <a:pt x="916481" y="205737"/>
                    <a:pt x="928255" y="193963"/>
                  </a:cubicBezTo>
                  <a:cubicBezTo>
                    <a:pt x="962002" y="160216"/>
                    <a:pt x="980721" y="165119"/>
                    <a:pt x="1025237" y="152400"/>
                  </a:cubicBezTo>
                  <a:cubicBezTo>
                    <a:pt x="1039279" y="148388"/>
                    <a:pt x="1052946" y="143163"/>
                    <a:pt x="1066800" y="138545"/>
                  </a:cubicBezTo>
                  <a:cubicBezTo>
                    <a:pt x="1158037" y="147669"/>
                    <a:pt x="1215549" y="164579"/>
                    <a:pt x="1302328" y="138545"/>
                  </a:cubicBezTo>
                  <a:cubicBezTo>
                    <a:pt x="1318277" y="133760"/>
                    <a:pt x="1330037" y="120072"/>
                    <a:pt x="1343891" y="110836"/>
                  </a:cubicBezTo>
                  <a:cubicBezTo>
                    <a:pt x="1448364" y="145661"/>
                    <a:pt x="1323638" y="94634"/>
                    <a:pt x="1413164" y="166254"/>
                  </a:cubicBezTo>
                  <a:cubicBezTo>
                    <a:pt x="1424568" y="175377"/>
                    <a:pt x="1440873" y="175491"/>
                    <a:pt x="1454728" y="180109"/>
                  </a:cubicBezTo>
                  <a:cubicBezTo>
                    <a:pt x="1463964" y="193964"/>
                    <a:pt x="1468582" y="212437"/>
                    <a:pt x="1482437" y="221673"/>
                  </a:cubicBezTo>
                  <a:cubicBezTo>
                    <a:pt x="1498280" y="232235"/>
                    <a:pt x="1519546" y="230296"/>
                    <a:pt x="1537855" y="235527"/>
                  </a:cubicBezTo>
                  <a:cubicBezTo>
                    <a:pt x="1551897" y="239539"/>
                    <a:pt x="1565564" y="244764"/>
                    <a:pt x="1579419" y="249382"/>
                  </a:cubicBezTo>
                  <a:cubicBezTo>
                    <a:pt x="1593273" y="263236"/>
                    <a:pt x="1604680" y="280077"/>
                    <a:pt x="1620982" y="290945"/>
                  </a:cubicBezTo>
                  <a:cubicBezTo>
                    <a:pt x="1665496" y="320621"/>
                    <a:pt x="1730587" y="296295"/>
                    <a:pt x="1773382" y="290945"/>
                  </a:cubicBezTo>
                  <a:cubicBezTo>
                    <a:pt x="1791855" y="281709"/>
                    <a:pt x="1809817" y="271372"/>
                    <a:pt x="1828800" y="263236"/>
                  </a:cubicBezTo>
                  <a:cubicBezTo>
                    <a:pt x="1928995" y="220296"/>
                    <a:pt x="2004552" y="256444"/>
                    <a:pt x="2133600" y="263236"/>
                  </a:cubicBezTo>
                  <a:cubicBezTo>
                    <a:pt x="2189018" y="258618"/>
                    <a:pt x="2246384" y="264659"/>
                    <a:pt x="2299855" y="249382"/>
                  </a:cubicBezTo>
                  <a:cubicBezTo>
                    <a:pt x="2315866" y="244808"/>
                    <a:pt x="2314562" y="218220"/>
                    <a:pt x="2327564" y="207818"/>
                  </a:cubicBezTo>
                  <a:cubicBezTo>
                    <a:pt x="2338968" y="198695"/>
                    <a:pt x="2356066" y="200494"/>
                    <a:pt x="2369128" y="193963"/>
                  </a:cubicBezTo>
                  <a:cubicBezTo>
                    <a:pt x="2384021" y="186516"/>
                    <a:pt x="2396837" y="175490"/>
                    <a:pt x="2410691" y="166254"/>
                  </a:cubicBezTo>
                  <a:cubicBezTo>
                    <a:pt x="2415309" y="152400"/>
                    <a:pt x="2414219" y="135017"/>
                    <a:pt x="2424546" y="124691"/>
                  </a:cubicBezTo>
                  <a:cubicBezTo>
                    <a:pt x="2431173" y="118064"/>
                    <a:pt x="2521046" y="97103"/>
                    <a:pt x="2521528" y="96982"/>
                  </a:cubicBezTo>
                  <a:cubicBezTo>
                    <a:pt x="2586182" y="101600"/>
                    <a:pt x="2651116" y="103262"/>
                    <a:pt x="2715491" y="110836"/>
                  </a:cubicBezTo>
                  <a:cubicBezTo>
                    <a:pt x="2729995" y="112542"/>
                    <a:pt x="2746728" y="114364"/>
                    <a:pt x="2757055" y="124691"/>
                  </a:cubicBezTo>
                  <a:cubicBezTo>
                    <a:pt x="2767382" y="135017"/>
                    <a:pt x="2766292" y="152400"/>
                    <a:pt x="2770910" y="166254"/>
                  </a:cubicBezTo>
                  <a:cubicBezTo>
                    <a:pt x="2739709" y="259855"/>
                    <a:pt x="2782980" y="158397"/>
                    <a:pt x="2715491" y="235527"/>
                  </a:cubicBezTo>
                  <a:cubicBezTo>
                    <a:pt x="2693561" y="260589"/>
                    <a:pt x="2678546" y="290945"/>
                    <a:pt x="2660073" y="318654"/>
                  </a:cubicBezTo>
                  <a:lnTo>
                    <a:pt x="2632364" y="360218"/>
                  </a:lnTo>
                  <a:cubicBezTo>
                    <a:pt x="2636982" y="392545"/>
                    <a:pt x="2620095" y="437607"/>
                    <a:pt x="2646219" y="457200"/>
                  </a:cubicBezTo>
                  <a:cubicBezTo>
                    <a:pt x="2743190" y="529928"/>
                    <a:pt x="2733496" y="425165"/>
                    <a:pt x="2770910" y="401782"/>
                  </a:cubicBezTo>
                  <a:cubicBezTo>
                    <a:pt x="2795678" y="386302"/>
                    <a:pt x="2854037" y="374073"/>
                    <a:pt x="2854037" y="374073"/>
                  </a:cubicBezTo>
                  <a:cubicBezTo>
                    <a:pt x="2863273" y="355600"/>
                    <a:pt x="2865223" y="331046"/>
                    <a:pt x="2881746" y="318654"/>
                  </a:cubicBezTo>
                  <a:cubicBezTo>
                    <a:pt x="2905112" y="301129"/>
                    <a:pt x="2940571" y="307146"/>
                    <a:pt x="2964873" y="290945"/>
                  </a:cubicBezTo>
                  <a:cubicBezTo>
                    <a:pt x="2978728" y="281709"/>
                    <a:pt x="2991132" y="269795"/>
                    <a:pt x="3006437" y="263236"/>
                  </a:cubicBezTo>
                  <a:cubicBezTo>
                    <a:pt x="3023939" y="255735"/>
                    <a:pt x="3043546" y="254613"/>
                    <a:pt x="3061855" y="249382"/>
                  </a:cubicBezTo>
                  <a:cubicBezTo>
                    <a:pt x="3075897" y="245370"/>
                    <a:pt x="3089564" y="240145"/>
                    <a:pt x="3103419" y="235527"/>
                  </a:cubicBezTo>
                  <a:cubicBezTo>
                    <a:pt x="3117273" y="240145"/>
                    <a:pt x="3130378" y="249382"/>
                    <a:pt x="3144982" y="249382"/>
                  </a:cubicBezTo>
                  <a:cubicBezTo>
                    <a:pt x="3200592" y="249382"/>
                    <a:pt x="3255681" y="237996"/>
                    <a:pt x="3311237" y="235527"/>
                  </a:cubicBezTo>
                  <a:cubicBezTo>
                    <a:pt x="3463557" y="228757"/>
                    <a:pt x="3616037" y="226291"/>
                    <a:pt x="3768437" y="221673"/>
                  </a:cubicBezTo>
                  <a:cubicBezTo>
                    <a:pt x="3894166" y="158807"/>
                    <a:pt x="3856360" y="200623"/>
                    <a:pt x="3906982" y="124691"/>
                  </a:cubicBezTo>
                  <a:cubicBezTo>
                    <a:pt x="3897746" y="110836"/>
                    <a:pt x="3868437" y="95769"/>
                    <a:pt x="3879273" y="83127"/>
                  </a:cubicBezTo>
                  <a:cubicBezTo>
                    <a:pt x="3918772" y="37045"/>
                    <a:pt x="3990773" y="29498"/>
                    <a:pt x="4045528" y="13854"/>
                  </a:cubicBezTo>
                  <a:cubicBezTo>
                    <a:pt x="4059570" y="9842"/>
                    <a:pt x="4073237" y="4618"/>
                    <a:pt x="4087091" y="0"/>
                  </a:cubicBezTo>
                  <a:lnTo>
                    <a:pt x="4322619" y="13854"/>
                  </a:lnTo>
                  <a:cubicBezTo>
                    <a:pt x="4340794" y="19534"/>
                    <a:pt x="4320659" y="54404"/>
                    <a:pt x="4308764" y="69273"/>
                  </a:cubicBezTo>
                  <a:cubicBezTo>
                    <a:pt x="4299641" y="80677"/>
                    <a:pt x="4281055" y="78509"/>
                    <a:pt x="4267200" y="83127"/>
                  </a:cubicBezTo>
                  <a:cubicBezTo>
                    <a:pt x="4253346" y="92363"/>
                    <a:pt x="4239186" y="101158"/>
                    <a:pt x="4225637" y="110836"/>
                  </a:cubicBezTo>
                  <a:cubicBezTo>
                    <a:pt x="4206847" y="124257"/>
                    <a:pt x="4191965" y="144634"/>
                    <a:pt x="4170219" y="152400"/>
                  </a:cubicBezTo>
                  <a:cubicBezTo>
                    <a:pt x="4125866" y="168240"/>
                    <a:pt x="4031673" y="180109"/>
                    <a:pt x="4031673" y="180109"/>
                  </a:cubicBezTo>
                  <a:cubicBezTo>
                    <a:pt x="4013200" y="189345"/>
                    <a:pt x="3990859" y="193214"/>
                    <a:pt x="3976255" y="207818"/>
                  </a:cubicBezTo>
                  <a:cubicBezTo>
                    <a:pt x="3965928" y="218145"/>
                    <a:pt x="3971523" y="237978"/>
                    <a:pt x="3962400" y="249382"/>
                  </a:cubicBezTo>
                  <a:cubicBezTo>
                    <a:pt x="3951998" y="262384"/>
                    <a:pt x="3933629" y="266431"/>
                    <a:pt x="3920837" y="277091"/>
                  </a:cubicBezTo>
                  <a:cubicBezTo>
                    <a:pt x="3885593" y="306461"/>
                    <a:pt x="3880198" y="328154"/>
                    <a:pt x="3837710" y="346363"/>
                  </a:cubicBezTo>
                  <a:cubicBezTo>
                    <a:pt x="3698498" y="406026"/>
                    <a:pt x="3885421" y="294798"/>
                    <a:pt x="3699164" y="387927"/>
                  </a:cubicBezTo>
                  <a:cubicBezTo>
                    <a:pt x="3628853" y="423083"/>
                    <a:pt x="3660930" y="404180"/>
                    <a:pt x="3602182" y="443345"/>
                  </a:cubicBezTo>
                  <a:cubicBezTo>
                    <a:pt x="3542146" y="438727"/>
                    <a:pt x="3482203" y="426326"/>
                    <a:pt x="3422073" y="429491"/>
                  </a:cubicBezTo>
                  <a:cubicBezTo>
                    <a:pt x="3392906" y="431026"/>
                    <a:pt x="3338946" y="457200"/>
                    <a:pt x="3338946" y="457200"/>
                  </a:cubicBezTo>
                  <a:cubicBezTo>
                    <a:pt x="3329710" y="471054"/>
                    <a:pt x="3318684" y="483870"/>
                    <a:pt x="3311237" y="498763"/>
                  </a:cubicBezTo>
                  <a:cubicBezTo>
                    <a:pt x="3281695" y="557845"/>
                    <a:pt x="3302818" y="589254"/>
                    <a:pt x="3311237" y="665018"/>
                  </a:cubicBezTo>
                  <a:cubicBezTo>
                    <a:pt x="3403601" y="660400"/>
                    <a:pt x="3497482" y="668467"/>
                    <a:pt x="3588328" y="651163"/>
                  </a:cubicBezTo>
                  <a:cubicBezTo>
                    <a:pt x="3606404" y="644031"/>
                    <a:pt x="3447798" y="615142"/>
                    <a:pt x="3419692" y="622223"/>
                  </a:cubicBezTo>
                  <a:cubicBezTo>
                    <a:pt x="3372064" y="646033"/>
                    <a:pt x="3407785" y="681747"/>
                    <a:pt x="3419692" y="693652"/>
                  </a:cubicBezTo>
                  <a:cubicBezTo>
                    <a:pt x="3434744" y="681109"/>
                    <a:pt x="3472126" y="698404"/>
                    <a:pt x="3491134" y="693652"/>
                  </a:cubicBezTo>
                  <a:cubicBezTo>
                    <a:pt x="3549550" y="679048"/>
                    <a:pt x="3359656" y="698270"/>
                    <a:pt x="3419692" y="693652"/>
                  </a:cubicBezTo>
                  <a:cubicBezTo>
                    <a:pt x="3543641" y="611020"/>
                    <a:pt x="3292028" y="776614"/>
                    <a:pt x="3491134" y="693652"/>
                  </a:cubicBezTo>
                  <a:lnTo>
                    <a:pt x="3491134" y="693652"/>
                  </a:lnTo>
                  <a:cubicBezTo>
                    <a:pt x="3532384" y="686777"/>
                    <a:pt x="3235245" y="912557"/>
                    <a:pt x="3276809" y="907939"/>
                  </a:cubicBezTo>
                  <a:cubicBezTo>
                    <a:pt x="3304518" y="917175"/>
                    <a:pt x="3335189" y="810387"/>
                    <a:pt x="3348251" y="836511"/>
                  </a:cubicBezTo>
                  <a:cubicBezTo>
                    <a:pt x="3381802" y="903612"/>
                    <a:pt x="3234496" y="1008483"/>
                    <a:pt x="3276809" y="1050797"/>
                  </a:cubicBezTo>
                  <a:cubicBezTo>
                    <a:pt x="3281427" y="1078506"/>
                    <a:pt x="3199273" y="951946"/>
                    <a:pt x="3205367" y="979368"/>
                  </a:cubicBezTo>
                  <a:cubicBezTo>
                    <a:pt x="3208535" y="993624"/>
                    <a:pt x="3181553" y="1038892"/>
                    <a:pt x="3205367" y="1050797"/>
                  </a:cubicBezTo>
                  <a:cubicBezTo>
                    <a:pt x="3229181" y="1062702"/>
                    <a:pt x="3334395" y="1046178"/>
                    <a:pt x="3348250" y="1050796"/>
                  </a:cubicBezTo>
                  <a:cubicBezTo>
                    <a:pt x="3350096" y="1058181"/>
                    <a:pt x="3197419" y="896017"/>
                    <a:pt x="3205367" y="907939"/>
                  </a:cubicBezTo>
                  <a:cubicBezTo>
                    <a:pt x="3216235" y="924242"/>
                    <a:pt x="3191512" y="965514"/>
                    <a:pt x="3205367" y="979368"/>
                  </a:cubicBezTo>
                  <a:cubicBezTo>
                    <a:pt x="3205367" y="979368"/>
                    <a:pt x="3217274" y="907939"/>
                    <a:pt x="3205367" y="907939"/>
                  </a:cubicBezTo>
                  <a:cubicBezTo>
                    <a:pt x="3219221" y="917175"/>
                    <a:pt x="3119031" y="971921"/>
                    <a:pt x="3133924" y="979368"/>
                  </a:cubicBezTo>
                  <a:cubicBezTo>
                    <a:pt x="3146986" y="985899"/>
                    <a:pt x="3264042" y="972276"/>
                    <a:pt x="3276808" y="979368"/>
                  </a:cubicBezTo>
                  <a:cubicBezTo>
                    <a:pt x="3305919" y="995541"/>
                    <a:pt x="3491134" y="979368"/>
                    <a:pt x="3491134" y="979368"/>
                  </a:cubicBezTo>
                  <a:cubicBezTo>
                    <a:pt x="3500370" y="993223"/>
                    <a:pt x="3978438" y="968708"/>
                    <a:pt x="3991230" y="979368"/>
                  </a:cubicBezTo>
                  <a:cubicBezTo>
                    <a:pt x="4007096" y="992590"/>
                    <a:pt x="4617025" y="967912"/>
                    <a:pt x="4634209" y="979368"/>
                  </a:cubicBezTo>
                  <a:cubicBezTo>
                    <a:pt x="4645078" y="986614"/>
                    <a:pt x="5339363" y="1184418"/>
                    <a:pt x="5348600" y="1193654"/>
                  </a:cubicBezTo>
                  <a:cubicBezTo>
                    <a:pt x="5378827" y="1284339"/>
                    <a:pt x="5281425" y="1282773"/>
                    <a:pt x="5348599" y="1336511"/>
                  </a:cubicBezTo>
                  <a:cubicBezTo>
                    <a:pt x="5361895" y="1537626"/>
                    <a:pt x="5210505" y="1309301"/>
                    <a:pt x="5348599" y="1407940"/>
                  </a:cubicBezTo>
                </a:path>
              </a:pathLst>
            </a:custGeom>
            <a:ln w="38100">
              <a:solidFill>
                <a:srgbClr val="C000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833615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1"/>
          <p:cNvSpPr>
            <a:spLocks noChangeArrowheads="1"/>
          </p:cNvSpPr>
          <p:nvPr/>
        </p:nvSpPr>
        <p:spPr bwMode="auto">
          <a:xfrm>
            <a:off x="539552" y="249327"/>
            <a:ext cx="813690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Оползание грунтов (оползень)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представляет собой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процесс смещения горных пород вниз по склону по возникающим в них поверхностям отрыва (скольжения). 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Смоченные подземными водами э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ти поверхности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превращаются в поверхности облегченного скольжения, а сами породы, насыщенные влагой, становятся более тяжелыми и поэтому неустойчивыми на склонах.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Поверхностями скольжения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могут быть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трещины, разрывные нарушения, контакты с интрузивами, слоистость. </a:t>
            </a:r>
          </a:p>
          <a:p>
            <a:pPr indent="457200" algn="just"/>
            <a:endParaRPr lang="ru-RU" sz="2200" u="sng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Благоприятным фактором при развитии оползней является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наличие глин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которые при смачивании их водой выполняют роль смазки в оползневом механизме. </a:t>
            </a:r>
          </a:p>
          <a:p>
            <a:pPr indent="45720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Образующиеся при этом оползневые тела и некоторые другие элементы показаны на следующих схемах.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091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04801"/>
            <a:ext cx="7706816" cy="420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Прямоугольник 2"/>
          <p:cNvSpPr>
            <a:spLocks noChangeArrowheads="1"/>
          </p:cNvSpPr>
          <p:nvPr/>
        </p:nvSpPr>
        <p:spPr bwMode="auto">
          <a:xfrm>
            <a:off x="375692" y="4481769"/>
            <a:ext cx="86106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 – тело оползня, </a:t>
            </a: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 – поверхность скольжения,</a:t>
            </a: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 – оползневой уступ,</a:t>
            </a: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4 – тыловой шов, </a:t>
            </a:r>
          </a:p>
          <a:p>
            <a:pPr indent="45720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5 – трещины отрыва.</a:t>
            </a:r>
          </a:p>
          <a:p>
            <a:pPr indent="457200" algn="ctr"/>
            <a:r>
              <a:rPr lang="ru-RU" sz="24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Схема простого оползня </a:t>
            </a:r>
            <a:endParaRPr lang="uk-UA" sz="24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119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ри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24008"/>
            <a:ext cx="7848600" cy="4353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3" name="Прямоугольник 2"/>
          <p:cNvSpPr>
            <a:spLocks noChangeArrowheads="1"/>
          </p:cNvSpPr>
          <p:nvPr/>
        </p:nvSpPr>
        <p:spPr bwMode="auto">
          <a:xfrm>
            <a:off x="683568" y="4677528"/>
            <a:ext cx="78486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indent="457200"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Схема сложного оползня (по Е.В.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Шанцеру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7200" algn="just"/>
            <a:endParaRPr lang="ru-RU" sz="1000" b="1" u="sng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Деляпсивный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оползень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свободно соскальзывает, не имея впереди себя препятствия движению. Впереди </a:t>
            </a:r>
            <a:r>
              <a:rPr lang="ru-RU" sz="22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детрузивного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оползня располагается упор в виде ранее, оползшего массива.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590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539552" y="260648"/>
            <a:ext cx="813690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 eaLnBrk="0" hangingPunct="0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Особенно разнообразны гравитационные явления, возникающие в связи с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проведением горных работ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 eaLnBrk="0" hangingPunct="0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 eaLnBrk="0" hangingPunct="0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выработках могут происходить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внезапные обрушения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кровли и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вывалы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трещиноватых пород, обусловленные тем, что не произведено должное их закрепление. </a:t>
            </a:r>
          </a:p>
          <a:p>
            <a:pPr indent="457200" algn="just" eaLnBrk="0" hangingPunct="0"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лавах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подземных очистных горных выработках, в которых производится добыча полезного ископаемого значительной протяженности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от нескольких десятков до нескольких сот метров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случаются внезапные </a:t>
            </a:r>
            <a:r>
              <a:rPr lang="ru-RU" sz="2200" i="1" spc="-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просадки кровли </a:t>
            </a:r>
            <a:r>
              <a:rPr lang="ru-RU" sz="2200" spc="-100" dirty="0">
                <a:latin typeface="Times New Roman" pitchFamily="18" charset="0"/>
                <a:cs typeface="Times New Roman" pitchFamily="18" charset="0"/>
              </a:rPr>
              <a:t>по всей площади или на отдельных ее участках, обычно обособленных тектоническими разрывами. </a:t>
            </a:r>
          </a:p>
          <a:p>
            <a:pPr indent="457200" algn="just" eaLnBrk="0" hangingPunct="0">
              <a:defRPr/>
            </a:pPr>
            <a:endParaRPr lang="ru-RU" sz="2200" spc="-1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defRPr/>
            </a:pP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Горные удары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результат резкого проседания отдельных блоков горного массива внутри шахтного поля. Эти явления обычно возникают в том случае, когда такие блоки ограничены разрывными нарушениями, а снизу подработаны выработками. 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820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ChangeArrowheads="1"/>
          </p:cNvSpPr>
          <p:nvPr/>
        </p:nvSpPr>
        <p:spPr bwMode="auto">
          <a:xfrm>
            <a:off x="539552" y="397310"/>
            <a:ext cx="820891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Внезапные обрушения огромных масс горных пород, сопровождающиеся опрокидыванием сорвавшегося массива и его дроблением,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называются обвалами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Наиболее значительные проявления их наблюдаются в молодых горных районах. В таких районах вода подготавливает возможность движения пород, ослабляет в них прочность. </a:t>
            </a:r>
          </a:p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Часто внезапность обвала бывает связана с проявлением землетрясений. Иногда обвалы достигают грандиозных размеров. За устойчивостью остающихся элементов необходимо вести непрерывное наблюдение. </a:t>
            </a:r>
          </a:p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Особый вид гравитационных явлений техногенного происхождения – медленное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сдвижение горного массива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расположенного над пустотой выемочного пространства, занятого ранее угольными пластами или рудными телами. Распространение этих движений на всю вышележащую толщу приводит к проседанию дневной поверхности на площади подработанного пространства, подтоплению территорий вследствие поднятия уровня грунтовых вод, разрушению зданий и сооружений.</a:t>
            </a:r>
          </a:p>
        </p:txBody>
      </p:sp>
    </p:spTree>
    <p:extLst>
      <p:ext uri="{BB962C8B-B14F-4D97-AF65-F5344CB8AC3E}">
        <p14:creationId xmlns:p14="http://schemas.microsoft.com/office/powerpoint/2010/main" val="26402795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ChangeArrowheads="1"/>
          </p:cNvSpPr>
          <p:nvPr/>
        </p:nvSpPr>
        <p:spPr bwMode="auto">
          <a:xfrm>
            <a:off x="395536" y="169277"/>
            <a:ext cx="828092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 eaLnBrk="0" hangingPunct="0"/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Просадки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представляют собой незначительные вертикальные смещения поверхности территории, возникающие в результате уплотнения грунта. При провалах вертикальные смещения грунта достигают нескольких десятков метров (до 50 м и более). </a:t>
            </a:r>
          </a:p>
          <a:p>
            <a:pPr indent="457200" algn="just" eaLnBrk="0" hangingPunct="0"/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Провалы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обычно возникают вследствие образовавшихся в земных недрах пустот, нарушивших равновесие окружающих пород (подземные выработки полезных ископаемых).</a:t>
            </a:r>
          </a:p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местах горных выработок равновесие в породах над выработками нарушается, происходит сдвижение и прогиб пластов, их обрушение и, как следствие, поверхность земли над выработками оседает, а иногда даже проваливается. </a:t>
            </a:r>
          </a:p>
          <a:p>
            <a:pPr indent="457200" algn="just" eaLnBrk="0" hangingPunct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просадок и провалов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зависят от геологических условий, глубины и размеров выработок. Близость к поверхности земли, большая ширина выработки и малая плотность породы в кровле способствуют быстрому образованию провалов, значительных по площади и глубине. Выработки, пройденные даже на сравнительно большой глубине, не могут считаться безопасными, хотя на поверхности земли просадки проявляются через сравнительно длительный срок.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0447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381000"/>
            <a:ext cx="799288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</a:p>
          <a:p>
            <a:pPr indent="360000" algn="just"/>
            <a:r>
              <a:rPr lang="ru-RU" sz="2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Были изучены геологическую деятельность подземных вод, условия их залегания, питания и движения, а так же геологическую деятельность льда.</a:t>
            </a:r>
          </a:p>
          <a:p>
            <a:pPr indent="360000" algn="ctr"/>
            <a:endParaRPr lang="ru-RU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ctr"/>
            <a:r>
              <a:rPr lang="ru-RU" sz="2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</a:t>
            </a:r>
          </a:p>
          <a:p>
            <a:pPr indent="360000" algn="just"/>
            <a:endParaRPr lang="ru-RU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 чем заключается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эрозионная деятельность рек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Tx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Что такое 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ллювиальные отложения рек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Tx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имеет долина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Tx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стадии проходит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река по мере углубления долины?</a:t>
            </a:r>
          </a:p>
          <a:p>
            <a:pPr>
              <a:buClrTx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Что такое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эрозионные террасы ?</a:t>
            </a:r>
          </a:p>
          <a:p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 чем заключается 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ккумулятивная работа моря?</a:t>
            </a:r>
          </a:p>
          <a:p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каким условиям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осадконакопления выделяются зоны моря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Какие бывают по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происхождению болота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Что такое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гравитационные явления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Что такое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оползень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7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676400"/>
            <a:ext cx="7461448" cy="4195481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лекции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эрозионную деятельность рек, геологические процессы, проходящие в морях, озерах и болотах, а так же гравитационные явления и их влияние на проведении горных работ</a:t>
            </a:r>
          </a:p>
          <a:p>
            <a:pPr marL="0" indent="45720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9463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66700"/>
            <a:ext cx="8153400" cy="63246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Общая геология: учебник /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Н.В.Короновский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Н.А.Ясаманов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М.: «Академия», 2010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Историческая геология /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Н.В.Короновский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В.Е.Хаин,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Н.А.Ясаманов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М.: «Академия», 2011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Общая геология/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Мильничук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В.С.,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Арабаджи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М.С. – М.: Недра, Учебное пособие. – Томск: Изд-во ТПУ, 2013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Сборник задач по дисциплине «Общая и историческая геология» / Б.Д.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Билялов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А.Н.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Копобаева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КарГТУ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Методические указание по курсу «Общая геология», «Элементы залегания и горный компас» / Н.А.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Беркалиев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Караганда, 2012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Методические указания для лабораторных работ №3 по дисциплине «Общая и историческая геология» Б.Д. Билялов, А.Н.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Копобаева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КарГТУ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Методические указания для лабораторных работ №5-10 по дисциплине «Общая и историческая геология» / Б.Д.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Билялов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А.Н.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Копобаева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КарГТУ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http://geo.web.ru (Информационные Интернет-ресурсы Геологического факультета МГУ)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http://www.nlr.ru (Российская национальная библиотека)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http://dic.academic.ru (Словари и энциклопедии)</a:t>
            </a: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2764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r>
              <a:rPr lang="ru-RU" alt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и место темы лекции в дисциплине, связь с другими дисциплинами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«Общая и историческая геология» ставит целью изучение и усвоение обучающимися комплекса теоретических и практических знаний о Земле и земной коре, как источника образования разнообразного мира минералов, горных пород и полезных ископаемых. Получение геологических знаний об истории Земли от древнейших доступных изучению этапов ее развитие до современной эпохи.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знания необходимы для понимания строения и истории формирования Земли, закономерностей распределения в земной коре химических элементов и полезных ископаемых.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эрозионной деятельности рек, геологических процессов, проходящих в морях, озерах и болотах, а так же гравитационных явлений позволяет более детально понять образование рельефа Земли и является актуальной задачей.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полученные при изучении материалов данной лекции используются при изучении таких дисциплин как «Геология МПИ», «Промышленные типы МПИ», при прохождении профессиональных практик.</a:t>
            </a:r>
          </a:p>
        </p:txBody>
      </p:sp>
    </p:spTree>
    <p:extLst>
      <p:ext uri="{BB962C8B-B14F-4D97-AF65-F5344CB8AC3E}">
        <p14:creationId xmlns:p14="http://schemas.microsoft.com/office/powerpoint/2010/main" val="275786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ChangeArrowheads="1"/>
          </p:cNvSpPr>
          <p:nvPr/>
        </p:nvSpPr>
        <p:spPr bwMode="auto">
          <a:xfrm>
            <a:off x="467544" y="116632"/>
            <a:ext cx="8375624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воды и временные ручьи атмосферных осадков, стекая по оврагам и балкам, собираются в  постоянные водные потоки – 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Площадь, с которой к  реке стекает вода, называют 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бассейном реки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Полноводные реки совершают большую геологическую работу – разрушение горных пород (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перенос и отложение (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аккумуляция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продуктов разрушения.</a:t>
            </a:r>
          </a:p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Эрозионная деятельность рек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Эрозия осуществляется динамическим воздействием воды на горные породы. Кроме того, речной поток истирает породы обломками, которые несет вода, да и сами обломки разрушаются и разрушают ложе потока трением при перекатывании. Одновременно вода оказывает на горные породы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растворяющее действие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обломков, которые может переносить водный поток, пропорционален шестой степени скорости его течения, которая, в свою очередь, пропорциональна продольному уклону русла. Поэтому быстрые горные реки способны перемещать валуны диаметром в несколько метров. При определенных условиях река откладывает обломочный материал. Речные отложения называют  </a:t>
            </a:r>
            <a:r>
              <a:rPr lang="ru-RU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аллювиальными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658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16632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размывающей и аккумулятивной деятельности реки в коренных породах вырабатывают вытянутые, корытообразные углубления, которые носят название 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речных долин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Река за счет эрозии углубляет свою долину, вырабатывает определенный продольный профиль, стремясь достигнуть максимальной глубины.  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углубления долины река проходит ряд стадий.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первой стадии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дно реки имеет значительный уклон, поток обладает большой скоростью, интенсивно действует 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донная эрозия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Долина узкая, глубокая, типа теснины и ущелья. Обломочный материал (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аллювий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почти весь поступает в морской бассейн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этой стадии развития типичны горные реки, то есть молодые реки.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мере приближения русла к максимальной глубине река переходит в 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последнюю стадию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своего развития (имеет небольшой уклон, скорость потока снижается). Постепенно река вырабатывает равновесный профиль. Глубинная эрозия сменяется 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боковой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Река размывает свои берега, русло долины 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блуждает (или </a:t>
            </a:r>
            <a:r>
              <a:rPr lang="ru-RU" sz="21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меандрирует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Долины широкие, пологие. 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Обломочный материал в большей своей части оседает в русле. Река мелеет, появляются отмели, перекаты, косы. Такие реки находятся в стадии старости и типичны территориям равнин.</a:t>
            </a:r>
          </a:p>
        </p:txBody>
      </p:sp>
    </p:spTree>
    <p:extLst>
      <p:ext uri="{BB962C8B-B14F-4D97-AF65-F5344CB8AC3E}">
        <p14:creationId xmlns:p14="http://schemas.microsoft.com/office/powerpoint/2010/main" val="2453583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332656"/>
            <a:ext cx="828092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речных долин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Долины рек разнообразны по формам, размерам, строению.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Долины бывают 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симметричные</a:t>
            </a:r>
            <a:r>
              <a:rPr lang="ru-RU" sz="2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асимметричные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Последние являются следствием вращения Земли и свойственны равнинным рекам (или участкам рек) с меридиональным направлением течения.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Долина имеет следующие элементы: дно долины, русло, пойму и террасы. 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низшая часть долины, заключенная между подошвами склонов.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Русло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 долины, занятая водным потоком. 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Пойма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 речной долины, заливаемая водой в период паводка в силу таяния снега весной. Поймы бывают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заливаемые ежегодно, и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эти обычно заливаются один раз в 10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 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Старицы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изолированные старые русла рек, в которых вода не движется, а стоит, как в озерах.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при характеристике речных долин применяют понятие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тальвег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условная линия, соединяющая самые глубокие точки дна долины. В большинстве случаев дно долины представляет собой сравнительно ровную поверхность.</a:t>
            </a:r>
          </a:p>
        </p:txBody>
      </p:sp>
    </p:spTree>
    <p:extLst>
      <p:ext uri="{BB962C8B-B14F-4D97-AF65-F5344CB8AC3E}">
        <p14:creationId xmlns:p14="http://schemas.microsoft.com/office/powerpoint/2010/main" val="2192733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467543" y="188640"/>
            <a:ext cx="8280921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Террасы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– уступы на склонах долин рек. Террасы бывают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продольные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Поперечные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располагаются поперек рек долины и порождают водопады. Их появление связано с пересечением рекой пород различной прочности.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Продольные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террасы располагаются вдоль склонов долин в виде горизонтальных или почти горизонтальных площадок. Их называют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надпойменными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терраса измеряется высотой и шириной. Высота колеблется от метров до десятков метров, ширина – от десятков метров до десятков километров. Продольные террасы по слагающему их материалу подразделяют на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цокольные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аккумулятивные (аллювиальные).</a:t>
            </a:r>
          </a:p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Эрозионные террасы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вымываются рекой в коренных породах долины и возникают на первых стадиях развития реки (чаще горной) или в ее верхнем течении. Эрозионные террасы, перекрытые маломощным аллювием, называют </a:t>
            </a:r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цокольными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2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Аккумулятивные террасы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полностью сложены из аллювиального материала и наиболее типичны долинам равнинных рек.</a:t>
            </a:r>
            <a:endParaRPr lang="uk-UA" sz="2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842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Аллювиальные отложения рек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Большую часть обломочного материала реки выносят к морю и откладывают в районе дельт. Значительная часть аллювиальных отложений скапливается в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русле рек</a:t>
            </a:r>
            <a:r>
              <a:rPr lang="ru-RU" sz="21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поймах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Общая мощность аллювиальных отложений в долинах рек различна – от нескольких метров до десятков метров. Состав аллювиальных отложений отражает скорость речного потока. В состав аллювия входят 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глыбы, валуны, галечник, гравий, пески, суглинки, глины, илы, органический материал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осадков и месту их накопления речные отложения разделяют на 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дельтовые, русловые, пойменные и </a:t>
            </a:r>
            <a:r>
              <a:rPr lang="ru-RU" sz="21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старичные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дельтах накапливаются песчано-глинистые осадки. Материал, который откладывается в руслах рек, называют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русловым аллювием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В его состав входят пески и более грубые обломки – галечник, гравий, валуны. </a:t>
            </a:r>
          </a:p>
          <a:p>
            <a:pPr indent="457200" algn="just"/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Пойменный аллювий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откладывается в период паводка и представляет собой суглинки различного состава, глины и мелкозернистые пески.</a:t>
            </a:r>
          </a:p>
          <a:p>
            <a:pPr indent="457200" algn="just"/>
            <a:r>
              <a:rPr lang="ru-RU" sz="21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Старичный</a:t>
            </a:r>
            <a:r>
              <a:rPr lang="ru-RU" sz="21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аллювий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формируется на дне </a:t>
            </a:r>
            <a:r>
              <a:rPr lang="ru-RU" sz="2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стариц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которых откладываются илы со значительным количеством органических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2393164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Ион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B01513"/>
    </a:accent1>
    <a:accent2>
      <a:srgbClr val="EA6312"/>
    </a:accent2>
    <a:accent3>
      <a:srgbClr val="E6B729"/>
    </a:accent3>
    <a:accent4>
      <a:srgbClr val="6AAC90"/>
    </a:accent4>
    <a:accent5>
      <a:srgbClr val="5F9C9D"/>
    </a:accent5>
    <a:accent6>
      <a:srgbClr val="9E5E9B"/>
    </a:accent6>
    <a:hlink>
      <a:srgbClr val="58C1BA"/>
    </a:hlink>
    <a:folHlink>
      <a:srgbClr val="9DD0CB"/>
    </a:folHlink>
  </a:clrScheme>
</a:themeOverride>
</file>

<file path=ppt/theme/themeOverride2.xml><?xml version="1.0" encoding="utf-8"?>
<a:themeOverride xmlns:a="http://schemas.openxmlformats.org/drawingml/2006/main">
  <a:clrScheme name="Ион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B01513"/>
    </a:accent1>
    <a:accent2>
      <a:srgbClr val="EA6312"/>
    </a:accent2>
    <a:accent3>
      <a:srgbClr val="E6B729"/>
    </a:accent3>
    <a:accent4>
      <a:srgbClr val="6AAC90"/>
    </a:accent4>
    <a:accent5>
      <a:srgbClr val="5F9C9D"/>
    </a:accent5>
    <a:accent6>
      <a:srgbClr val="9E5E9B"/>
    </a:accent6>
    <a:hlink>
      <a:srgbClr val="58C1BA"/>
    </a:hlink>
    <a:folHlink>
      <a:srgbClr val="9DD0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Words>3238</Words>
  <Application>Microsoft Office PowerPoint</Application>
  <PresentationFormat>Экран (4:3)</PresentationFormat>
  <Paragraphs>213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ПЛАН ЛЕКЦИИ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Общая характеристика Земли</dc:title>
  <dc:creator>Пользователь</dc:creator>
  <cp:lastModifiedBy>Марина Пономарева</cp:lastModifiedBy>
  <cp:revision>114</cp:revision>
  <dcterms:created xsi:type="dcterms:W3CDTF">2019-09-08T19:57:25Z</dcterms:created>
  <dcterms:modified xsi:type="dcterms:W3CDTF">2024-11-01T08:27:51Z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1027172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S10.3.0</vt:lpwstr>
  </property>
</Properties>
</file>