
<file path=[Content_Types].xml><?xml version="1.0" encoding="utf-8"?>
<Types xmlns="http://schemas.openxmlformats.org/package/2006/content-types">
  <Default ContentType="application/vnd.openxmlformats-officedocument.oleObject" Extension="bin"/>
  <Default ContentType="image/png" Extension="png"/>
  <Default ContentType="image/x-emf" Extension="emf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vmlDrawing" Extension="v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tags+xml" PartName="/ppt/tags/tag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theme+xml" PartName="/ppt/theme/theme2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theme+xml" PartName="/ppt/theme/theme3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presentationml.tags+xml" PartName="/ppt/tags/tag81.xml"/>
  <Override ContentType="application/vnd.openxmlformats-officedocument.presentationml.tags+xml" PartName="/ppt/tags/tag82.xml"/>
  <Override ContentType="application/vnd.openxmlformats-officedocument.presentationml.tags+xml" PartName="/ppt/tags/tag83.xml"/>
  <Override ContentType="application/vnd.openxmlformats-officedocument.presentationml.tags+xml" PartName="/ppt/tags/tag84.xml"/>
  <Override ContentType="application/vnd.openxmlformats-officedocument.presentationml.tags+xml" PartName="/ppt/tags/tag85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theme+xml" PartName="/ppt/theme/theme4.xml"/>
  <Override ContentType="application/vnd.openxmlformats-officedocument.presentationml.tags+xml" PartName="/ppt/tags/tag86.xml"/>
  <Override ContentType="application/vnd.openxmlformats-officedocument.presentationml.tags+xml" PartName="/ppt/tags/tag87.xml"/>
  <Override ContentType="application/vnd.openxmlformats-officedocument.presentationml.tags+xml" PartName="/ppt/tags/tag88.xml"/>
  <Override ContentType="application/vnd.openxmlformats-officedocument.presentationml.tags+xml" PartName="/ppt/tags/tag89.xml"/>
  <Override ContentType="application/vnd.openxmlformats-officedocument.presentationml.tags+xml" PartName="/ppt/tags/tag90.xml"/>
  <Override ContentType="application/vnd.openxmlformats-officedocument.presentationml.tags+xml" PartName="/ppt/tags/tag91.xml"/>
  <Override ContentType="application/vnd.openxmlformats-officedocument.presentationml.tags+xml" PartName="/ppt/tags/tag92.xml"/>
  <Override ContentType="application/vnd.openxmlformats-officedocument.presentationml.tags+xml" PartName="/ppt/tags/tag93.xml"/>
  <Override ContentType="application/vnd.openxmlformats-officedocument.presentationml.tags+xml" PartName="/ppt/tags/tag94.xml"/>
  <Override ContentType="application/vnd.openxmlformats-officedocument.presentationml.tags+xml" PartName="/ppt/tags/tag95.xml"/>
  <Override ContentType="application/vnd.openxmlformats-officedocument.presentationml.tags+xml" PartName="/ppt/tags/tag96.xml"/>
  <Override ContentType="application/vnd.openxmlformats-officedocument.presentationml.tags+xml" PartName="/ppt/tags/tag97.xml"/>
  <Override ContentType="application/vnd.openxmlformats-officedocument.presentationml.tags+xml" PartName="/ppt/tags/tag98.xml"/>
  <Override ContentType="application/vnd.openxmlformats-officedocument.presentationml.tags+xml" PartName="/ppt/tags/tag99.xml"/>
  <Override ContentType="application/vnd.openxmlformats-officedocument.presentationml.tags+xml" PartName="/ppt/tags/tag100.xml"/>
  <Override ContentType="application/vnd.openxmlformats-officedocument.presentationml.tags+xml" PartName="/ppt/tags/tag101.xml"/>
  <Override ContentType="application/vnd.openxmlformats-officedocument.presentationml.tags+xml" PartName="/ppt/tags/tag102.xml"/>
  <Override ContentType="application/vnd.openxmlformats-officedocument.presentationml.tags+xml" PartName="/ppt/tags/tag103.xml"/>
  <Override ContentType="application/vnd.openxmlformats-officedocument.presentationml.tags+xml" PartName="/ppt/tags/tag104.xml"/>
  <Override ContentType="application/vnd.openxmlformats-officedocument.presentationml.tags+xml" PartName="/ppt/tags/tag105.xml"/>
  <Override ContentType="application/vnd.openxmlformats-officedocument.presentationml.tags+xml" PartName="/ppt/tags/tag106.xml"/>
  <Override ContentType="application/vnd.openxmlformats-officedocument.presentationml.tags+xml" PartName="/ppt/tags/tag107.xml"/>
  <Override ContentType="application/vnd.openxmlformats-officedocument.presentationml.tags+xml" PartName="/ppt/tags/tag108.xml"/>
  <Override ContentType="application/vnd.openxmlformats-officedocument.presentationml.tags+xml" PartName="/ppt/tags/tag109.xml"/>
  <Override ContentType="application/vnd.openxmlformats-officedocument.presentationml.tags+xml" PartName="/ppt/tags/tag110.xml"/>
  <Override ContentType="application/vnd.openxmlformats-officedocument.presentationml.tags+xml" PartName="/ppt/tags/tag111.xml"/>
  <Override ContentType="application/vnd.openxmlformats-officedocument.presentationml.tags+xml" PartName="/ppt/tags/tag112.xml"/>
  <Override ContentType="application/vnd.openxmlformats-officedocument.presentationml.tags+xml" PartName="/ppt/tags/tag113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theme+xml" PartName="/ppt/theme/theme5.xml"/>
  <Override ContentType="application/vnd.openxmlformats-officedocument.presentationml.tags+xml" PartName="/ppt/tags/tag114.xml"/>
  <Override ContentType="application/vnd.openxmlformats-officedocument.presentationml.tags+xml" PartName="/ppt/tags/tag115.xml"/>
  <Override ContentType="application/vnd.openxmlformats-officedocument.presentationml.tags+xml" PartName="/ppt/tags/tag116.xml"/>
  <Override ContentType="application/vnd.openxmlformats-officedocument.presentationml.tags+xml" PartName="/ppt/tags/tag117.xml"/>
  <Override ContentType="application/vnd.openxmlformats-officedocument.presentationml.tags+xml" PartName="/ppt/tags/tag118.xml"/>
  <Override ContentType="application/vnd.openxmlformats-officedocument.presentationml.tags+xml" PartName="/ppt/tags/tag119.xml"/>
  <Override ContentType="application/vnd.openxmlformats-officedocument.presentationml.tags+xml" PartName="/ppt/tags/tag120.xml"/>
  <Override ContentType="application/vnd.openxmlformats-officedocument.presentationml.tags+xml" PartName="/ppt/tags/tag121.xml"/>
  <Override ContentType="application/vnd.openxmlformats-officedocument.presentationml.tags+xml" PartName="/ppt/tags/tag122.xml"/>
  <Override ContentType="application/vnd.openxmlformats-officedocument.presentationml.tags+xml" PartName="/ppt/tags/tag123.xml"/>
  <Override ContentType="application/vnd.openxmlformats-officedocument.presentationml.tags+xml" PartName="/ppt/tags/tag124.xml"/>
  <Override ContentType="application/vnd.openxmlformats-officedocument.presentationml.tags+xml" PartName="/ppt/tags/tag125.xml"/>
  <Override ContentType="application/vnd.openxmlformats-officedocument.presentationml.tags+xml" PartName="/ppt/tags/tag126.xml"/>
  <Override ContentType="application/vnd.openxmlformats-officedocument.presentationml.tags+xml" PartName="/ppt/tags/tag127.xml"/>
  <Override ContentType="application/vnd.openxmlformats-officedocument.presentationml.tags+xml" PartName="/ppt/tags/tag128.xml"/>
  <Override ContentType="application/vnd.openxmlformats-officedocument.presentationml.tags+xml" PartName="/ppt/tags/tag129.xml"/>
  <Override ContentType="application/vnd.openxmlformats-officedocument.presentationml.tags+xml" PartName="/ppt/tags/tag130.xml"/>
  <Override ContentType="application/vnd.openxmlformats-officedocument.presentationml.tags+xml" PartName="/ppt/tags/tag131.xml"/>
  <Override ContentType="application/vnd.openxmlformats-officedocument.presentationml.tags+xml" PartName="/ppt/tags/tag132.xml"/>
  <Override ContentType="application/vnd.openxmlformats-officedocument.presentationml.tags+xml" PartName="/ppt/tags/tag133.xml"/>
  <Override ContentType="application/vnd.openxmlformats-officedocument.presentationml.tags+xml" PartName="/ppt/tags/tag134.xml"/>
  <Override ContentType="application/vnd.openxmlformats-officedocument.presentationml.tags+xml" PartName="/ppt/tags/tag135.xml"/>
  <Override ContentType="application/vnd.openxmlformats-officedocument.presentationml.tags+xml" PartName="/ppt/tags/tag136.xml"/>
  <Override ContentType="application/vnd.openxmlformats-officedocument.presentationml.tags+xml" PartName="/ppt/tags/tag137.xml"/>
  <Override ContentType="application/vnd.openxmlformats-officedocument.presentationml.tags+xml" PartName="/ppt/tags/tag138.xml"/>
  <Override ContentType="application/vnd.openxmlformats-officedocument.presentationml.tags+xml" PartName="/ppt/tags/tag139.xml"/>
  <Override ContentType="application/vnd.openxmlformats-officedocument.presentationml.tags+xml" PartName="/ppt/tags/tag140.xml"/>
  <Override ContentType="application/vnd.openxmlformats-officedocument.presentationml.tags+xml" PartName="/ppt/tags/tag141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68" r:id="rId2"/>
    <p:sldMasterId id="2147483783" r:id="rId3"/>
    <p:sldMasterId id="2147483798" r:id="rId4"/>
    <p:sldMasterId id="2147483813" r:id="rId5"/>
  </p:sldMasterIdLst>
  <p:notesMasterIdLst>
    <p:notesMasterId r:id="rId16"/>
  </p:notesMasterIdLst>
  <p:handoutMasterIdLst>
    <p:handoutMasterId r:id="rId17"/>
  </p:handoutMasterIdLst>
  <p:sldIdLst>
    <p:sldId id="860" r:id="rId6"/>
    <p:sldId id="840" r:id="rId7"/>
    <p:sldId id="859" r:id="rId8"/>
    <p:sldId id="848" r:id="rId9"/>
    <p:sldId id="849" r:id="rId10"/>
    <p:sldId id="850" r:id="rId11"/>
    <p:sldId id="851" r:id="rId12"/>
    <p:sldId id="852" r:id="rId13"/>
    <p:sldId id="853" r:id="rId14"/>
    <p:sldId id="856" r:id="rId15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22">
          <p15:clr>
            <a:srgbClr val="A4A3A4"/>
          </p15:clr>
        </p15:guide>
        <p15:guide id="2" orient="horz" pos="1025">
          <p15:clr>
            <a:srgbClr val="A4A3A4"/>
          </p15:clr>
        </p15:guide>
        <p15:guide id="3" orient="horz" pos="2985">
          <p15:clr>
            <a:srgbClr val="A4A3A4"/>
          </p15:clr>
        </p15:guide>
        <p15:guide id="4" orient="horz" pos="1679">
          <p15:clr>
            <a:srgbClr val="A4A3A4"/>
          </p15:clr>
        </p15:guide>
        <p15:guide id="5" orient="horz" pos="2341">
          <p15:clr>
            <a:srgbClr val="A4A3A4"/>
          </p15:clr>
        </p15:guide>
        <p15:guide id="6" pos="4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22"/>
    <a:srgbClr val="FCECE7"/>
    <a:srgbClr val="A9FB93"/>
    <a:srgbClr val="797600"/>
    <a:srgbClr val="FBFBFB"/>
    <a:srgbClr val="BFBD00"/>
    <a:srgbClr val="004A12"/>
    <a:srgbClr val="00D633"/>
    <a:srgbClr val="93FFAD"/>
    <a:srgbClr val="00B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2" autoAdjust="0"/>
    <p:restoredTop sz="94651" autoAdjust="0"/>
  </p:normalViewPr>
  <p:slideViewPr>
    <p:cSldViewPr snapToGrid="0" showGuides="1">
      <p:cViewPr varScale="1">
        <p:scale>
          <a:sx n="92" d="100"/>
          <a:sy n="92" d="100"/>
        </p:scale>
        <p:origin x="-708" y="-102"/>
      </p:cViewPr>
      <p:guideLst>
        <p:guide orient="horz" pos="3622"/>
        <p:guide orient="horz" pos="1025"/>
        <p:guide orient="horz" pos="2985"/>
        <p:guide orient="horz" pos="1679"/>
        <p:guide orient="horz" pos="2341"/>
        <p:guide pos="4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F120042-DE19-4A60-A65E-D372A0AD7D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5D589F5-B5B1-4C39-AF4D-B7FD66FF2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4F38C-7FED-4B93-A934-AE2D2B1F54F8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E87EA78-F1EE-447D-BF02-8591EAF592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8B45A96-9915-40E5-8CA7-93EBEEC715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21E4C-C986-4718-9D9E-614AF5FF5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92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F4B1-53BF-4CEB-935B-B85CBB7C7FF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65938-7C47-44BA-8EE7-44C4AA1CF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5.xml" Type="http://schemas.openxmlformats.org/officeDocument/2006/relationships/tags"/><Relationship Id="rId7" Target="../media/image3.jpeg" Type="http://schemas.openxmlformats.org/officeDocument/2006/relationships/image"/><Relationship Id="rId2" Target="../tags/tag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0.xml.rels><?xml version="1.0" encoding="UTF-8" standalone="yes" ?><Relationships xmlns="http://schemas.openxmlformats.org/package/2006/relationships"><Relationship Id="rId3" Target="../tags/tag21.xml" Type="http://schemas.openxmlformats.org/officeDocument/2006/relationships/tags"/><Relationship Id="rId2" Target="../tags/tag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1.xml.rels><?xml version="1.0" encoding="UTF-8" standalone="yes" ?><Relationships xmlns="http://schemas.openxmlformats.org/package/2006/relationships"><Relationship Id="rId3" Target="../tags/tag23.xml" Type="http://schemas.openxmlformats.org/officeDocument/2006/relationships/tags"/><Relationship Id="rId2" Target="../tags/tag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2.xml.rels><?xml version="1.0" encoding="UTF-8" standalone="yes" ?><Relationships xmlns="http://schemas.openxmlformats.org/package/2006/relationships"><Relationship Id="rId3" Target="../tags/tag25.xml" Type="http://schemas.openxmlformats.org/officeDocument/2006/relationships/tags"/><Relationship Id="rId2" Target="../tags/tag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3.xml.rels><?xml version="1.0" encoding="UTF-8" standalone="yes" ?><Relationships xmlns="http://schemas.openxmlformats.org/package/2006/relationships"><Relationship Id="rId3" Target="../tags/tag27.xml" Type="http://schemas.openxmlformats.org/officeDocument/2006/relationships/tags"/><Relationship Id="rId2" Target="../tags/tag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4.xml.rels><?xml version="1.0" encoding="UTF-8" standalone="yes" ?><Relationships xmlns="http://schemas.openxmlformats.org/package/2006/relationships"><Relationship Id="rId3" Target="../tags/tag29.xml" Type="http://schemas.openxmlformats.org/officeDocument/2006/relationships/tags"/><Relationship Id="rId2" Target="../tags/tag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33.xml" Type="http://schemas.openxmlformats.org/officeDocument/2006/relationships/tags"/><Relationship Id="rId7" Target="../media/image3.jpeg" Type="http://schemas.openxmlformats.org/officeDocument/2006/relationships/image"/><Relationship Id="rId2" Target="../tags/tag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17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4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8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5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9.xml.rels><?xml version="1.0" encoding="UTF-8" standalone="yes" ?><Relationships xmlns="http://schemas.openxmlformats.org/package/2006/relationships"><Relationship Id="rId3" Target="../tags/tag37.xml" Type="http://schemas.openxmlformats.org/officeDocument/2006/relationships/tags"/><Relationship Id="rId2" Target="../tags/tag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6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20.xml.rels><?xml version="1.0" encoding="UTF-8" standalone="yes" ?><Relationships xmlns="http://schemas.openxmlformats.org/package/2006/relationships"><Relationship Id="rId3" Target="../tags/tag39.xml" Type="http://schemas.openxmlformats.org/officeDocument/2006/relationships/tags"/><Relationship Id="rId2" Target="../tags/tag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1.xml.rels><?xml version="1.0" encoding="UTF-8" standalone="yes" ?><Relationships xmlns="http://schemas.openxmlformats.org/package/2006/relationships"><Relationship Id="rId3" Target="../tags/tag41.xml" Type="http://schemas.openxmlformats.org/officeDocument/2006/relationships/tags"/><Relationship Id="rId2" Target="../tags/tag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2.xml.rels><?xml version="1.0" encoding="UTF-8" standalone="yes" ?><Relationships xmlns="http://schemas.openxmlformats.org/package/2006/relationships"><Relationship Id="rId3" Target="../tags/tag43.xml" Type="http://schemas.openxmlformats.org/officeDocument/2006/relationships/tags"/><Relationship Id="rId2" Target="../tags/tag4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3.xml.rels><?xml version="1.0" encoding="UTF-8" standalone="yes" ?><Relationships xmlns="http://schemas.openxmlformats.org/package/2006/relationships"><Relationship Id="rId3" Target="../tags/tag45.xml" Type="http://schemas.openxmlformats.org/officeDocument/2006/relationships/tags"/><Relationship Id="rId2" Target="../tags/tag4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4.xml.rels><?xml version="1.0" encoding="UTF-8" standalone="yes" ?><Relationships xmlns="http://schemas.openxmlformats.org/package/2006/relationships"><Relationship Id="rId3" Target="../tags/tag47.xml" Type="http://schemas.openxmlformats.org/officeDocument/2006/relationships/tags"/><Relationship Id="rId2" Target="../tags/tag4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5.xml.rels><?xml version="1.0" encoding="UTF-8" standalone="yes" ?><Relationships xmlns="http://schemas.openxmlformats.org/package/2006/relationships"><Relationship Id="rId3" Target="../tags/tag49.xml" Type="http://schemas.openxmlformats.org/officeDocument/2006/relationships/tags"/><Relationship Id="rId2" Target="../tags/tag4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6.xml.rels><?xml version="1.0" encoding="UTF-8" standalone="yes" ?><Relationships xmlns="http://schemas.openxmlformats.org/package/2006/relationships"><Relationship Id="rId3" Target="../tags/tag51.xml" Type="http://schemas.openxmlformats.org/officeDocument/2006/relationships/tags"/><Relationship Id="rId2" Target="../tags/tag5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7.xml.rels><?xml version="1.0" encoding="UTF-8" standalone="yes" ?><Relationships xmlns="http://schemas.openxmlformats.org/package/2006/relationships"><Relationship Id="rId3" Target="../tags/tag53.xml" Type="http://schemas.openxmlformats.org/officeDocument/2006/relationships/tags"/><Relationship Id="rId2" Target="../tags/tag5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8.xml.rels><?xml version="1.0" encoding="UTF-8" standalone="yes" ?><Relationships xmlns="http://schemas.openxmlformats.org/package/2006/relationships"><Relationship Id="rId3" Target="../tags/tag55.xml" Type="http://schemas.openxmlformats.org/officeDocument/2006/relationships/tags"/><Relationship Id="rId2" Target="../tags/tag5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9.xml.rels><?xml version="1.0" encoding="UTF-8" standalone="yes" ?><Relationships xmlns="http://schemas.openxmlformats.org/package/2006/relationships"><Relationship Id="rId3" Target="../tags/tag57.xml" Type="http://schemas.openxmlformats.org/officeDocument/2006/relationships/tags"/><Relationship Id="rId2" Target="../tags/tag5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3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7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0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61.xml" Type="http://schemas.openxmlformats.org/officeDocument/2006/relationships/tags"/><Relationship Id="rId7" Target="../media/image3.jpeg" Type="http://schemas.openxmlformats.org/officeDocument/2006/relationships/image"/><Relationship Id="rId2" Target="../tags/tag6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1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2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2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3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3.xml.rels><?xml version="1.0" encoding="UTF-8" standalone="yes" ?><Relationships xmlns="http://schemas.openxmlformats.org/package/2006/relationships"><Relationship Id="rId3" Target="../tags/tag65.xml" Type="http://schemas.openxmlformats.org/officeDocument/2006/relationships/tags"/><Relationship Id="rId2" Target="../tags/tag6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4.xml.rels><?xml version="1.0" encoding="UTF-8" standalone="yes" ?><Relationships xmlns="http://schemas.openxmlformats.org/package/2006/relationships"><Relationship Id="rId3" Target="../tags/tag67.xml" Type="http://schemas.openxmlformats.org/officeDocument/2006/relationships/tags"/><Relationship Id="rId2" Target="../tags/tag6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5.xml.rels><?xml version="1.0" encoding="UTF-8" standalone="yes" ?><Relationships xmlns="http://schemas.openxmlformats.org/package/2006/relationships"><Relationship Id="rId3" Target="../tags/tag69.xml" Type="http://schemas.openxmlformats.org/officeDocument/2006/relationships/tags"/><Relationship Id="rId2" Target="../tags/tag6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6.xml.rels><?xml version="1.0" encoding="UTF-8" standalone="yes" ?><Relationships xmlns="http://schemas.openxmlformats.org/package/2006/relationships"><Relationship Id="rId3" Target="../tags/tag71.xml" Type="http://schemas.openxmlformats.org/officeDocument/2006/relationships/tags"/><Relationship Id="rId2" Target="../tags/tag7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7.xml.rels><?xml version="1.0" encoding="UTF-8" standalone="yes" ?><Relationships xmlns="http://schemas.openxmlformats.org/package/2006/relationships"><Relationship Id="rId3" Target="../tags/tag73.xml" Type="http://schemas.openxmlformats.org/officeDocument/2006/relationships/tags"/><Relationship Id="rId2" Target="../tags/tag7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8.xml.rels><?xml version="1.0" encoding="UTF-8" standalone="yes" ?><Relationships xmlns="http://schemas.openxmlformats.org/package/2006/relationships"><Relationship Id="rId3" Target="../tags/tag75.xml" Type="http://schemas.openxmlformats.org/officeDocument/2006/relationships/tags"/><Relationship Id="rId2" Target="../tags/tag7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9.xml.rels><?xml version="1.0" encoding="UTF-8" standalone="yes" ?><Relationships xmlns="http://schemas.openxmlformats.org/package/2006/relationships"><Relationship Id="rId3" Target="../tags/tag77.xml" Type="http://schemas.openxmlformats.org/officeDocument/2006/relationships/tags"/><Relationship Id="rId2" Target="../tags/tag7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.xml.rels><?xml version="1.0" encoding="UTF-8" standalone="yes" ?><Relationships xmlns="http://schemas.openxmlformats.org/package/2006/relationships"><Relationship Id="rId3" Target="../tags/tag9.xml" Type="http://schemas.openxmlformats.org/officeDocument/2006/relationships/tags"/><Relationship Id="rId2" Target="../tags/tag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40.xml.rels><?xml version="1.0" encoding="UTF-8" standalone="yes" ?><Relationships xmlns="http://schemas.openxmlformats.org/package/2006/relationships"><Relationship Id="rId3" Target="../tags/tag79.xml" Type="http://schemas.openxmlformats.org/officeDocument/2006/relationships/tags"/><Relationship Id="rId2" Target="../tags/tag7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1.xml.rels><?xml version="1.0" encoding="UTF-8" standalone="yes" ?><Relationships xmlns="http://schemas.openxmlformats.org/package/2006/relationships"><Relationship Id="rId3" Target="../tags/tag81.xml" Type="http://schemas.openxmlformats.org/officeDocument/2006/relationships/tags"/><Relationship Id="rId2" Target="../tags/tag8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2.xml.rels><?xml version="1.0" encoding="UTF-8" standalone="yes" ?><Relationships xmlns="http://schemas.openxmlformats.org/package/2006/relationships"><Relationship Id="rId3" Target="../tags/tag83.xml" Type="http://schemas.openxmlformats.org/officeDocument/2006/relationships/tags"/><Relationship Id="rId2" Target="../tags/tag8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3.xml.rels><?xml version="1.0" encoding="UTF-8" standalone="yes" ?><Relationships xmlns="http://schemas.openxmlformats.org/package/2006/relationships"><Relationship Id="rId3" Target="../tags/tag85.xml" Type="http://schemas.openxmlformats.org/officeDocument/2006/relationships/tags"/><Relationship Id="rId2" Target="../tags/tag8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4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89.xml" Type="http://schemas.openxmlformats.org/officeDocument/2006/relationships/tags"/><Relationship Id="rId7" Target="../media/image3.jpeg" Type="http://schemas.openxmlformats.org/officeDocument/2006/relationships/image"/><Relationship Id="rId2" Target="../tags/tag8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5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0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6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1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7.xml.rels><?xml version="1.0" encoding="UTF-8" standalone="yes" ?><Relationships xmlns="http://schemas.openxmlformats.org/package/2006/relationships"><Relationship Id="rId3" Target="../tags/tag93.xml" Type="http://schemas.openxmlformats.org/officeDocument/2006/relationships/tags"/><Relationship Id="rId2" Target="../tags/tag9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8.xml.rels><?xml version="1.0" encoding="UTF-8" standalone="yes" ?><Relationships xmlns="http://schemas.openxmlformats.org/package/2006/relationships"><Relationship Id="rId3" Target="../tags/tag95.xml" Type="http://schemas.openxmlformats.org/officeDocument/2006/relationships/tags"/><Relationship Id="rId2" Target="../tags/tag9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9.xml.rels><?xml version="1.0" encoding="UTF-8" standalone="yes" ?><Relationships xmlns="http://schemas.openxmlformats.org/package/2006/relationships"><Relationship Id="rId3" Target="../tags/tag97.xml" Type="http://schemas.openxmlformats.org/officeDocument/2006/relationships/tags"/><Relationship Id="rId2" Target="../tags/tag9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.xml.rels><?xml version="1.0" encoding="UTF-8" standalone="yes" ?><Relationships xmlns="http://schemas.openxmlformats.org/package/2006/relationships"><Relationship Id="rId3" Target="../tags/tag11.xml" Type="http://schemas.openxmlformats.org/officeDocument/2006/relationships/tags"/><Relationship Id="rId2" Target="../tags/tag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50.xml.rels><?xml version="1.0" encoding="UTF-8" standalone="yes" ?><Relationships xmlns="http://schemas.openxmlformats.org/package/2006/relationships"><Relationship Id="rId3" Target="../tags/tag99.xml" Type="http://schemas.openxmlformats.org/officeDocument/2006/relationships/tags"/><Relationship Id="rId2" Target="../tags/tag9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1.xml.rels><?xml version="1.0" encoding="UTF-8" standalone="yes" ?><Relationships xmlns="http://schemas.openxmlformats.org/package/2006/relationships"><Relationship Id="rId3" Target="../tags/tag101.xml" Type="http://schemas.openxmlformats.org/officeDocument/2006/relationships/tags"/><Relationship Id="rId2" Target="../tags/tag10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2.xml.rels><?xml version="1.0" encoding="UTF-8" standalone="yes" ?><Relationships xmlns="http://schemas.openxmlformats.org/package/2006/relationships"><Relationship Id="rId3" Target="../tags/tag103.xml" Type="http://schemas.openxmlformats.org/officeDocument/2006/relationships/tags"/><Relationship Id="rId2" Target="../tags/tag10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3.xml.rels><?xml version="1.0" encoding="UTF-8" standalone="yes" ?><Relationships xmlns="http://schemas.openxmlformats.org/package/2006/relationships"><Relationship Id="rId3" Target="../tags/tag105.xml" Type="http://schemas.openxmlformats.org/officeDocument/2006/relationships/tags"/><Relationship Id="rId2" Target="../tags/tag10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4.xml.rels><?xml version="1.0" encoding="UTF-8" standalone="yes" ?><Relationships xmlns="http://schemas.openxmlformats.org/package/2006/relationships"><Relationship Id="rId3" Target="../tags/tag107.xml" Type="http://schemas.openxmlformats.org/officeDocument/2006/relationships/tags"/><Relationship Id="rId2" Target="../tags/tag10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5.xml.rels><?xml version="1.0" encoding="UTF-8" standalone="yes" ?><Relationships xmlns="http://schemas.openxmlformats.org/package/2006/relationships"><Relationship Id="rId3" Target="../tags/tag109.xml" Type="http://schemas.openxmlformats.org/officeDocument/2006/relationships/tags"/><Relationship Id="rId2" Target="../tags/tag10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6.xml.rels><?xml version="1.0" encoding="UTF-8" standalone="yes" ?><Relationships xmlns="http://schemas.openxmlformats.org/package/2006/relationships"><Relationship Id="rId3" Target="../tags/tag111.xml" Type="http://schemas.openxmlformats.org/officeDocument/2006/relationships/tags"/><Relationship Id="rId2" Target="../tags/tag1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7.xml.rels><?xml version="1.0" encoding="UTF-8" standalone="yes" ?><Relationships xmlns="http://schemas.openxmlformats.org/package/2006/relationships"><Relationship Id="rId3" Target="../tags/tag113.xml" Type="http://schemas.openxmlformats.org/officeDocument/2006/relationships/tags"/><Relationship Id="rId2" Target="../tags/tag1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8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117.xml" Type="http://schemas.openxmlformats.org/officeDocument/2006/relationships/tags"/><Relationship Id="rId7" Target="../media/image3.jpeg" Type="http://schemas.openxmlformats.org/officeDocument/2006/relationships/image"/><Relationship Id="rId2" Target="../tags/tag1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59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8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.xml.rels><?xml version="1.0" encoding="UTF-8" standalone="yes" ?><Relationships xmlns="http://schemas.openxmlformats.org/package/2006/relationships"><Relationship Id="rId3" Target="../tags/tag13.xml" Type="http://schemas.openxmlformats.org/officeDocument/2006/relationships/tags"/><Relationship Id="rId2" Target="../tags/tag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60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9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1.xml.rels><?xml version="1.0" encoding="UTF-8" standalone="yes" ?><Relationships xmlns="http://schemas.openxmlformats.org/package/2006/relationships"><Relationship Id="rId3" Target="../tags/tag121.xml" Type="http://schemas.openxmlformats.org/officeDocument/2006/relationships/tags"/><Relationship Id="rId2" Target="../tags/tag1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2.xml.rels><?xml version="1.0" encoding="UTF-8" standalone="yes" ?><Relationships xmlns="http://schemas.openxmlformats.org/package/2006/relationships"><Relationship Id="rId3" Target="../tags/tag123.xml" Type="http://schemas.openxmlformats.org/officeDocument/2006/relationships/tags"/><Relationship Id="rId2" Target="../tags/tag1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3.xml.rels><?xml version="1.0" encoding="UTF-8" standalone="yes" ?><Relationships xmlns="http://schemas.openxmlformats.org/package/2006/relationships"><Relationship Id="rId3" Target="../tags/tag125.xml" Type="http://schemas.openxmlformats.org/officeDocument/2006/relationships/tags"/><Relationship Id="rId2" Target="../tags/tag1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4.xml.rels><?xml version="1.0" encoding="UTF-8" standalone="yes" ?><Relationships xmlns="http://schemas.openxmlformats.org/package/2006/relationships"><Relationship Id="rId3" Target="../tags/tag127.xml" Type="http://schemas.openxmlformats.org/officeDocument/2006/relationships/tags"/><Relationship Id="rId2" Target="../tags/tag1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5.xml.rels><?xml version="1.0" encoding="UTF-8" standalone="yes" ?><Relationships xmlns="http://schemas.openxmlformats.org/package/2006/relationships"><Relationship Id="rId3" Target="../tags/tag129.xml" Type="http://schemas.openxmlformats.org/officeDocument/2006/relationships/tags"/><Relationship Id="rId2" Target="../tags/tag1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6.xml.rels><?xml version="1.0" encoding="UTF-8" standalone="yes" ?><Relationships xmlns="http://schemas.openxmlformats.org/package/2006/relationships"><Relationship Id="rId3" Target="../tags/tag131.xml" Type="http://schemas.openxmlformats.org/officeDocument/2006/relationships/tags"/><Relationship Id="rId2" Target="../tags/tag13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7.xml.rels><?xml version="1.0" encoding="UTF-8" standalone="yes" ?><Relationships xmlns="http://schemas.openxmlformats.org/package/2006/relationships"><Relationship Id="rId3" Target="../tags/tag133.xml" Type="http://schemas.openxmlformats.org/officeDocument/2006/relationships/tags"/><Relationship Id="rId2" Target="../tags/tag1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8.xml.rels><?xml version="1.0" encoding="UTF-8" standalone="yes" ?><Relationships xmlns="http://schemas.openxmlformats.org/package/2006/relationships"><Relationship Id="rId3" Target="../tags/tag135.xml" Type="http://schemas.openxmlformats.org/officeDocument/2006/relationships/tags"/><Relationship Id="rId2" Target="../tags/tag13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9.xml.rels><?xml version="1.0" encoding="UTF-8" standalone="yes" ?><Relationships xmlns="http://schemas.openxmlformats.org/package/2006/relationships"><Relationship Id="rId3" Target="../tags/tag137.xml" Type="http://schemas.openxmlformats.org/officeDocument/2006/relationships/tags"/><Relationship Id="rId2" Target="../tags/tag1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.xml.rels><?xml version="1.0" encoding="UTF-8" standalone="yes" ?><Relationships xmlns="http://schemas.openxmlformats.org/package/2006/relationships"><Relationship Id="rId3" Target="../tags/tag15.xml" Type="http://schemas.openxmlformats.org/officeDocument/2006/relationships/tags"/><Relationship Id="rId2" Target="../tags/tag1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70.xml.rels><?xml version="1.0" encoding="UTF-8" standalone="yes" ?><Relationships xmlns="http://schemas.openxmlformats.org/package/2006/relationships"><Relationship Id="rId3" Target="../tags/tag139.xml" Type="http://schemas.openxmlformats.org/officeDocument/2006/relationships/tags"/><Relationship Id="rId2" Target="../tags/tag1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1.xml.rels><?xml version="1.0" encoding="UTF-8" standalone="yes" ?><Relationships xmlns="http://schemas.openxmlformats.org/package/2006/relationships"><Relationship Id="rId3" Target="../tags/tag141.xml" Type="http://schemas.openxmlformats.org/officeDocument/2006/relationships/tags"/><Relationship Id="rId2" Target="../tags/tag1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8.xml.rels><?xml version="1.0" encoding="UTF-8" standalone="yes" ?><Relationships xmlns="http://schemas.openxmlformats.org/package/2006/relationships"><Relationship Id="rId3" Target="../tags/tag17.xml" Type="http://schemas.openxmlformats.org/officeDocument/2006/relationships/tags"/><Relationship Id="rId2" Target="../tags/tag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9.xml.rels><?xml version="1.0" encoding="UTF-8" standalone="yes" ?><Relationships xmlns="http://schemas.openxmlformats.org/package/2006/relationships"><Relationship Id="rId3" Target="../tags/tag19.xml" Type="http://schemas.openxmlformats.org/officeDocument/2006/relationships/tags"/><Relationship Id="rId2" Target="../tags/tag1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 eaLnBrk="1" indent="0" lvl="0" marL="0"/>
            <a:endParaRPr b="0" baseline="0" dirty="0" i="0" lang="en-US" sz="1800">
              <a:solidFill>
                <a:schemeClr val="tx1"/>
              </a:solidFill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3048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735283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0838800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72403872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5567681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4124285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A3F0-3C44-476E-94BB-ACB15BB674DC}" type="datetimeFigureOut">
              <a:rPr lang="ru-RU"/>
              <a:pPr>
                <a:defRPr/>
              </a:pPr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4AAF-BF80-499C-B392-4C9781EE22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9788294"/>
      </p:ext>
    </p:extLst>
  </p:cSld>
  <p:clrMapOvr>
    <a:masterClrMapping/>
  </p:clrMapOvr>
</p:sldLayout>
</file>

<file path=ppt/slideLayouts/slideLayout1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4205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27830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804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54108970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47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6143352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31581102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51747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768289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422460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6305024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203212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3273175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8940516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287071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8607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172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208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7650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4468483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32002385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33456763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12238537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8279665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854828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934393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21027752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595099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364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9698431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84978246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113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198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58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82761118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873447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14534081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5666856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750360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244467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68482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80156636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1911299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60553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4532138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81234007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8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743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0099689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268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12057004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467310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864395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495291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4101650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123823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9007978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906967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917462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6149146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5359741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5385221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1147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852659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tags/tag2.xml" Type="http://schemas.openxmlformats.org/officeDocument/2006/relationships/tags"/><Relationship Id="rId3" Target="../slideLayouts/slideLayout3.xml" Type="http://schemas.openxmlformats.org/officeDocument/2006/relationships/slideLayout"/><Relationship Id="rId21" Target="../media/image1.emf" Type="http://schemas.openxmlformats.org/officeDocument/2006/relationships/image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2" Target="../slideLayouts/slideLayout2.xml" Type="http://schemas.openxmlformats.org/officeDocument/2006/relationships/slideLayout"/><Relationship Id="rId16" Target="../theme/theme1.xml" Type="http://schemas.openxmlformats.org/officeDocument/2006/relationships/theme"/><Relationship Id="rId20" Target="../media/image1.emf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slideLayouts/slideLayout15.xml" Type="http://schemas.openxmlformats.org/officeDocument/2006/relationships/slideLayout"/><Relationship Id="rId10" Target="../slideLayouts/slideLayout10.xml" Type="http://schemas.openxmlformats.org/officeDocument/2006/relationships/slideLayout"/><Relationship Id="rId19" Target="../tags/tag3.xml" Type="http://schemas.openxmlformats.org/officeDocument/2006/relationships/tags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Relationship Id="rId22" Target="../media/image2.png" Type="http://schemas.openxmlformats.org/officeDocument/2006/relationships/image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3.xml" Type="http://schemas.openxmlformats.org/officeDocument/2006/relationships/slideLayout"/><Relationship Id="rId13" Target="../slideLayouts/slideLayout28.xml" Type="http://schemas.openxmlformats.org/officeDocument/2006/relationships/slideLayout"/><Relationship Id="rId18" Target="../tags/tag31.xml" Type="http://schemas.openxmlformats.org/officeDocument/2006/relationships/tags"/><Relationship Id="rId3" Target="../slideLayouts/slideLayout18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22.xml" Type="http://schemas.openxmlformats.org/officeDocument/2006/relationships/slideLayout"/><Relationship Id="rId12" Target="../slideLayouts/slideLayout27.xml" Type="http://schemas.openxmlformats.org/officeDocument/2006/relationships/slideLayout"/><Relationship Id="rId17" Target="../tags/tag30.xml" Type="http://schemas.openxmlformats.org/officeDocument/2006/relationships/tags"/><Relationship Id="rId2" Target="../slideLayouts/slideLayout17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16.xml" Type="http://schemas.openxmlformats.org/officeDocument/2006/relationships/slideLayout"/><Relationship Id="rId6" Target="../slideLayouts/slideLayout21.xml" Type="http://schemas.openxmlformats.org/officeDocument/2006/relationships/slideLayout"/><Relationship Id="rId11" Target="../slideLayouts/slideLayout26.xml" Type="http://schemas.openxmlformats.org/officeDocument/2006/relationships/slideLayout"/><Relationship Id="rId5" Target="../slideLayouts/slideLayout20.xml" Type="http://schemas.openxmlformats.org/officeDocument/2006/relationships/slideLayout"/><Relationship Id="rId15" Target="../theme/theme2.xml" Type="http://schemas.openxmlformats.org/officeDocument/2006/relationships/theme"/><Relationship Id="rId10" Target="../slideLayouts/slideLayout25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19.xml" Type="http://schemas.openxmlformats.org/officeDocument/2006/relationships/slideLayout"/><Relationship Id="rId9" Target="../slideLayouts/slideLayout24.xml" Type="http://schemas.openxmlformats.org/officeDocument/2006/relationships/slideLayout"/><Relationship Id="rId14" Target="../slideLayouts/slideLayout29.xml" Type="http://schemas.openxmlformats.org/officeDocument/2006/relationships/slideLayout"/></Relationships>
</file>

<file path=ppt/slideMasters/_rels/slideMaster3.xml.rels><?xml version="1.0" encoding="UTF-8" standalone="yes" ?><Relationships xmlns="http://schemas.openxmlformats.org/package/2006/relationships"><Relationship Id="rId8" Target="../slideLayouts/slideLayout37.xml" Type="http://schemas.openxmlformats.org/officeDocument/2006/relationships/slideLayout"/><Relationship Id="rId13" Target="../slideLayouts/slideLayout42.xml" Type="http://schemas.openxmlformats.org/officeDocument/2006/relationships/slideLayout"/><Relationship Id="rId18" Target="../tags/tag59.xml" Type="http://schemas.openxmlformats.org/officeDocument/2006/relationships/tags"/><Relationship Id="rId3" Target="../slideLayouts/slideLayout32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36.xml" Type="http://schemas.openxmlformats.org/officeDocument/2006/relationships/slideLayout"/><Relationship Id="rId12" Target="../slideLayouts/slideLayout41.xml" Type="http://schemas.openxmlformats.org/officeDocument/2006/relationships/slideLayout"/><Relationship Id="rId17" Target="../tags/tag58.xml" Type="http://schemas.openxmlformats.org/officeDocument/2006/relationships/tags"/><Relationship Id="rId2" Target="../slideLayouts/slideLayout31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30.xml" Type="http://schemas.openxmlformats.org/officeDocument/2006/relationships/slideLayout"/><Relationship Id="rId6" Target="../slideLayouts/slideLayout35.xml" Type="http://schemas.openxmlformats.org/officeDocument/2006/relationships/slideLayout"/><Relationship Id="rId11" Target="../slideLayouts/slideLayout40.xml" Type="http://schemas.openxmlformats.org/officeDocument/2006/relationships/slideLayout"/><Relationship Id="rId5" Target="../slideLayouts/slideLayout34.xml" Type="http://schemas.openxmlformats.org/officeDocument/2006/relationships/slideLayout"/><Relationship Id="rId15" Target="../theme/theme3.xml" Type="http://schemas.openxmlformats.org/officeDocument/2006/relationships/theme"/><Relationship Id="rId10" Target="../slideLayouts/slideLayout39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33.xml" Type="http://schemas.openxmlformats.org/officeDocument/2006/relationships/slideLayout"/><Relationship Id="rId9" Target="../slideLayouts/slideLayout38.xml" Type="http://schemas.openxmlformats.org/officeDocument/2006/relationships/slideLayout"/><Relationship Id="rId14" Target="../slideLayouts/slideLayout43.xml" Type="http://schemas.openxmlformats.org/officeDocument/2006/relationships/slideLayout"/></Relationships>
</file>

<file path=ppt/slideMasters/_rels/slideMaster4.xml.rels><?xml version="1.0" encoding="UTF-8" standalone="yes" ?><Relationships xmlns="http://schemas.openxmlformats.org/package/2006/relationships"><Relationship Id="rId8" Target="../slideLayouts/slideLayout51.xml" Type="http://schemas.openxmlformats.org/officeDocument/2006/relationships/slideLayout"/><Relationship Id="rId13" Target="../slideLayouts/slideLayout56.xml" Type="http://schemas.openxmlformats.org/officeDocument/2006/relationships/slideLayout"/><Relationship Id="rId18" Target="../tags/tag87.xml" Type="http://schemas.openxmlformats.org/officeDocument/2006/relationships/tags"/><Relationship Id="rId3" Target="../slideLayouts/slideLayout46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50.xml" Type="http://schemas.openxmlformats.org/officeDocument/2006/relationships/slideLayout"/><Relationship Id="rId12" Target="../slideLayouts/slideLayout55.xml" Type="http://schemas.openxmlformats.org/officeDocument/2006/relationships/slideLayout"/><Relationship Id="rId17" Target="../tags/tag86.xml" Type="http://schemas.openxmlformats.org/officeDocument/2006/relationships/tags"/><Relationship Id="rId2" Target="../slideLayouts/slideLayout45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44.xml" Type="http://schemas.openxmlformats.org/officeDocument/2006/relationships/slideLayout"/><Relationship Id="rId6" Target="../slideLayouts/slideLayout49.xml" Type="http://schemas.openxmlformats.org/officeDocument/2006/relationships/slideLayout"/><Relationship Id="rId11" Target="../slideLayouts/slideLayout54.xml" Type="http://schemas.openxmlformats.org/officeDocument/2006/relationships/slideLayout"/><Relationship Id="rId5" Target="../slideLayouts/slideLayout48.xml" Type="http://schemas.openxmlformats.org/officeDocument/2006/relationships/slideLayout"/><Relationship Id="rId15" Target="../theme/theme4.xml" Type="http://schemas.openxmlformats.org/officeDocument/2006/relationships/theme"/><Relationship Id="rId10" Target="../slideLayouts/slideLayout53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47.xml" Type="http://schemas.openxmlformats.org/officeDocument/2006/relationships/slideLayout"/><Relationship Id="rId9" Target="../slideLayouts/slideLayout52.xml" Type="http://schemas.openxmlformats.org/officeDocument/2006/relationships/slideLayout"/><Relationship Id="rId14" Target="../slideLayouts/slideLayout57.xml" Type="http://schemas.openxmlformats.org/officeDocument/2006/relationships/slideLayout"/></Relationships>
</file>

<file path=ppt/slideMasters/_rels/slideMaster5.xml.rels><?xml version="1.0" encoding="UTF-8" standalone="yes" ?><Relationships xmlns="http://schemas.openxmlformats.org/package/2006/relationships"><Relationship Id="rId8" Target="../slideLayouts/slideLayout65.xml" Type="http://schemas.openxmlformats.org/officeDocument/2006/relationships/slideLayout"/><Relationship Id="rId13" Target="../slideLayouts/slideLayout70.xml" Type="http://schemas.openxmlformats.org/officeDocument/2006/relationships/slideLayout"/><Relationship Id="rId18" Target="../tags/tag115.xml" Type="http://schemas.openxmlformats.org/officeDocument/2006/relationships/tags"/><Relationship Id="rId3" Target="../slideLayouts/slideLayout60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64.xml" Type="http://schemas.openxmlformats.org/officeDocument/2006/relationships/slideLayout"/><Relationship Id="rId12" Target="../slideLayouts/slideLayout69.xml" Type="http://schemas.openxmlformats.org/officeDocument/2006/relationships/slideLayout"/><Relationship Id="rId17" Target="../tags/tag114.xml" Type="http://schemas.openxmlformats.org/officeDocument/2006/relationships/tags"/><Relationship Id="rId2" Target="../slideLayouts/slideLayout59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58.xml" Type="http://schemas.openxmlformats.org/officeDocument/2006/relationships/slideLayout"/><Relationship Id="rId6" Target="../slideLayouts/slideLayout63.xml" Type="http://schemas.openxmlformats.org/officeDocument/2006/relationships/slideLayout"/><Relationship Id="rId11" Target="../slideLayouts/slideLayout68.xml" Type="http://schemas.openxmlformats.org/officeDocument/2006/relationships/slideLayout"/><Relationship Id="rId5" Target="../slideLayouts/slideLayout62.xml" Type="http://schemas.openxmlformats.org/officeDocument/2006/relationships/slideLayout"/><Relationship Id="rId15" Target="../theme/theme5.xml" Type="http://schemas.openxmlformats.org/officeDocument/2006/relationships/theme"/><Relationship Id="rId10" Target="../slideLayouts/slideLayout67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61.xml" Type="http://schemas.openxmlformats.org/officeDocument/2006/relationships/slideLayout"/><Relationship Id="rId9" Target="../slideLayouts/slideLayout66.xml" Type="http://schemas.openxmlformats.org/officeDocument/2006/relationships/slideLayout"/><Relationship Id="rId14" Target="../slideLayouts/slideLayout71.xml" Type="http://schemas.openxmlformats.org/officeDocument/2006/relationships/slideLayout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fld id="{A629F11A-CAD2-4FD2-9793-0DC6E98D19B3}" type="slidenum">
              <a:rPr lang="ru-RU" smtClean="0" sz="1200">
                <a:solidFill>
                  <a:schemeClr val="tx1"/>
                </a:solidFill>
              </a:rPr>
              <a:pPr lvl="0"/>
              <a:t>‹#›</a:t>
            </a:fld>
            <a:endParaRPr dirty="0" lang="ru-RU" sz="1200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043546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7" r:id="rId1"/>
    <p:sldLayoutId id="2147483761" r:id="rId2"/>
    <p:sldLayoutId id="2147483766" r:id="rId3"/>
    <p:sldLayoutId id="2147483696" r:id="rId4"/>
    <p:sldLayoutId id="2147483703" r:id="rId5"/>
    <p:sldLayoutId id="2147483708" r:id="rId6"/>
    <p:sldLayoutId id="2147483701" r:id="rId7"/>
    <p:sldLayoutId id="2147483742" r:id="rId8"/>
    <p:sldLayoutId id="2147483704" r:id="rId9"/>
    <p:sldLayoutId id="2147483707" r:id="rId10"/>
    <p:sldLayoutId id="2147483706" r:id="rId11"/>
    <p:sldLayoutId id="2147483716" r:id="rId12"/>
    <p:sldLayoutId id="2147483709" r:id="rId13"/>
    <p:sldLayoutId id="2147483710" r:id="rId14"/>
    <p:sldLayoutId id="2147483828" r:id="rId15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70998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93200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4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872510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5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550464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png" Type="http://schemas.openxmlformats.org/officeDocument/2006/relationships/image"/><Relationship Id="rId1" Target="../slideLayouts/slideLayout15.xml" Type="http://schemas.openxmlformats.org/officeDocument/2006/relationships/slideLayout"/><Relationship Id="rId6" Target="../media/image11.jpeg" Type="http://schemas.openxmlformats.org/officeDocument/2006/relationships/image"/><Relationship Id="rId5" Target="../media/image10.jpe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7.xml"/></Relationships>
</file>

<file path=ppt/slides/_rels/slide2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2258485" y="350839"/>
            <a:ext cx="7742767" cy="4857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Ә.Сағынов </a:t>
            </a:r>
            <a:r>
              <a:rPr lang="kk-KZ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 Қарағанды техникалық университеті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А. </a:t>
            </a:r>
            <a:r>
              <a:rPr lang="ru-RU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Karaganda Technical University named after A. </a:t>
            </a:r>
            <a:r>
              <a:rPr lang="en-US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Saginov</a:t>
            </a:r>
            <a:endParaRPr lang="ru-RU" alt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одзаголовок 2"/>
          <p:cNvSpPr>
            <a:spLocks noGrp="1" noChangeArrowheads="1"/>
          </p:cNvSpPr>
          <p:nvPr>
            <p:ph type="subTitle" idx="1"/>
          </p:nvPr>
        </p:nvSpPr>
        <p:spPr>
          <a:xfrm>
            <a:off x="0" y="2133601"/>
            <a:ext cx="12192000" cy="2676525"/>
          </a:xfrm>
        </p:spPr>
        <p:txBody>
          <a:bodyPr/>
          <a:lstStyle/>
          <a:p>
            <a:pPr eaLnBrk="1" hangingPunct="1"/>
            <a:r>
              <a:rPr lang="kk-KZ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Основы горного производства</a:t>
            </a:r>
            <a:endParaRPr lang="en-US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PhD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)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и.о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. доцента кафедры</a:t>
            </a: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«Разработка месторождений полезных ископаемых»</a:t>
            </a:r>
          </a:p>
          <a:p>
            <a:pPr eaLnBrk="1" hangingPunct="1"/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Рабатұлы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Мұхаммедрахым</a:t>
            </a:r>
            <a:endParaRPr lang="ru-RU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74037"/>
            <a:ext cx="150360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Заголовок 1"/>
          <p:cNvSpPr txBox="1">
            <a:spLocks/>
          </p:cNvSpPr>
          <p:nvPr/>
        </p:nvSpPr>
        <p:spPr bwMode="auto">
          <a:xfrm>
            <a:off x="2222501" y="5827713"/>
            <a:ext cx="7744884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Республика Казахстан</a:t>
            </a:r>
            <a:endParaRPr lang="ru-RU" alt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город Караганда 2023</a:t>
            </a:r>
            <a:endParaRPr lang="ru-RU" alt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5" name="Рисунок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1964748"/>
            <a:ext cx="1511106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582" y="873993"/>
            <a:ext cx="1307250" cy="12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6" name="Picture 2" descr="C:\Users\User\Downloads\phot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136" y="2153805"/>
            <a:ext cx="1325563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27" name="Picture 3" descr="C:\Users\User\Downloads\photo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336" y="74037"/>
            <a:ext cx="1662255" cy="166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1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Крепление горных выработок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92509"/>
            <a:ext cx="4566213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400"/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сопряжением горных выработок понимают ту область массива горных пород, в которой проявляется взаимное влияние двух или большего числа пересекающихся выработок. На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горноразведочных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работах встречаются различные пересечения выработок, в том числе горизонтальных: различных вы-работок околоствольных дворов в разведочных шахтах, квершлагов со штреками, штольни со штреками, рассечек со штольнями, штреками и т. д.</a:t>
            </a:r>
          </a:p>
          <a:p>
            <a:pPr algn="just" defTabSz="914400"/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форме в плане сопряжения горизонтальных выработок (рис. 3.9) подразделяются на прямоугольные и остроугольные пересечения, прямоугольные и остроугольные ответвления, разветвления под углом и по кривым, сопряжения «треугольный узел», тупоугольные и прямоугольные примыкания.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6FA6EEC-DB3C-2E2A-2AA7-176BA668776B}"/>
              </a:ext>
            </a:extLst>
          </p:cNvPr>
          <p:cNvSpPr txBox="1"/>
          <p:nvPr/>
        </p:nvSpPr>
        <p:spPr>
          <a:xfrm>
            <a:off x="4982903" y="5082772"/>
            <a:ext cx="7135790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3.9 – Основные типы сопряжений горизонтальных разведочных выработок: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и б — соответственно прямоугольное и остроугольное пересечения; е и г — соответственно прямоугольное и остроугольное ответвления; д, ж и з — разветвления по кривым; е — разветвление под углом; и — сопряжение «треугольный узел», к и л — соответственно прямоугольное и тупоугольное примыкания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652E8C9-5A23-BE94-F09C-1CA629FFB5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932" y="1971715"/>
            <a:ext cx="4439285" cy="27178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229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Крепление горных выработок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425158" y="4552538"/>
            <a:ext cx="4600937" cy="330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3.1 – Открытые горные выработки: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— канава; б — траншея; в — карьер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87" y="629617"/>
            <a:ext cx="6207242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Горные выработки - это инженерные работы, направленные на создание подземных проходов, штреков, штольней и других пустот в горных породах. Эти выработки могут использоваться в различных отраслях, включая горную промышленность, строительство и инфраструктурные проекты. Вот общие сведения о проведении горных выработок: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каждого понятия установлен один стандартизованный термин.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Разведочные горные выработки проводят с целью поисков месторождения, определения запасов и характера залегания полезного ископаемого.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Эксплуатационные горные выработки проводят для добычи полезного ископаемого открытым или подземным способом. Они делятся на капитальные, подготовительные и очистные.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Забой — поверхность полезного ископаемого или вмещающих его пород, перемещающаяся в пространстве в процессе проходки выработки. Поверхности горных пород, ограничивающие выработку с боков, называют боковыми стенками (сверху — кровлей выработки, а снизу — ее подошвой или почвой).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Забой выработки в зависимости от направления проходки (вниз, по горизонтали или вверх) может располагаться в ее почве, боку и кровле.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Открытые и подземные горные выработки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Горные выработки подразделяются на открытые (рис. 3.1) и подземные (рис. 3.2—3.4).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открытым горным выработкам относят копуши, канавы, траншеи, расчистки (рис. 3.1, а, б), карьеры (рис. 3.1, в), разрезы. Их проводят на разных стадиях поисково-разведочных работ и при разработке месторождений полезных ископаемых.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Открытые горные выработки">
            <a:extLst>
              <a:ext uri="{FF2B5EF4-FFF2-40B4-BE49-F238E27FC236}">
                <a16:creationId xmlns:a16="http://schemas.microsoft.com/office/drawing/2014/main" xmlns="" id="{DB4F66FE-1ECD-FF57-C872-FEB431883A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492" y="1101494"/>
            <a:ext cx="5370195" cy="31343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43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Крепление горных выработок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54284"/>
            <a:ext cx="6041985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геологических съемках и поисках месторождений с целью создания искусственных обнажений и для взятия образцов пород в наносах проводят небольшие ямообразные выработки сечением 0,6 х 0,6 м и глубиной 0,4—0,6 м, называемые копушами. Поскольку глубина такой выработки меньше ее длины (или диаметра), осевая линия располагается горизонтально, а контур поперечного сечения незамкнутый, копуши следует относить к открытым горно-разведочным выработкам 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(рис. 3.2).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0EB1406-CE36-2BAA-6D42-953307004D76}"/>
              </a:ext>
            </a:extLst>
          </p:cNvPr>
          <p:cNvSpPr txBox="1"/>
          <p:nvPr/>
        </p:nvSpPr>
        <p:spPr>
          <a:xfrm>
            <a:off x="5382229" y="5282935"/>
            <a:ext cx="7135790" cy="445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3.2 – Схема расположения подземных горных выработок: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— ствол шахты; 2 — квершлаги; 3 — слепой ствол; 4 — штреки; 5 — орты; 6 — штольни; 7 — шурфы; 8 — рассечка; 9 — восстающий</a:t>
            </a:r>
          </a:p>
        </p:txBody>
      </p:sp>
      <p:pic>
        <p:nvPicPr>
          <p:cNvPr id="3" name="Рисунок 2" descr="Схема расположения подземных горных выработок">
            <a:extLst>
              <a:ext uri="{FF2B5EF4-FFF2-40B4-BE49-F238E27FC236}">
                <a16:creationId xmlns:a16="http://schemas.microsoft.com/office/drawing/2014/main" xmlns="" id="{6EF04EA9-AE83-D707-723A-183A8AEF0E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414" y="1819432"/>
            <a:ext cx="4799330" cy="30918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2396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Крепление горных выработок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425158" y="5549307"/>
            <a:ext cx="4600937" cy="1253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3.3 – Схема расположения подземных горных выработок: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1,2, 16 — стволы (вертикальный, наклонный и слепой); 3 — штольня; 4, 7, 9, 14 — штреки (вентиляционный, откаточный, промежуточный и полевой); 5 — орт; 6 — скат; 3, 12, 15 — квершлаги (восточный, околоствольный и западный); 10 — уклон; 11 — камера; 13 — зумпф; 17,23 — ходки (камерный и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бремсберговый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18 — гезенк; 19 — сбойка; 20 — шурф; 21— бремсберг; 22 — просек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05" y="1486400"/>
            <a:ext cx="7346475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разведке месторождений полезных ископаемых, наряду с проведением горизонтальных, вертикальных и наклонных выработок, проходят выработки, называемые камерными или камерами. Большинство камер входит в комплекс выработок околоствольного двора. Околоствольный двор — совокупность выработок для соединения шахтного ствола со всеми остальными выработками шахты и для размещения ряда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общешахтных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производственных служб.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Камеры различного назначения предназначены для обеспечения нормального функционирования всей системы подземных выработок. К основным в разведочных условиях относятся камеры: сопряжения околоствольного двора со стволом шахты, насосной станции, электроподстанции, электровозного депо, подземного расходного склада ВМ, слесарных мастерских, газоубежища, для размещения станков подземного бурения скважин. Чаще всего размеры камер в сечении не превосходят размеров одно- или двухпутных выработок. Но размеры отдельных из них (насосная, электроподстанция, буровая камера) могут в несколько раз превышать размеры сечений обычных выработок.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камерных выработок в плане может быть сложной, а поперечное сечение — изменяющимся. Например, форма и размеры камеры для бурения подземных скважин выбираются в зависимости от размеров бурового оборудования и направления бурения. Так, камеры для бурения наклонных и вертикальных скважин имеют более сложную форму, так как над основной камерой размещается ее шатровая часть (рис. 2.3).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Схема расположения подземных горных выработок">
            <a:extLst>
              <a:ext uri="{FF2B5EF4-FFF2-40B4-BE49-F238E27FC236}">
                <a16:creationId xmlns:a16="http://schemas.microsoft.com/office/drawing/2014/main" xmlns="" id="{399033F6-B186-0741-D736-CBEE30FA83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715" y="766968"/>
            <a:ext cx="3948181" cy="469149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24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Крепление горных выработок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638081" y="3901132"/>
            <a:ext cx="4722791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3.4 – Схема расположения подземных горных выработок:</a:t>
            </a:r>
          </a:p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вертикальный ствол; 2 — восстающий: 3 — шурф; 4 — штольня;  5 — квершлаг; 6 — полевой штрек; 7 — штрек; 8 — орт; 9 — околоствольный двор</a:t>
            </a:r>
          </a:p>
        </p:txBody>
      </p:sp>
      <p:pic>
        <p:nvPicPr>
          <p:cNvPr id="4" name="Рисунок 3" descr="Схема расположения подземных горных выработок">
            <a:extLst>
              <a:ext uri="{FF2B5EF4-FFF2-40B4-BE49-F238E27FC236}">
                <a16:creationId xmlns:a16="http://schemas.microsoft.com/office/drawing/2014/main" xmlns="" id="{4DC63BE3-FCB0-A964-0D3B-7C608A0E8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402" y="1185301"/>
            <a:ext cx="5287312" cy="448739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Семиугольник 4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655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Крепление горных выработок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875360" y="5447895"/>
            <a:ext cx="4600937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3.5 – Способы проветривания подземных сооружений: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 – нагнетательный; б – всасывающий; в – комбинированный; А-Б-В-Г – участки вентиляционной сети</a:t>
            </a:r>
          </a:p>
          <a:p>
            <a:pPr algn="ctr">
              <a:lnSpc>
                <a:spcPts val="865"/>
              </a:lnSpc>
            </a:pPr>
            <a:endParaRPr lang="x-non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07952"/>
            <a:ext cx="5892716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выбор способа вентиляции оказывают влияние следующие основные факторы: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схема вскрытия,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порядок отработки шахтного поля,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глубина разработки,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газообильность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выработок,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величина депрессии,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наличие аэродинамической связи с поверхностью или с другими подземными сооружениями,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применяемые системы разработки,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соотношение аэродинамических сопротивлений крыльев шахты,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направление и величина естественной тяги,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возможность установки на тех или иных стволах вентиляторов главного проветривания,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	экономичность (рис. 3.5).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9BD7D21-EDE4-112E-2CF8-EA5335B7F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3228" y="1271104"/>
            <a:ext cx="3505200" cy="3933825"/>
          </a:xfrm>
          <a:prstGeom prst="rect">
            <a:avLst/>
          </a:prstGeom>
          <a:noFill/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33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Крепление горных выработок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910083" y="5133836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3.6 – Классификация погрузочных машин</a:t>
            </a:r>
            <a:endParaRPr lang="x-non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77447"/>
            <a:ext cx="67654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Погрузка горной массы погрузочными машинами получила наибольшее распространение при проходке выработок. Существует несколько типов погрузочных машин. В качестве основных признаков для их классификации принимают способ захвата горной массы, тип рабочего органа и принцип его действия, характер рабочего процесса. В соответствии с этими признаками погрузочные машины разделяются на несколько типов, каждый из которых имеет соответствующее условное обозначение (рис. 3.6)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Классификация погрузочных машин">
            <a:extLst>
              <a:ext uri="{FF2B5EF4-FFF2-40B4-BE49-F238E27FC236}">
                <a16:creationId xmlns:a16="http://schemas.microsoft.com/office/drawing/2014/main" xmlns="" id="{FE352825-1FFE-A12D-FB6E-840F91E3A8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764" y="1137280"/>
            <a:ext cx="5174615" cy="38792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7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9507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Крепление горных выработок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048980" y="4306246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3.7 – Схема водоотлива</a:t>
            </a:r>
            <a:endParaRPr lang="x-non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8839"/>
            <a:ext cx="6736466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Водоотлив - это комплекс мер по удалению воды, поступающей в горные выработки из водоносных пород на поверхность.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Водоотлив при проведении горизонтальных выработок осуществляется с помощью водоотливных канавок. Для обеспечения движения воды по канавкам самотеком почве выработки придается уклон от 0,002 до 0,005.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Площадь сеченая канавки 0,05 м2 обеспечивает водоотлив притока воды до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70 м3/час. Вода по канавам поступает в водосборник, где отстаивается, а затем по коллектору поступает в приемный колодец главного водоотлива и насосами главного водоотлива перекачивается на поверхность.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06AFEEF-F482-D7E4-C000-8E57276306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543" y="1372777"/>
            <a:ext cx="3773805" cy="282765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8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6087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Крепление горных выработок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8838"/>
            <a:ext cx="7540906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Деревянную крепь в основном применяют в выработках небольшого сечения и с небольшим сроком службы.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Деревянные крепи.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Деревянная крепь – используют преимущественно хвойных пород. Достоинства – небольшая масса, сравнительно небольшая стоимость, легкость обработки на рабочем месте. Простота конструкции, удобна в установке и транспортировке. Недостатки – недолговечность (срок службы 2-3 года, иногда до 5 лет), опасность в пожарном отношении, меньшая прочность по сравнению с другими материалами (рис. 3.8).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1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3971E77-3CC3-EF7F-1B07-4C155718BCBD}"/>
              </a:ext>
            </a:extLst>
          </p:cNvPr>
          <p:cNvSpPr txBox="1"/>
          <p:nvPr/>
        </p:nvSpPr>
        <p:spPr>
          <a:xfrm>
            <a:off x="7471453" y="4825880"/>
            <a:ext cx="4600937" cy="445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3.8 – Сортамент пиленного материала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распил; б) брусья; в) доски обрезные («затяжка»);г) доски необрезные («затяжка»); д) обаполы (горбыли).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0A5A0B1-BFF2-00D4-000F-891D60EA12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858" y="2211180"/>
            <a:ext cx="3752850" cy="224663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9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413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7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heme/theme1.xml><?xml version="1.0" encoding="utf-8"?>
<a:theme xmlns:a="http://schemas.openxmlformats.org/drawingml/2006/main" name="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2.xml><?xml version="1.0" encoding="utf-8"?>
<a:theme xmlns:a="http://schemas.openxmlformats.org/drawingml/2006/main" name="1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3.xml><?xml version="1.0" encoding="utf-8"?>
<a:theme xmlns:a="http://schemas.openxmlformats.org/drawingml/2006/main" name="2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4.xml><?xml version="1.0" encoding="utf-8"?>
<a:theme xmlns:a="http://schemas.openxmlformats.org/drawingml/2006/main" name="3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5.xml><?xml version="1.0" encoding="utf-8"?>
<a:theme xmlns:a="http://schemas.openxmlformats.org/drawingml/2006/main" name="4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6529</TotalTime>
  <Words>1267</Words>
  <Application>Microsoft Office PowerPoint</Application>
  <PresentationFormat>Произвольный</PresentationFormat>
  <Paragraphs>87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ERG</vt:lpstr>
      <vt:lpstr>1_ERG</vt:lpstr>
      <vt:lpstr>2_ERG</vt:lpstr>
      <vt:lpstr>3_ERG</vt:lpstr>
      <vt:lpstr>4_ERG</vt:lpstr>
      <vt:lpstr>Слайд think-cell</vt:lpstr>
      <vt:lpstr> Ә.Сағынов атындағы Қарағанды техникалық университеті Карагандинский технический университет имени А. Сагинова Karaganda Technical University named after A. Saginov</vt:lpstr>
      <vt:lpstr>Крепление горных выработок</vt:lpstr>
      <vt:lpstr>Крепление горных выработок</vt:lpstr>
      <vt:lpstr>Крепление горных выработок</vt:lpstr>
      <vt:lpstr>Крепление горных выработок</vt:lpstr>
      <vt:lpstr>Крепление горных выработок</vt:lpstr>
      <vt:lpstr>Крепление горных выработок</vt:lpstr>
      <vt:lpstr>Крепление горных выработок</vt:lpstr>
      <vt:lpstr>Крепление горных выработок</vt:lpstr>
      <vt:lpstr>Крепление горных выработок</vt:lpstr>
    </vt:vector>
  </TitlesOfParts>
  <Company>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Donchenko</dc:creator>
  <cp:lastModifiedBy>User</cp:lastModifiedBy>
  <cp:revision>279</cp:revision>
  <dcterms:created xsi:type="dcterms:W3CDTF">2021-02-16T13:18:42Z</dcterms:created>
  <dcterms:modified xsi:type="dcterms:W3CDTF">2023-11-02T04:39:53Z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804958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