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theme+xml" PartName="/ppt/theme/theme2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theme+xml" PartName="/ppt/theme/theme3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theme+xml" PartName="/ppt/theme/theme4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5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68" r:id="rId2"/>
    <p:sldMasterId id="2147483783" r:id="rId3"/>
    <p:sldMasterId id="2147483798" r:id="rId4"/>
    <p:sldMasterId id="2147483813" r:id="rId5"/>
  </p:sldMasterIdLst>
  <p:notesMasterIdLst>
    <p:notesMasterId r:id="rId16"/>
  </p:notesMasterIdLst>
  <p:handoutMasterIdLst>
    <p:handoutMasterId r:id="rId17"/>
  </p:handoutMasterIdLst>
  <p:sldIdLst>
    <p:sldId id="861" r:id="rId6"/>
    <p:sldId id="840" r:id="rId7"/>
    <p:sldId id="859" r:id="rId8"/>
    <p:sldId id="848" r:id="rId9"/>
    <p:sldId id="860" r:id="rId10"/>
    <p:sldId id="850" r:id="rId11"/>
    <p:sldId id="851" r:id="rId12"/>
    <p:sldId id="852" r:id="rId13"/>
    <p:sldId id="853" r:id="rId14"/>
    <p:sldId id="856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2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2985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pos="4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22"/>
    <a:srgbClr val="FCECE7"/>
    <a:srgbClr val="A9FB93"/>
    <a:srgbClr val="797600"/>
    <a:srgbClr val="FBFBFB"/>
    <a:srgbClr val="BFBD00"/>
    <a:srgbClr val="004A12"/>
    <a:srgbClr val="00D633"/>
    <a:srgbClr val="93FFAD"/>
    <a:srgbClr val="00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51" autoAdjust="0"/>
  </p:normalViewPr>
  <p:slideViewPr>
    <p:cSldViewPr snapToGrid="0" showGuides="1">
      <p:cViewPr>
        <p:scale>
          <a:sx n="100" d="100"/>
          <a:sy n="100" d="100"/>
        </p:scale>
        <p:origin x="-384" y="-60"/>
      </p:cViewPr>
      <p:guideLst>
        <p:guide orient="horz" pos="3622"/>
        <p:guide orient="horz" pos="1025"/>
        <p:guide orient="horz" pos="2985"/>
        <p:guide orient="horz" pos="1679"/>
        <p:guide orient="horz" pos="2341"/>
        <p:guide pos="4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F120042-DE19-4A60-A65E-D372A0AD7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5D589F5-B5B1-4C39-AF4D-B7FD66FF2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F38C-7FED-4B93-A934-AE2D2B1F54F8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E87EA78-F1EE-447D-BF02-8591EAF59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B45A96-9915-40E5-8CA7-93EBEEC71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1E4C-C986-4718-9D9E-614AF5FF5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9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F4B1-53BF-4CEB-935B-B85CBB7C7FF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5938-7C47-44BA-8EE7-44C4AA1C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5.xml" Type="http://schemas.openxmlformats.org/officeDocument/2006/relationships/tags"/><Relationship Id="rId7" Target="../media/image3.jpeg" Type="http://schemas.openxmlformats.org/officeDocument/2006/relationships/image"/><Relationship Id="rId2" Target="../tags/tag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3" Target="../tags/tag21.xml" Type="http://schemas.openxmlformats.org/officeDocument/2006/relationships/tags"/><Relationship Id="rId2" Target="../tags/tag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tags/tag23.xml" Type="http://schemas.openxmlformats.org/officeDocument/2006/relationships/tags"/><Relationship Id="rId2" Target="../tags/tag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tags/tag25.xml" Type="http://schemas.openxmlformats.org/officeDocument/2006/relationships/tags"/><Relationship Id="rId2" Target="../tags/tag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3.xml.rels><?xml version="1.0" encoding="UTF-8" standalone="yes" ?><Relationships xmlns="http://schemas.openxmlformats.org/package/2006/relationships"><Relationship Id="rId3" Target="../tags/tag27.xml" Type="http://schemas.openxmlformats.org/officeDocument/2006/relationships/tags"/><Relationship Id="rId2" Target="../tags/tag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3" Target="../tags/tag29.xml" Type="http://schemas.openxmlformats.org/officeDocument/2006/relationships/tags"/><Relationship Id="rId2" Target="../tags/tag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33.xml" Type="http://schemas.openxmlformats.org/officeDocument/2006/relationships/tags"/><Relationship Id="rId7" Target="../media/image3.jpeg" Type="http://schemas.openxmlformats.org/officeDocument/2006/relationships/image"/><Relationship Id="rId2" Target="../tags/tag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7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4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8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5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9.xml.rels><?xml version="1.0" encoding="UTF-8" standalone="yes" ?><Relationships xmlns="http://schemas.openxmlformats.org/package/2006/relationships"><Relationship Id="rId3" Target="../tags/tag37.xml" Type="http://schemas.openxmlformats.org/officeDocument/2006/relationships/tags"/><Relationship Id="rId2" Target="../tags/tag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6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20.xml.rels><?xml version="1.0" encoding="UTF-8" standalone="yes" ?><Relationships xmlns="http://schemas.openxmlformats.org/package/2006/relationships"><Relationship Id="rId3" Target="../tags/tag39.xml" Type="http://schemas.openxmlformats.org/officeDocument/2006/relationships/tags"/><Relationship Id="rId2" Target="../tags/tag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1.xml.rels><?xml version="1.0" encoding="UTF-8" standalone="yes" ?><Relationships xmlns="http://schemas.openxmlformats.org/package/2006/relationships"><Relationship Id="rId3" Target="../tags/tag41.xml" Type="http://schemas.openxmlformats.org/officeDocument/2006/relationships/tags"/><Relationship Id="rId2" Target="../tags/tag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2.xml.rels><?xml version="1.0" encoding="UTF-8" standalone="yes" ?><Relationships xmlns="http://schemas.openxmlformats.org/package/2006/relationships"><Relationship Id="rId3" Target="../tags/tag43.xml" Type="http://schemas.openxmlformats.org/officeDocument/2006/relationships/tags"/><Relationship Id="rId2" Target="../tags/tag4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3" Target="../tags/tag45.xml" Type="http://schemas.openxmlformats.org/officeDocument/2006/relationships/tags"/><Relationship Id="rId2" Target="../tags/tag4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4.xml.rels><?xml version="1.0" encoding="UTF-8" standalone="yes" ?><Relationships xmlns="http://schemas.openxmlformats.org/package/2006/relationships"><Relationship Id="rId3" Target="../tags/tag47.xml" Type="http://schemas.openxmlformats.org/officeDocument/2006/relationships/tags"/><Relationship Id="rId2" Target="../tags/tag4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5.xml.rels><?xml version="1.0" encoding="UTF-8" standalone="yes" ?><Relationships xmlns="http://schemas.openxmlformats.org/package/2006/relationships"><Relationship Id="rId3" Target="../tags/tag49.xml" Type="http://schemas.openxmlformats.org/officeDocument/2006/relationships/tags"/><Relationship Id="rId2" Target="../tags/tag4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6.xml.rels><?xml version="1.0" encoding="UTF-8" standalone="yes" ?><Relationships xmlns="http://schemas.openxmlformats.org/package/2006/relationships"><Relationship Id="rId3" Target="../tags/tag51.xml" Type="http://schemas.openxmlformats.org/officeDocument/2006/relationships/tags"/><Relationship Id="rId2" Target="../tags/tag5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7.xml.rels><?xml version="1.0" encoding="UTF-8" standalone="yes" ?><Relationships xmlns="http://schemas.openxmlformats.org/package/2006/relationships"><Relationship Id="rId3" Target="../tags/tag53.xml" Type="http://schemas.openxmlformats.org/officeDocument/2006/relationships/tags"/><Relationship Id="rId2" Target="../tags/tag5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8.xml.rels><?xml version="1.0" encoding="UTF-8" standalone="yes" ?><Relationships xmlns="http://schemas.openxmlformats.org/package/2006/relationships"><Relationship Id="rId3" Target="../tags/tag55.xml" Type="http://schemas.openxmlformats.org/officeDocument/2006/relationships/tags"/><Relationship Id="rId2" Target="../tags/tag5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9.xml.rels><?xml version="1.0" encoding="UTF-8" standalone="yes" ?><Relationships xmlns="http://schemas.openxmlformats.org/package/2006/relationships"><Relationship Id="rId3" Target="../tags/tag57.xml" Type="http://schemas.openxmlformats.org/officeDocument/2006/relationships/tags"/><Relationship Id="rId2" Target="../tags/tag5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7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0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61.xml" Type="http://schemas.openxmlformats.org/officeDocument/2006/relationships/tags"/><Relationship Id="rId7" Target="../media/image3.jpeg" Type="http://schemas.openxmlformats.org/officeDocument/2006/relationships/image"/><Relationship Id="rId2" Target="../tags/tag6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1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2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2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3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3.xml.rels><?xml version="1.0" encoding="UTF-8" standalone="yes" ?><Relationships xmlns="http://schemas.openxmlformats.org/package/2006/relationships"><Relationship Id="rId3" Target="../tags/tag65.xml" Type="http://schemas.openxmlformats.org/officeDocument/2006/relationships/tags"/><Relationship Id="rId2" Target="../tags/tag6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4.xml.rels><?xml version="1.0" encoding="UTF-8" standalone="yes" ?><Relationships xmlns="http://schemas.openxmlformats.org/package/2006/relationships"><Relationship Id="rId3" Target="../tags/tag67.xml" Type="http://schemas.openxmlformats.org/officeDocument/2006/relationships/tags"/><Relationship Id="rId2" Target="../tags/tag6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5.xml.rels><?xml version="1.0" encoding="UTF-8" standalone="yes" ?><Relationships xmlns="http://schemas.openxmlformats.org/package/2006/relationships"><Relationship Id="rId3" Target="../tags/tag69.xml" Type="http://schemas.openxmlformats.org/officeDocument/2006/relationships/tags"/><Relationship Id="rId2" Target="../tags/tag6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6.xml.rels><?xml version="1.0" encoding="UTF-8" standalone="yes" ?><Relationships xmlns="http://schemas.openxmlformats.org/package/2006/relationships"><Relationship Id="rId3" Target="../tags/tag71.xml" Type="http://schemas.openxmlformats.org/officeDocument/2006/relationships/tags"/><Relationship Id="rId2" Target="../tags/tag7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3" Target="../tags/tag73.xml" Type="http://schemas.openxmlformats.org/officeDocument/2006/relationships/tags"/><Relationship Id="rId2" Target="../tags/tag7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3" Target="../tags/tag75.xml" Type="http://schemas.openxmlformats.org/officeDocument/2006/relationships/tags"/><Relationship Id="rId2" Target="../tags/tag7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9.xml.rels><?xml version="1.0" encoding="UTF-8" standalone="yes" ?><Relationships xmlns="http://schemas.openxmlformats.org/package/2006/relationships"><Relationship Id="rId3" Target="../tags/tag77.xml" Type="http://schemas.openxmlformats.org/officeDocument/2006/relationships/tags"/><Relationship Id="rId2" Target="../tags/tag7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tags/tag9.xml" Type="http://schemas.openxmlformats.org/officeDocument/2006/relationships/tags"/><Relationship Id="rId2" Target="../tags/tag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40.xml.rels><?xml version="1.0" encoding="UTF-8" standalone="yes" ?><Relationships xmlns="http://schemas.openxmlformats.org/package/2006/relationships"><Relationship Id="rId3" Target="../tags/tag79.xml" Type="http://schemas.openxmlformats.org/officeDocument/2006/relationships/tags"/><Relationship Id="rId2" Target="../tags/tag7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1.xml.rels><?xml version="1.0" encoding="UTF-8" standalone="yes" ?><Relationships xmlns="http://schemas.openxmlformats.org/package/2006/relationships"><Relationship Id="rId3" Target="../tags/tag81.xml" Type="http://schemas.openxmlformats.org/officeDocument/2006/relationships/tags"/><Relationship Id="rId2" Target="../tags/tag8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2.xml.rels><?xml version="1.0" encoding="UTF-8" standalone="yes" ?><Relationships xmlns="http://schemas.openxmlformats.org/package/2006/relationships"><Relationship Id="rId3" Target="../tags/tag83.xml" Type="http://schemas.openxmlformats.org/officeDocument/2006/relationships/tags"/><Relationship Id="rId2" Target="../tags/tag8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3.xml.rels><?xml version="1.0" encoding="UTF-8" standalone="yes" ?><Relationships xmlns="http://schemas.openxmlformats.org/package/2006/relationships"><Relationship Id="rId3" Target="../tags/tag85.xml" Type="http://schemas.openxmlformats.org/officeDocument/2006/relationships/tags"/><Relationship Id="rId2" Target="../tags/tag8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4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89.xml" Type="http://schemas.openxmlformats.org/officeDocument/2006/relationships/tags"/><Relationship Id="rId7" Target="../media/image3.jpeg" Type="http://schemas.openxmlformats.org/officeDocument/2006/relationships/image"/><Relationship Id="rId2" Target="../tags/tag8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5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0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6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1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7.xml.rels><?xml version="1.0" encoding="UTF-8" standalone="yes" ?><Relationships xmlns="http://schemas.openxmlformats.org/package/2006/relationships"><Relationship Id="rId3" Target="../tags/tag93.xml" Type="http://schemas.openxmlformats.org/officeDocument/2006/relationships/tags"/><Relationship Id="rId2" Target="../tags/tag9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8.xml.rels><?xml version="1.0" encoding="UTF-8" standalone="yes" ?><Relationships xmlns="http://schemas.openxmlformats.org/package/2006/relationships"><Relationship Id="rId3" Target="../tags/tag95.xml" Type="http://schemas.openxmlformats.org/officeDocument/2006/relationships/tags"/><Relationship Id="rId2" Target="../tags/tag9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9.xml.rels><?xml version="1.0" encoding="UTF-8" standalone="yes" ?><Relationships xmlns="http://schemas.openxmlformats.org/package/2006/relationships"><Relationship Id="rId3" Target="../tags/tag97.xml" Type="http://schemas.openxmlformats.org/officeDocument/2006/relationships/tags"/><Relationship Id="rId2" Target="../tags/tag9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tags/tag11.xml" Type="http://schemas.openxmlformats.org/officeDocument/2006/relationships/tags"/><Relationship Id="rId2" Target="../tags/tag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50.xml.rels><?xml version="1.0" encoding="UTF-8" standalone="yes" ?><Relationships xmlns="http://schemas.openxmlformats.org/package/2006/relationships"><Relationship Id="rId3" Target="../tags/tag99.xml" Type="http://schemas.openxmlformats.org/officeDocument/2006/relationships/tags"/><Relationship Id="rId2" Target="../tags/tag9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1.xml.rels><?xml version="1.0" encoding="UTF-8" standalone="yes" ?><Relationships xmlns="http://schemas.openxmlformats.org/package/2006/relationships"><Relationship Id="rId3" Target="../tags/tag101.xml" Type="http://schemas.openxmlformats.org/officeDocument/2006/relationships/tags"/><Relationship Id="rId2" Target="../tags/tag10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3" Target="../tags/tag103.xml" Type="http://schemas.openxmlformats.org/officeDocument/2006/relationships/tags"/><Relationship Id="rId2" Target="../tags/tag10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3.xml.rels><?xml version="1.0" encoding="UTF-8" standalone="yes" ?><Relationships xmlns="http://schemas.openxmlformats.org/package/2006/relationships"><Relationship Id="rId3" Target="../tags/tag105.xml" Type="http://schemas.openxmlformats.org/officeDocument/2006/relationships/tags"/><Relationship Id="rId2" Target="../tags/tag10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4.xml.rels><?xml version="1.0" encoding="UTF-8" standalone="yes" ?><Relationships xmlns="http://schemas.openxmlformats.org/package/2006/relationships"><Relationship Id="rId3" Target="../tags/tag107.xml" Type="http://schemas.openxmlformats.org/officeDocument/2006/relationships/tags"/><Relationship Id="rId2" Target="../tags/tag10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5.xml.rels><?xml version="1.0" encoding="UTF-8" standalone="yes" ?><Relationships xmlns="http://schemas.openxmlformats.org/package/2006/relationships"><Relationship Id="rId3" Target="../tags/tag109.xml" Type="http://schemas.openxmlformats.org/officeDocument/2006/relationships/tags"/><Relationship Id="rId2" Target="../tags/tag10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6.xml.rels><?xml version="1.0" encoding="UTF-8" standalone="yes" ?><Relationships xmlns="http://schemas.openxmlformats.org/package/2006/relationships"><Relationship Id="rId3" Target="../tags/tag111.xml" Type="http://schemas.openxmlformats.org/officeDocument/2006/relationships/tags"/><Relationship Id="rId2" Target="../tags/tag1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7.xml.rels><?xml version="1.0" encoding="UTF-8" standalone="yes" ?><Relationships xmlns="http://schemas.openxmlformats.org/package/2006/relationships"><Relationship Id="rId3" Target="../tags/tag113.xml" Type="http://schemas.openxmlformats.org/officeDocument/2006/relationships/tags"/><Relationship Id="rId2" Target="../tags/tag1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8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117.xml" Type="http://schemas.openxmlformats.org/officeDocument/2006/relationships/tags"/><Relationship Id="rId7" Target="../media/image3.jpeg" Type="http://schemas.openxmlformats.org/officeDocument/2006/relationships/image"/><Relationship Id="rId2" Target="../tags/tag1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59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8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.xml.rels><?xml version="1.0" encoding="UTF-8" standalone="yes" ?><Relationships xmlns="http://schemas.openxmlformats.org/package/2006/relationships"><Relationship Id="rId3" Target="../tags/tag13.xml" Type="http://schemas.openxmlformats.org/officeDocument/2006/relationships/tags"/><Relationship Id="rId2" Target="../tags/tag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60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9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1.xml.rels><?xml version="1.0" encoding="UTF-8" standalone="yes" ?><Relationships xmlns="http://schemas.openxmlformats.org/package/2006/relationships"><Relationship Id="rId3" Target="../tags/tag121.xml" Type="http://schemas.openxmlformats.org/officeDocument/2006/relationships/tags"/><Relationship Id="rId2" Target="../tags/tag1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2.xml.rels><?xml version="1.0" encoding="UTF-8" standalone="yes" ?><Relationships xmlns="http://schemas.openxmlformats.org/package/2006/relationships"><Relationship Id="rId3" Target="../tags/tag123.xml" Type="http://schemas.openxmlformats.org/officeDocument/2006/relationships/tags"/><Relationship Id="rId2" Target="../tags/tag1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3.xml.rels><?xml version="1.0" encoding="UTF-8" standalone="yes" ?><Relationships xmlns="http://schemas.openxmlformats.org/package/2006/relationships"><Relationship Id="rId3" Target="../tags/tag125.xml" Type="http://schemas.openxmlformats.org/officeDocument/2006/relationships/tags"/><Relationship Id="rId2" Target="../tags/tag1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4.xml.rels><?xml version="1.0" encoding="UTF-8" standalone="yes" ?><Relationships xmlns="http://schemas.openxmlformats.org/package/2006/relationships"><Relationship Id="rId3" Target="../tags/tag127.xml" Type="http://schemas.openxmlformats.org/officeDocument/2006/relationships/tags"/><Relationship Id="rId2" Target="../tags/tag1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5.xml.rels><?xml version="1.0" encoding="UTF-8" standalone="yes" ?><Relationships xmlns="http://schemas.openxmlformats.org/package/2006/relationships"><Relationship Id="rId3" Target="../tags/tag129.xml" Type="http://schemas.openxmlformats.org/officeDocument/2006/relationships/tags"/><Relationship Id="rId2" Target="../tags/tag1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6.xml.rels><?xml version="1.0" encoding="UTF-8" standalone="yes" ?><Relationships xmlns="http://schemas.openxmlformats.org/package/2006/relationships"><Relationship Id="rId3" Target="../tags/tag131.xml" Type="http://schemas.openxmlformats.org/officeDocument/2006/relationships/tags"/><Relationship Id="rId2" Target="../tags/tag13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7.xml.rels><?xml version="1.0" encoding="UTF-8" standalone="yes" ?><Relationships xmlns="http://schemas.openxmlformats.org/package/2006/relationships"><Relationship Id="rId3" Target="../tags/tag133.xml" Type="http://schemas.openxmlformats.org/officeDocument/2006/relationships/tags"/><Relationship Id="rId2" Target="../tags/tag1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8.xml.rels><?xml version="1.0" encoding="UTF-8" standalone="yes" ?><Relationships xmlns="http://schemas.openxmlformats.org/package/2006/relationships"><Relationship Id="rId3" Target="../tags/tag135.xml" Type="http://schemas.openxmlformats.org/officeDocument/2006/relationships/tags"/><Relationship Id="rId2" Target="../tags/tag13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9.xml.rels><?xml version="1.0" encoding="UTF-8" standalone="yes" ?><Relationships xmlns="http://schemas.openxmlformats.org/package/2006/relationships"><Relationship Id="rId3" Target="../tags/tag137.xml" Type="http://schemas.openxmlformats.org/officeDocument/2006/relationships/tags"/><Relationship Id="rId2" Target="../tags/tag1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tags/tag15.xml" Type="http://schemas.openxmlformats.org/officeDocument/2006/relationships/tags"/><Relationship Id="rId2" Target="../tags/tag1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70.xml.rels><?xml version="1.0" encoding="UTF-8" standalone="yes" ?><Relationships xmlns="http://schemas.openxmlformats.org/package/2006/relationships"><Relationship Id="rId3" Target="../tags/tag139.xml" Type="http://schemas.openxmlformats.org/officeDocument/2006/relationships/tags"/><Relationship Id="rId2" Target="../tags/tag1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1.xml.rels><?xml version="1.0" encoding="UTF-8" standalone="yes" ?><Relationships xmlns="http://schemas.openxmlformats.org/package/2006/relationships"><Relationship Id="rId3" Target="../tags/tag141.xml" Type="http://schemas.openxmlformats.org/officeDocument/2006/relationships/tags"/><Relationship Id="rId2" Target="../tags/tag1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tags/tag17.xml" Type="http://schemas.openxmlformats.org/officeDocument/2006/relationships/tags"/><Relationship Id="rId2" Target="../tags/tag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tags/tag19.xml" Type="http://schemas.openxmlformats.org/officeDocument/2006/relationships/tags"/><Relationship Id="rId2" Target="../tags/tag1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 eaLnBrk="1" indent="0" lvl="0" marL="0"/>
            <a:endParaRPr b="0" baseline="0" dirty="0" i="0" lang="en-US" sz="1800">
              <a:solidFill>
                <a:schemeClr val="tx1"/>
              </a:solidFill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48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35283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8388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240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567681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24285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3F0-3C44-476E-94BB-ACB15BB674D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AAF-BF80-499C-B392-4C9781EE2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0414567"/>
      </p:ext>
    </p:extLst>
  </p:cSld>
  <p:clrMapOvr>
    <a:masterClrMapping/>
  </p:clrMapOvr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2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5410897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7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61433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315811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51747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76828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422460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30502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203212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32731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94051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87071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60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7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0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50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4468483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2002385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3345676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1223853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279665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854828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93439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2102775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595099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364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698431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7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13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98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8276111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873447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4534081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66685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50360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244467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8482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80156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191129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60553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53213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8123400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74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00996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68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2057004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46731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864395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49529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410165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123823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900797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9069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917462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614914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359741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85221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1147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52659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tags/tag2.xml" Type="http://schemas.openxmlformats.org/officeDocument/2006/relationships/tags"/><Relationship Id="rId3" Target="../slideLayouts/slideLayout3.xml" Type="http://schemas.openxmlformats.org/officeDocument/2006/relationships/slideLayout"/><Relationship Id="rId21" Target="../media/image1.emf" Type="http://schemas.openxmlformats.org/officeDocument/2006/relationships/image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2" Target="../slideLayouts/slideLayout2.xml" Type="http://schemas.openxmlformats.org/officeDocument/2006/relationships/slideLayout"/><Relationship Id="rId16" Target="../theme/theme1.xml" Type="http://schemas.openxmlformats.org/officeDocument/2006/relationships/theme"/><Relationship Id="rId20" Target="../media/image1.emf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slideLayouts/slideLayout15.xml" Type="http://schemas.openxmlformats.org/officeDocument/2006/relationships/slideLayout"/><Relationship Id="rId10" Target="../slideLayouts/slideLayout10.xml" Type="http://schemas.openxmlformats.org/officeDocument/2006/relationships/slideLayout"/><Relationship Id="rId19" Target="../tags/tag3.xml" Type="http://schemas.openxmlformats.org/officeDocument/2006/relationships/tags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Relationship Id="rId22" Target="../media/image2.png" Type="http://schemas.openxmlformats.org/officeDocument/2006/relationships/image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23.xml" Type="http://schemas.openxmlformats.org/officeDocument/2006/relationships/slideLayout"/><Relationship Id="rId13" Target="../slideLayouts/slideLayout28.xml" Type="http://schemas.openxmlformats.org/officeDocument/2006/relationships/slideLayout"/><Relationship Id="rId18" Target="../tags/tag31.xml" Type="http://schemas.openxmlformats.org/officeDocument/2006/relationships/tags"/><Relationship Id="rId3" Target="../slideLayouts/slideLayout18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22.xml" Type="http://schemas.openxmlformats.org/officeDocument/2006/relationships/slideLayout"/><Relationship Id="rId12" Target="../slideLayouts/slideLayout27.xml" Type="http://schemas.openxmlformats.org/officeDocument/2006/relationships/slideLayout"/><Relationship Id="rId17" Target="../tags/tag30.xml" Type="http://schemas.openxmlformats.org/officeDocument/2006/relationships/tags"/><Relationship Id="rId2" Target="../slideLayouts/slideLayout17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6.xml" Type="http://schemas.openxmlformats.org/officeDocument/2006/relationships/slideLayout"/><Relationship Id="rId6" Target="../slideLayouts/slideLayout21.xml" Type="http://schemas.openxmlformats.org/officeDocument/2006/relationships/slideLayout"/><Relationship Id="rId11" Target="../slideLayouts/slideLayout26.xml" Type="http://schemas.openxmlformats.org/officeDocument/2006/relationships/slideLayout"/><Relationship Id="rId5" Target="../slideLayouts/slideLayout20.xml" Type="http://schemas.openxmlformats.org/officeDocument/2006/relationships/slideLayout"/><Relationship Id="rId15" Target="../theme/theme2.xml" Type="http://schemas.openxmlformats.org/officeDocument/2006/relationships/theme"/><Relationship Id="rId10" Target="../slideLayouts/slideLayout25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19.xml" Type="http://schemas.openxmlformats.org/officeDocument/2006/relationships/slideLayout"/><Relationship Id="rId9" Target="../slideLayouts/slideLayout24.xml" Type="http://schemas.openxmlformats.org/officeDocument/2006/relationships/slideLayout"/><Relationship Id="rId14" Target="../slideLayouts/slideLayout29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7.xml" Type="http://schemas.openxmlformats.org/officeDocument/2006/relationships/slideLayout"/><Relationship Id="rId13" Target="../slideLayouts/slideLayout42.xml" Type="http://schemas.openxmlformats.org/officeDocument/2006/relationships/slideLayout"/><Relationship Id="rId18" Target="../tags/tag59.xml" Type="http://schemas.openxmlformats.org/officeDocument/2006/relationships/tags"/><Relationship Id="rId3" Target="../slideLayouts/slideLayout32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36.xml" Type="http://schemas.openxmlformats.org/officeDocument/2006/relationships/slideLayout"/><Relationship Id="rId12" Target="../slideLayouts/slideLayout41.xml" Type="http://schemas.openxmlformats.org/officeDocument/2006/relationships/slideLayout"/><Relationship Id="rId17" Target="../tags/tag58.xml" Type="http://schemas.openxmlformats.org/officeDocument/2006/relationships/tags"/><Relationship Id="rId2" Target="../slideLayouts/slideLayout31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30.xml" Type="http://schemas.openxmlformats.org/officeDocument/2006/relationships/slideLayout"/><Relationship Id="rId6" Target="../slideLayouts/slideLayout35.xml" Type="http://schemas.openxmlformats.org/officeDocument/2006/relationships/slideLayout"/><Relationship Id="rId11" Target="../slideLayouts/slideLayout40.xml" Type="http://schemas.openxmlformats.org/officeDocument/2006/relationships/slideLayout"/><Relationship Id="rId5" Target="../slideLayouts/slideLayout34.xml" Type="http://schemas.openxmlformats.org/officeDocument/2006/relationships/slideLayout"/><Relationship Id="rId15" Target="../theme/theme3.xml" Type="http://schemas.openxmlformats.org/officeDocument/2006/relationships/theme"/><Relationship Id="rId10" Target="../slideLayouts/slideLayout39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33.xml" Type="http://schemas.openxmlformats.org/officeDocument/2006/relationships/slideLayout"/><Relationship Id="rId9" Target="../slideLayouts/slideLayout38.xml" Type="http://schemas.openxmlformats.org/officeDocument/2006/relationships/slideLayout"/><Relationship Id="rId14" Target="../slideLayouts/slideLayout43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51.xml" Type="http://schemas.openxmlformats.org/officeDocument/2006/relationships/slideLayout"/><Relationship Id="rId13" Target="../slideLayouts/slideLayout56.xml" Type="http://schemas.openxmlformats.org/officeDocument/2006/relationships/slideLayout"/><Relationship Id="rId18" Target="../tags/tag87.xml" Type="http://schemas.openxmlformats.org/officeDocument/2006/relationships/tags"/><Relationship Id="rId3" Target="../slideLayouts/slideLayout46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50.xml" Type="http://schemas.openxmlformats.org/officeDocument/2006/relationships/slideLayout"/><Relationship Id="rId12" Target="../slideLayouts/slideLayout55.xml" Type="http://schemas.openxmlformats.org/officeDocument/2006/relationships/slideLayout"/><Relationship Id="rId17" Target="../tags/tag86.xml" Type="http://schemas.openxmlformats.org/officeDocument/2006/relationships/tags"/><Relationship Id="rId2" Target="../slideLayouts/slideLayout45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44.xml" Type="http://schemas.openxmlformats.org/officeDocument/2006/relationships/slideLayout"/><Relationship Id="rId6" Target="../slideLayouts/slideLayout49.xml" Type="http://schemas.openxmlformats.org/officeDocument/2006/relationships/slideLayout"/><Relationship Id="rId11" Target="../slideLayouts/slideLayout54.xml" Type="http://schemas.openxmlformats.org/officeDocument/2006/relationships/slideLayout"/><Relationship Id="rId5" Target="../slideLayouts/slideLayout48.xml" Type="http://schemas.openxmlformats.org/officeDocument/2006/relationships/slideLayout"/><Relationship Id="rId15" Target="../theme/theme4.xml" Type="http://schemas.openxmlformats.org/officeDocument/2006/relationships/theme"/><Relationship Id="rId10" Target="../slideLayouts/slideLayout53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47.xml" Type="http://schemas.openxmlformats.org/officeDocument/2006/relationships/slideLayout"/><Relationship Id="rId9" Target="../slideLayouts/slideLayout52.xml" Type="http://schemas.openxmlformats.org/officeDocument/2006/relationships/slideLayout"/><Relationship Id="rId14" Target="../slideLayouts/slideLayout57.xml" Type="http://schemas.openxmlformats.org/officeDocument/2006/relationships/slideLayout"/></Relationships>
</file>

<file path=ppt/slideMasters/_rels/slideMaster5.xml.rels><?xml version="1.0" encoding="UTF-8" standalone="yes" ?><Relationships xmlns="http://schemas.openxmlformats.org/package/2006/relationships"><Relationship Id="rId8" Target="../slideLayouts/slideLayout65.xml" Type="http://schemas.openxmlformats.org/officeDocument/2006/relationships/slideLayout"/><Relationship Id="rId13" Target="../slideLayouts/slideLayout70.xml" Type="http://schemas.openxmlformats.org/officeDocument/2006/relationships/slideLayout"/><Relationship Id="rId18" Target="../tags/tag115.xml" Type="http://schemas.openxmlformats.org/officeDocument/2006/relationships/tags"/><Relationship Id="rId3" Target="../slideLayouts/slideLayout60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64.xml" Type="http://schemas.openxmlformats.org/officeDocument/2006/relationships/slideLayout"/><Relationship Id="rId12" Target="../slideLayouts/slideLayout69.xml" Type="http://schemas.openxmlformats.org/officeDocument/2006/relationships/slideLayout"/><Relationship Id="rId17" Target="../tags/tag114.xml" Type="http://schemas.openxmlformats.org/officeDocument/2006/relationships/tags"/><Relationship Id="rId2" Target="../slideLayouts/slideLayout59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58.xml" Type="http://schemas.openxmlformats.org/officeDocument/2006/relationships/slideLayout"/><Relationship Id="rId6" Target="../slideLayouts/slideLayout63.xml" Type="http://schemas.openxmlformats.org/officeDocument/2006/relationships/slideLayout"/><Relationship Id="rId11" Target="../slideLayouts/slideLayout68.xml" Type="http://schemas.openxmlformats.org/officeDocument/2006/relationships/slideLayout"/><Relationship Id="rId5" Target="../slideLayouts/slideLayout62.xml" Type="http://schemas.openxmlformats.org/officeDocument/2006/relationships/slideLayout"/><Relationship Id="rId15" Target="../theme/theme5.xml" Type="http://schemas.openxmlformats.org/officeDocument/2006/relationships/theme"/><Relationship Id="rId10" Target="../slideLayouts/slideLayout67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61.xml" Type="http://schemas.openxmlformats.org/officeDocument/2006/relationships/slideLayout"/><Relationship Id="rId9" Target="../slideLayouts/slideLayout66.xml" Type="http://schemas.openxmlformats.org/officeDocument/2006/relationships/slideLayout"/><Relationship Id="rId14" Target="../slideLayouts/slideLayout71.xml" Type="http://schemas.openxmlformats.org/officeDocument/2006/relationships/slideLayout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fld id="{A629F11A-CAD2-4FD2-9793-0DC6E98D19B3}" type="slidenum">
              <a:rPr lang="ru-RU" smtClean="0" sz="1200">
                <a:solidFill>
                  <a:schemeClr val="tx1"/>
                </a:solidFill>
              </a:rPr>
              <a:pPr lvl="0"/>
              <a:t>‹#›</a:t>
            </a:fld>
            <a:endParaRPr dirty="0" lang="ru-RU" sz="120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435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7" r:id="rId1"/>
    <p:sldLayoutId id="2147483761" r:id="rId2"/>
    <p:sldLayoutId id="2147483766" r:id="rId3"/>
    <p:sldLayoutId id="2147483696" r:id="rId4"/>
    <p:sldLayoutId id="2147483703" r:id="rId5"/>
    <p:sldLayoutId id="2147483708" r:id="rId6"/>
    <p:sldLayoutId id="2147483701" r:id="rId7"/>
    <p:sldLayoutId id="2147483742" r:id="rId8"/>
    <p:sldLayoutId id="2147483704" r:id="rId9"/>
    <p:sldLayoutId id="2147483707" r:id="rId10"/>
    <p:sldLayoutId id="2147483706" r:id="rId11"/>
    <p:sldLayoutId id="2147483716" r:id="rId12"/>
    <p:sldLayoutId id="2147483709" r:id="rId13"/>
    <p:sldLayoutId id="2147483710" r:id="rId14"/>
    <p:sldLayoutId id="2147483828" r:id="rId15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998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3200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251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5046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15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1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258485" y="350839"/>
            <a:ext cx="7742767" cy="485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Ә.Сағынов </a:t>
            </a:r>
            <a:r>
              <a:rPr lang="kk-KZ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Қарағанды техникалық университеті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технический университет имени А. </a:t>
            </a:r>
            <a:r>
              <a:rPr lang="ru-RU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Сагинова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Karaganda Technical University named after A. </a:t>
            </a:r>
            <a:r>
              <a:rPr lang="en-US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Saginov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1"/>
            <a:ext cx="12192000" cy="2676525"/>
          </a:xfrm>
        </p:spPr>
        <p:txBody>
          <a:bodyPr/>
          <a:lstStyle/>
          <a:p>
            <a:pPr eaLnBrk="1" hangingPunct="1"/>
            <a:r>
              <a:rPr lang="kk-KZ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горного производства</a:t>
            </a:r>
            <a:endParaRPr lang="en-US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PhD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и.о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доцента кафедры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«Разработка месторождений полезных ископаемых»</a:t>
            </a:r>
          </a:p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Рабатұлы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Мұхаммедрахым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74037"/>
            <a:ext cx="150360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222501" y="5827713"/>
            <a:ext cx="7744884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Республика Казахстан</a:t>
            </a:r>
            <a:endParaRPr lang="ru-RU" alt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город Караганда 2023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1964748"/>
            <a:ext cx="151110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873993"/>
            <a:ext cx="1307250" cy="12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6" name="Picture 2" descr="C:\Users\User\Downloads\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136" y="215380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7" name="Picture 3" descr="C:\Users\User\Downloads\phot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36" y="74037"/>
            <a:ext cx="1662255" cy="16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231117"/>
            <a:ext cx="600400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Существенное влияние на эффективность скреперных работ оказывают схемы движения скреперов (рис. 8.8).</a:t>
            </a:r>
          </a:p>
          <a:p>
            <a:pPr algn="just" defTabSz="914400"/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 "скреперные работы" однозначно применим лишь на открытых разработках. На шахтах, используя скреперные установки, выполняют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скреперование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перемещение отбитой горной массы из очистных забоев или на горизонте выпуска руды, куда она поступает под собственном весом. Кроме этой основной операции подобные работы включают также установку скреперных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блочков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дробление (взрывное или механическое) кусков руды или породы негабаритных размеров на почве выработок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скреперования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Перемещение полезных ископаемых или горных пород осуществляется по горизонтальной или слабонаклонной плоскости, реже в камерах по лежачему боку при угле падения до 3035°. Длина доставки от 1030 до 5060 м и более при размере скреперной выработки по высоте не менее 1,51,8 м.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FA6EEC-DB3C-2E2A-2AA7-176BA668776B}"/>
              </a:ext>
            </a:extLst>
          </p:cNvPr>
          <p:cNvSpPr txBox="1"/>
          <p:nvPr/>
        </p:nvSpPr>
        <p:spPr>
          <a:xfrm>
            <a:off x="6291564" y="3672874"/>
            <a:ext cx="4699322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8.8 – Схемы движения скреперов</a:t>
            </a:r>
            <a:endParaRPr lang="ru-RU" sz="1200" spc="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схемы скреперования">
            <a:extLst>
              <a:ext uri="{FF2B5EF4-FFF2-40B4-BE49-F238E27FC236}">
                <a16:creationId xmlns:a16="http://schemas.microsoft.com/office/drawing/2014/main" xmlns="" id="{4A52D3E4-8F49-CF68-6106-8753780DE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941" y="1337720"/>
            <a:ext cx="280035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 ">
            <a:extLst>
              <a:ext uri="{FF2B5EF4-FFF2-40B4-BE49-F238E27FC236}">
                <a16:creationId xmlns:a16="http://schemas.microsoft.com/office/drawing/2014/main" xmlns="" id="{507E392C-4834-0422-E8AD-ED603498EE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1186" y="1344070"/>
            <a:ext cx="1409700" cy="17970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229321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297837" y="4882417"/>
            <a:ext cx="3790708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8.1 – Скреперный комплекс МПДК-3: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 – блок; 2 – скрепер; 3 – натяжное устройство; 4 – загрузочное устройство; 5 – лебедка; 6 – роликовая опора; 7 – приводная головка конвейера; 8 и 9 – лебедка натяжного устройства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87" y="2887682"/>
            <a:ext cx="572863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Механизированный погрузочно-доставочный комплекс МПДК-3 предназначен для механизации погрузки и транспортирования горной массы при проведении горизонтальных и наклонных (сверху вниз до 18°) горных выработок в свету не менее 5,8 м2 и высотой не менее 1,85 м.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Комплекс МПДК-3 (рис. 8.1) состоит из скрепера 2, загрузочного устройства 4, скреперной лебедки 5, натяжного устройства 3, роликовых опор 6 и блока 1. Габариты комплекса МПДК-3 позволяют применять его в выработках меньшего сечения.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CB64CD0-4E59-AA61-CD47-54FD20E026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"/>
          <a:stretch/>
        </p:blipFill>
        <p:spPr bwMode="auto">
          <a:xfrm>
            <a:off x="6792891" y="2228850"/>
            <a:ext cx="4800600" cy="2400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2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6210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7954"/>
            <a:ext cx="604198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Для проходки </a:t>
            </a:r>
            <a:r>
              <a:rPr altLang="x-none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горноразведочных</a:t>
            </a:r>
            <a:r>
              <a:rPr altLang="x-none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выработок рекомендуют применять самоходный </a:t>
            </a:r>
            <a:r>
              <a:rPr altLang="x-none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гидрофицированный</a:t>
            </a:r>
            <a:r>
              <a:rPr altLang="x-none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скреперный комплекс (рис. 8.2), состоящий из двух частей: самоходно-монтажной базы и собственно скреперного полка. Самоходно-транспортная база представлена ходовой частью и поворотной платформой машины ППН-1с, дополнительно оборудованной гидравлическими цилиндрами 9, направляющими траверсами 8 подъема скреперного полка 1, </a:t>
            </a:r>
            <a:r>
              <a:rPr altLang="x-none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гидрораспределителем</a:t>
            </a:r>
            <a:r>
              <a:rPr altLang="x-none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5 и пультом управления 3. Скреперный полок 1 представляет собой горизонтальную площадку. На одном конце монтируют лебедку 7 на салазках, позволяющих перемещать ее в транспортное или рабочее положение; другой конец площадки полка — это лоток (желоб) со съемными боковыми ограждениями 4, направляющими скрепер к месту разгрузки. Разгружают скрепер в средней части платформы полка в вагонетки через отверстие, перекрытое решеткой. Самоходную базу </a:t>
            </a:r>
            <a:r>
              <a:rPr altLang="x-none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гидрофицированного</a:t>
            </a:r>
            <a:r>
              <a:rPr altLang="x-none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скреперного комплекса используют для перевозки скреперного полка к устью намечаемой к проходке выработки.</a:t>
            </a: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EB1406-CE36-2BAA-6D42-953307004D76}"/>
              </a:ext>
            </a:extLst>
          </p:cNvPr>
          <p:cNvSpPr txBox="1"/>
          <p:nvPr/>
        </p:nvSpPr>
        <p:spPr>
          <a:xfrm>
            <a:off x="7621929" y="5788079"/>
            <a:ext cx="3537994" cy="907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8.2 – Самоходный </a:t>
            </a:r>
            <a:r>
              <a:rPr b="1"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гидрофицированный</a:t>
            </a: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скреперный комплекс: 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 – полок; 2- скрепер; 3 – пульт управления; 4 – боковое ограждение; 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5 -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гидрораспределитель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с манометром; 6,7 лебедка; 8 – направляющие траверсы; 9 – гидроцилиндры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589A760-C534-7E78-FA3C-5912054F35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"/>
          <a:stretch/>
        </p:blipFill>
        <p:spPr bwMode="auto">
          <a:xfrm>
            <a:off x="6824964" y="1210640"/>
            <a:ext cx="4838700" cy="4286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3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39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245768" y="6279025"/>
            <a:ext cx="4600937" cy="561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8.3 – Доставка руды скреперными установками: 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- в рудоспуск; б - то же с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безлюковой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загрузкой вагонеток, 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- из подготовительного забоя с загрузкой вагонеток через передвижной полок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05" y="2671340"/>
            <a:ext cx="637379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Скреперная установка (рис. 8.3, а) включает в себя скреперную лебедку 1, скрепер 2, головной 3 и хвостовой 4 канаты, концевые и поддерживающие блоки 5. При работе скрепер совершает периодические возвратно-поступательные движения: порожний скрепер перемещается в сторону забоя с помощью хвостового каната, от забоя — с помощью головного каната. Внедряясь в разрыхленную горную массу, скрепер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самозагружается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доставляет ее волоком по почве очистной или подготовительной выработки до места разгрузки.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99B8E4F-B8E3-EDE1-C41A-FAB460AEE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768" y="1088262"/>
            <a:ext cx="4282174" cy="5017384"/>
          </a:xfrm>
          <a:prstGeom prst="rect">
            <a:avLst/>
          </a:prstGeom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2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522333" y="4700528"/>
            <a:ext cx="5333999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8.4 – Схемы скреперных установок: 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а, б — с двухбарабанной лебедкой при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скреперовании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углом в две стадии; 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в, г — с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трехбарабанной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лебедкой при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скреперовании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соответственно под углом и по площади очистной камеры; 1 — лебедка; 2 — скрепер; 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— головной канат; 4 — хвостовой канат; 5 — блоки; 6 —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рудопуск</a:t>
            </a:r>
            <a:endParaRPr lang="ru-RU" sz="1200" spc="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06" y="2240455"/>
            <a:ext cx="4979042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скреперование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руды производят по прямой с использованием двухбарабанной скреперной лебедки. Кроме этого возможно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скреперование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углом одной скреперной установкой с доставкой руды в две стадии: вначале — «из-за угла» по выработке I до оси выработки II (рис. 8.4, а), затем по выработке II с предварительной перепасовкой каната на другой концевой блок (рис. 8.4, б).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Скреперование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углом осуществляют двумя скреперными установками с последовательной доставкой руды или одной установкой с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трехбарабанной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лебедкой (рис. 8.4, б), при этом перемещение груженого скрепера «из-за угла» производят правым крайним канатом, а по направлению к рудоспуску по прямой — средним канатом.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A30353C-48E5-73E0-C7DD-F2A364D72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537" y="2290502"/>
            <a:ext cx="6106795" cy="2184400"/>
          </a:xfrm>
          <a:prstGeom prst="rect">
            <a:avLst/>
          </a:prstGeom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914986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141580" y="5858797"/>
            <a:ext cx="4490977" cy="561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8.4 – Типы скреперов: 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а - г — гребковые 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(а — односторонний жесткий; б — двусторонний жесткий; в — односекционный 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шарнирноскладывающийся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; 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 — многосекционный); д — ящичный</a:t>
            </a:r>
            <a:endParaRPr dirty="0" lang="x-none" sz="12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3899"/>
            <a:ext cx="589271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Гребковый скрепер (см. рис. 8.5, а) состоит из корпуса 1, представляющего собой заднюю стенку, рабочая кромка которой снабжена сменным лезвием 2, выполненным из износостойкой хромоникелевой стали, боковых тяг 3 и двух серег 4 и 5 .для крепления головного и хвостового канатов. Благодаря такой конструкции обеспечивается хорошее внедрение гребкового скрепера в крупнокусковую горную массу, но ввиду отсутствия боковых стенок возможны некоторые потери руды по трассе доставки.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Гребковые скреперы выполняют односторонними (см. рис. 8.5, а) или двухсторонними (см. рис. 8.5, б) с двумя рабочими лезвиями. Двухсторонние скреперы в случае переворота в процессе движения по навалу крупнокусковой руды не требуют восстановления их в прежнее положение, однако применение их возможно только в выработках значительной высоты.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Гребковый шарнирно-складывающийся скрепер (см. рис. 8.5, в) обеспечивает хорошее внедрение и заполнение. При холостом ходе благодаря складыванию задней стенки уменьшается сопротивление перемещению скрепера. Он редко опрокидывается и проходит через небольшой просвет под кровлей выработки над навалом руды.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Многосекционные гребковые скреперы выполняют жесткими или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шарнирноскладывающимися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(см. рис. 8.5, г). Такие скреперы при относительно небольшой ширине обеспечивают большую производительность, чем односекционные, и применяются в выработках шириной 1,6—2 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5334B0B-72FC-E368-1343-CF59315CFF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131"/>
          <a:stretch/>
        </p:blipFill>
        <p:spPr bwMode="auto">
          <a:xfrm>
            <a:off x="7626452" y="814810"/>
            <a:ext cx="3275256" cy="48452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6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335538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766612" y="4832895"/>
            <a:ext cx="3686534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8.5 – Устройство и характеристики электрических лебедок</a:t>
            </a:r>
            <a:endParaRPr dirty="0" lang="ru-RU" spc="50" sz="1200"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092890"/>
            <a:ext cx="659757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Лебедка электрическая – одно из самых популярных грузоподъемных устройств. Универсальное приспособление используется в строительстве, в производственных цехах, автомобилестроении и в ремонтных мастерских. При компактных размерах характеризуется повышенной мощностью. Делает удобным производственный и ремонтный процесс, позволяет проводить операции с тяжелыми грузами при этом не требует физических усилий оператора (рис. 8.5)</a:t>
            </a:r>
          </a:p>
        </p:txBody>
      </p:sp>
      <p:pic>
        <p:nvPicPr>
          <p:cNvPr descr="Составляющие электрической лебедки" id="3" name="Рисунок 2">
            <a:extLst>
              <a:ext uri="{FF2B5EF4-FFF2-40B4-BE49-F238E27FC236}">
                <a16:creationId xmlns:a16="http://schemas.microsoft.com/office/drawing/2014/main" xmlns="" id="{59C58F1F-A6CB-8E0B-4D29-7D2741E6CF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" r="56"/>
          <a:stretch/>
        </p:blipFill>
        <p:spPr bwMode="auto">
          <a:xfrm>
            <a:off x="6765403" y="2000708"/>
            <a:ext cx="5340350" cy="2625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7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50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587204" y="4559601"/>
            <a:ext cx="4271058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8.6 – Конструкция лебедки 1ЛШВ-01</a:t>
            </a:r>
            <a:endParaRPr lang="ru-RU" sz="1200" spc="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11837"/>
            <a:ext cx="661493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Лебедка 1ЛШВ-01 состоит из следующих основных составных частей: рамы 1, трехступенчатого редуктора, встроенного в барабан, кронштейна правого 4, кронштейна левого 5, фрикциона 6, тормоза фрикциона 7, тормоза рабочего 8, тормоза предохранительного 9. Остальные детали и узлы аналогичны лебедке 1ЛШВ (см. рис. 8.6).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Фрикцион 6 предназначен для плавного присоединения (отсоединения) барабана к приводу, а также для защиты деталей от поломок при перегрузке на канате. Особенностью лебедок 1ЛШВ является применение встроенного в барабан редуктора.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68D9DE5-9B24-E244-4DD1-8033AE598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466" y="2502980"/>
            <a:ext cx="5237480" cy="1771015"/>
          </a:xfrm>
          <a:prstGeom prst="rect">
            <a:avLst/>
          </a:prstGeom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087722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Назначение, классификация,  устройство  и правила эксплуатации скреперных лебедок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85168"/>
            <a:ext cx="581049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 зависимости от характера скреперных работ различают технологические схемы с использованием скрепера в качестве основного, дополнительного, вспомогательного оборудования. Схему, где скреперы служат основным оборудованием, применяют на вскрышных и добычных работах при разработке пологих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пластообразных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залежей угля, фосфоритов (рис. 8.7) и других полезных ископаемых, а также на россыпных месторождениях.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971E77-3CC3-EF7F-1B07-4C155718BCBD}"/>
              </a:ext>
            </a:extLst>
          </p:cNvPr>
          <p:cNvSpPr txBox="1"/>
          <p:nvPr/>
        </p:nvSpPr>
        <p:spPr>
          <a:xfrm>
            <a:off x="6096000" y="3652589"/>
            <a:ext cx="4892431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8.7 – Схема скреперов при разработке пологих </a:t>
            </a:r>
            <a:r>
              <a:rPr b="1"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пластообразных</a:t>
            </a: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залежей угля, фосфоритов</a:t>
            </a:r>
            <a:endParaRPr dirty="0" lang="ru-RU" spc="50" sz="1200"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схема движения скреперов рис. 2а" id="3" name="Рисунок 2">
            <a:extLst>
              <a:ext uri="{FF2B5EF4-FFF2-40B4-BE49-F238E27FC236}">
                <a16:creationId xmlns:a16="http://schemas.microsoft.com/office/drawing/2014/main" xmlns="" id="{1C76BB6E-211F-BBC8-F385-5D91F9EE1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7" y="1031312"/>
            <a:ext cx="2895600" cy="1149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хема движения скреперов рис. 2б" id="4" name="Рисунок 3">
            <a:extLst>
              <a:ext uri="{FF2B5EF4-FFF2-40B4-BE49-F238E27FC236}">
                <a16:creationId xmlns:a16="http://schemas.microsoft.com/office/drawing/2014/main" xmlns="" id="{A0B47CB2-02DF-4AD2-A0DD-32BF71EF7C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005" y="1031312"/>
            <a:ext cx="2336800" cy="1149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схема движения скреперов рис. 2в" id="7" name="Рисунок 6">
            <a:extLst>
              <a:ext uri="{FF2B5EF4-FFF2-40B4-BE49-F238E27FC236}">
                <a16:creationId xmlns:a16="http://schemas.microsoft.com/office/drawing/2014/main" xmlns="" id="{11214FB3-83BA-558F-646A-C96974C94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415" y="1031312"/>
            <a:ext cx="2336800" cy="1149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рис 2г" id="8" name="Рисунок 7">
            <a:extLst>
              <a:ext uri="{FF2B5EF4-FFF2-40B4-BE49-F238E27FC236}">
                <a16:creationId xmlns:a16="http://schemas.microsoft.com/office/drawing/2014/main" xmlns="" id="{1D3FF4DD-1324-6E0C-2414-B72AB075318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1428" r="269"/>
          <a:stretch/>
        </p:blipFill>
        <p:spPr bwMode="auto">
          <a:xfrm>
            <a:off x="6300727" y="2507124"/>
            <a:ext cx="3086100" cy="876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descr="рис 2д" id="9" name="Рисунок 8">
            <a:extLst>
              <a:ext uri="{FF2B5EF4-FFF2-40B4-BE49-F238E27FC236}">
                <a16:creationId xmlns:a16="http://schemas.microsoft.com/office/drawing/2014/main" xmlns="" id="{1A5245F9-EF0D-98A7-4647-34801637E4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914" y="1031312"/>
            <a:ext cx="23368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Семиугольник 9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9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11" name="Picture 10"/>
          <p:cNvPicPr>
            <a:picLocks noChangeArrowheads="1"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413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2.xml><?xml version="1.0" encoding="utf-8"?>
<a:theme xmlns:a="http://schemas.openxmlformats.org/drawingml/2006/main" name="1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3.xml><?xml version="1.0" encoding="utf-8"?>
<a:theme xmlns:a="http://schemas.openxmlformats.org/drawingml/2006/main" name="2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4.xml><?xml version="1.0" encoding="utf-8"?>
<a:theme xmlns:a="http://schemas.openxmlformats.org/drawingml/2006/main" name="3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5.xml><?xml version="1.0" encoding="utf-8"?>
<a:theme xmlns:a="http://schemas.openxmlformats.org/drawingml/2006/main" name="4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6642</TotalTime>
  <Words>1352</Words>
  <Application>Microsoft Office PowerPoint</Application>
  <PresentationFormat>Произвольный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ERG</vt:lpstr>
      <vt:lpstr>1_ERG</vt:lpstr>
      <vt:lpstr>2_ERG</vt:lpstr>
      <vt:lpstr>3_ERG</vt:lpstr>
      <vt:lpstr>4_ERG</vt:lpstr>
      <vt:lpstr>Слайд think-cell</vt:lpstr>
      <vt:lpstr> Ә.Сағынов атындағы Қарағанды техникалық университеті Карагандинский технический университет имени А. Сагинова Karaganda Technical University named after A. Saginov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  <vt:lpstr>Назначение, классификация,  устройство  и правила эксплуатации скреперных лебедок</vt:lpstr>
    </vt:vector>
  </TitlesOfParts>
  <Company>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Donchenko</dc:creator>
  <cp:lastModifiedBy>User</cp:lastModifiedBy>
  <cp:revision>290</cp:revision>
  <dcterms:created xsi:type="dcterms:W3CDTF">2021-02-16T13:18:42Z</dcterms:created>
  <dcterms:modified xsi:type="dcterms:W3CDTF">2023-11-02T04:59:30Z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866759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