
<file path=[Content_Types].xml><?xml version="1.0" encoding="utf-8"?>
<Types xmlns="http://schemas.openxmlformats.org/package/2006/content-types">
  <Default ContentType="application/vnd.openxmlformats-officedocument.oleObject" Extension="bin"/>
  <Default ContentType="image/png" Extension="png"/>
  <Default ContentType="image/x-emf" Extension="emf"/>
  <Default ContentType="image/jpeg" Extension="jpeg"/>
  <Default ContentType="application/vnd.openxmlformats-package.relationships+xml" Extension="rels"/>
  <Default ContentType="application/xml" Extension="xml"/>
  <Default ContentType="application/vnd.openxmlformats-officedocument.vmlDrawing" Extension="v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tags+xml" PartName="/ppt/tags/tag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theme+xml" PartName="/ppt/theme/theme2.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theme+xml" PartName="/ppt/theme/theme3.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presentationml.tags+xml" PartName="/ppt/tags/tag61.xml"/>
  <Override ContentType="application/vnd.openxmlformats-officedocument.presentationml.tags+xml" PartName="/ppt/tags/tag62.xml"/>
  <Override ContentType="application/vnd.openxmlformats-officedocument.presentationml.tags+xml" PartName="/ppt/tags/tag63.xml"/>
  <Override ContentType="application/vnd.openxmlformats-officedocument.presentationml.tags+xml" PartName="/ppt/tags/tag64.xml"/>
  <Override ContentType="application/vnd.openxmlformats-officedocument.presentationml.tags+xml" PartName="/ppt/tags/tag65.xml"/>
  <Override ContentType="application/vnd.openxmlformats-officedocument.presentationml.tags+xml" PartName="/ppt/tags/tag66.xml"/>
  <Override ContentType="application/vnd.openxmlformats-officedocument.presentationml.tags+xml" PartName="/ppt/tags/tag67.xml"/>
  <Override ContentType="application/vnd.openxmlformats-officedocument.presentationml.tags+xml" PartName="/ppt/tags/tag68.xml"/>
  <Override ContentType="application/vnd.openxmlformats-officedocument.presentationml.tags+xml" PartName="/ppt/tags/tag69.xml"/>
  <Override ContentType="application/vnd.openxmlformats-officedocument.presentationml.tags+xml" PartName="/ppt/tags/tag70.xml"/>
  <Override ContentType="application/vnd.openxmlformats-officedocument.presentationml.tags+xml" PartName="/ppt/tags/tag71.xml"/>
  <Override ContentType="application/vnd.openxmlformats-officedocument.presentationml.tags+xml" PartName="/ppt/tags/tag72.xml"/>
  <Override ContentType="application/vnd.openxmlformats-officedocument.presentationml.tags+xml" PartName="/ppt/tags/tag73.xml"/>
  <Override ContentType="application/vnd.openxmlformats-officedocument.presentationml.tags+xml" PartName="/ppt/tags/tag74.xml"/>
  <Override ContentType="application/vnd.openxmlformats-officedocument.presentationml.tags+xml" PartName="/ppt/tags/tag75.xml"/>
  <Override ContentType="application/vnd.openxmlformats-officedocument.presentationml.tags+xml" PartName="/ppt/tags/tag76.xml"/>
  <Override ContentType="application/vnd.openxmlformats-officedocument.presentationml.tags+xml" PartName="/ppt/tags/tag77.xml"/>
  <Override ContentType="application/vnd.openxmlformats-officedocument.presentationml.tags+xml" PartName="/ppt/tags/tag78.xml"/>
  <Override ContentType="application/vnd.openxmlformats-officedocument.presentationml.tags+xml" PartName="/ppt/tags/tag79.xml"/>
  <Override ContentType="application/vnd.openxmlformats-officedocument.presentationml.tags+xml" PartName="/ppt/tags/tag80.xml"/>
  <Override ContentType="application/vnd.openxmlformats-officedocument.presentationml.tags+xml" PartName="/ppt/tags/tag81.xml"/>
  <Override ContentType="application/vnd.openxmlformats-officedocument.presentationml.tags+xml" PartName="/ppt/tags/tag82.xml"/>
  <Override ContentType="application/vnd.openxmlformats-officedocument.presentationml.tags+xml" PartName="/ppt/tags/tag83.xml"/>
  <Override ContentType="application/vnd.openxmlformats-officedocument.presentationml.tags+xml" PartName="/ppt/tags/tag84.xml"/>
  <Override ContentType="application/vnd.openxmlformats-officedocument.presentationml.tags+xml" PartName="/ppt/tags/tag85.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theme+xml" PartName="/ppt/theme/theme4.xml"/>
  <Override ContentType="application/vnd.openxmlformats-officedocument.presentationml.tags+xml" PartName="/ppt/tags/tag86.xml"/>
  <Override ContentType="application/vnd.openxmlformats-officedocument.presentationml.tags+xml" PartName="/ppt/tags/tag87.xml"/>
  <Override ContentType="application/vnd.openxmlformats-officedocument.presentationml.tags+xml" PartName="/ppt/tags/tag88.xml"/>
  <Override ContentType="application/vnd.openxmlformats-officedocument.presentationml.tags+xml" PartName="/ppt/tags/tag89.xml"/>
  <Override ContentType="application/vnd.openxmlformats-officedocument.presentationml.tags+xml" PartName="/ppt/tags/tag90.xml"/>
  <Override ContentType="application/vnd.openxmlformats-officedocument.presentationml.tags+xml" PartName="/ppt/tags/tag91.xml"/>
  <Override ContentType="application/vnd.openxmlformats-officedocument.presentationml.tags+xml" PartName="/ppt/tags/tag92.xml"/>
  <Override ContentType="application/vnd.openxmlformats-officedocument.presentationml.tags+xml" PartName="/ppt/tags/tag93.xml"/>
  <Override ContentType="application/vnd.openxmlformats-officedocument.presentationml.tags+xml" PartName="/ppt/tags/tag94.xml"/>
  <Override ContentType="application/vnd.openxmlformats-officedocument.presentationml.tags+xml" PartName="/ppt/tags/tag95.xml"/>
  <Override ContentType="application/vnd.openxmlformats-officedocument.presentationml.tags+xml" PartName="/ppt/tags/tag96.xml"/>
  <Override ContentType="application/vnd.openxmlformats-officedocument.presentationml.tags+xml" PartName="/ppt/tags/tag97.xml"/>
  <Override ContentType="application/vnd.openxmlformats-officedocument.presentationml.tags+xml" PartName="/ppt/tags/tag98.xml"/>
  <Override ContentType="application/vnd.openxmlformats-officedocument.presentationml.tags+xml" PartName="/ppt/tags/tag99.xml"/>
  <Override ContentType="application/vnd.openxmlformats-officedocument.presentationml.tags+xml" PartName="/ppt/tags/tag100.xml"/>
  <Override ContentType="application/vnd.openxmlformats-officedocument.presentationml.tags+xml" PartName="/ppt/tags/tag101.xml"/>
  <Override ContentType="application/vnd.openxmlformats-officedocument.presentationml.tags+xml" PartName="/ppt/tags/tag102.xml"/>
  <Override ContentType="application/vnd.openxmlformats-officedocument.presentationml.tags+xml" PartName="/ppt/tags/tag103.xml"/>
  <Override ContentType="application/vnd.openxmlformats-officedocument.presentationml.tags+xml" PartName="/ppt/tags/tag104.xml"/>
  <Override ContentType="application/vnd.openxmlformats-officedocument.presentationml.tags+xml" PartName="/ppt/tags/tag105.xml"/>
  <Override ContentType="application/vnd.openxmlformats-officedocument.presentationml.tags+xml" PartName="/ppt/tags/tag106.xml"/>
  <Override ContentType="application/vnd.openxmlformats-officedocument.presentationml.tags+xml" PartName="/ppt/tags/tag107.xml"/>
  <Override ContentType="application/vnd.openxmlformats-officedocument.presentationml.tags+xml" PartName="/ppt/tags/tag108.xml"/>
  <Override ContentType="application/vnd.openxmlformats-officedocument.presentationml.tags+xml" PartName="/ppt/tags/tag109.xml"/>
  <Override ContentType="application/vnd.openxmlformats-officedocument.presentationml.tags+xml" PartName="/ppt/tags/tag110.xml"/>
  <Override ContentType="application/vnd.openxmlformats-officedocument.presentationml.tags+xml" PartName="/ppt/tags/tag111.xml"/>
  <Override ContentType="application/vnd.openxmlformats-officedocument.presentationml.tags+xml" PartName="/ppt/tags/tag112.xml"/>
  <Override ContentType="application/vnd.openxmlformats-officedocument.presentationml.tags+xml" PartName="/ppt/tags/tag113.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theme+xml" PartName="/ppt/theme/theme5.xml"/>
  <Override ContentType="application/vnd.openxmlformats-officedocument.presentationml.tags+xml" PartName="/ppt/tags/tag114.xml"/>
  <Override ContentType="application/vnd.openxmlformats-officedocument.presentationml.tags+xml" PartName="/ppt/tags/tag115.xml"/>
  <Override ContentType="application/vnd.openxmlformats-officedocument.presentationml.tags+xml" PartName="/ppt/tags/tag116.xml"/>
  <Override ContentType="application/vnd.openxmlformats-officedocument.presentationml.tags+xml" PartName="/ppt/tags/tag117.xml"/>
  <Override ContentType="application/vnd.openxmlformats-officedocument.presentationml.tags+xml" PartName="/ppt/tags/tag118.xml"/>
  <Override ContentType="application/vnd.openxmlformats-officedocument.presentationml.tags+xml" PartName="/ppt/tags/tag119.xml"/>
  <Override ContentType="application/vnd.openxmlformats-officedocument.presentationml.tags+xml" PartName="/ppt/tags/tag120.xml"/>
  <Override ContentType="application/vnd.openxmlformats-officedocument.presentationml.tags+xml" PartName="/ppt/tags/tag121.xml"/>
  <Override ContentType="application/vnd.openxmlformats-officedocument.presentationml.tags+xml" PartName="/ppt/tags/tag122.xml"/>
  <Override ContentType="application/vnd.openxmlformats-officedocument.presentationml.tags+xml" PartName="/ppt/tags/tag123.xml"/>
  <Override ContentType="application/vnd.openxmlformats-officedocument.presentationml.tags+xml" PartName="/ppt/tags/tag124.xml"/>
  <Override ContentType="application/vnd.openxmlformats-officedocument.presentationml.tags+xml" PartName="/ppt/tags/tag125.xml"/>
  <Override ContentType="application/vnd.openxmlformats-officedocument.presentationml.tags+xml" PartName="/ppt/tags/tag126.xml"/>
  <Override ContentType="application/vnd.openxmlformats-officedocument.presentationml.tags+xml" PartName="/ppt/tags/tag127.xml"/>
  <Override ContentType="application/vnd.openxmlformats-officedocument.presentationml.tags+xml" PartName="/ppt/tags/tag128.xml"/>
  <Override ContentType="application/vnd.openxmlformats-officedocument.presentationml.tags+xml" PartName="/ppt/tags/tag129.xml"/>
  <Override ContentType="application/vnd.openxmlformats-officedocument.presentationml.tags+xml" PartName="/ppt/tags/tag130.xml"/>
  <Override ContentType="application/vnd.openxmlformats-officedocument.presentationml.tags+xml" PartName="/ppt/tags/tag131.xml"/>
  <Override ContentType="application/vnd.openxmlformats-officedocument.presentationml.tags+xml" PartName="/ppt/tags/tag132.xml"/>
  <Override ContentType="application/vnd.openxmlformats-officedocument.presentationml.tags+xml" PartName="/ppt/tags/tag133.xml"/>
  <Override ContentType="application/vnd.openxmlformats-officedocument.presentationml.tags+xml" PartName="/ppt/tags/tag134.xml"/>
  <Override ContentType="application/vnd.openxmlformats-officedocument.presentationml.tags+xml" PartName="/ppt/tags/tag135.xml"/>
  <Override ContentType="application/vnd.openxmlformats-officedocument.presentationml.tags+xml" PartName="/ppt/tags/tag136.xml"/>
  <Override ContentType="application/vnd.openxmlformats-officedocument.presentationml.tags+xml" PartName="/ppt/tags/tag137.xml"/>
  <Override ContentType="application/vnd.openxmlformats-officedocument.presentationml.tags+xml" PartName="/ppt/tags/tag138.xml"/>
  <Override ContentType="application/vnd.openxmlformats-officedocument.presentationml.tags+xml" PartName="/ppt/tags/tag139.xml"/>
  <Override ContentType="application/vnd.openxmlformats-officedocument.presentationml.tags+xml" PartName="/ppt/tags/tag140.xml"/>
  <Override ContentType="application/vnd.openxmlformats-officedocument.presentationml.tags+xml" PartName="/ppt/tags/tag141.xml"/>
  <Override ContentType="application/vnd.openxmlformats-officedocument.theme+xml" PartName="/ppt/theme/theme6.xml"/>
  <Override ContentType="application/vnd.openxmlformats-officedocument.theme+xml" PartName="/ppt/theme/theme7.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 id="2147483768" r:id="rId2"/>
    <p:sldMasterId id="2147483783" r:id="rId3"/>
    <p:sldMasterId id="2147483798" r:id="rId4"/>
    <p:sldMasterId id="2147483813" r:id="rId5"/>
  </p:sldMasterIdLst>
  <p:notesMasterIdLst>
    <p:notesMasterId r:id="rId16"/>
  </p:notesMasterIdLst>
  <p:handoutMasterIdLst>
    <p:handoutMasterId r:id="rId17"/>
  </p:handoutMasterIdLst>
  <p:sldIdLst>
    <p:sldId id="861" r:id="rId6"/>
    <p:sldId id="840" r:id="rId7"/>
    <p:sldId id="859" r:id="rId8"/>
    <p:sldId id="848" r:id="rId9"/>
    <p:sldId id="860" r:id="rId10"/>
    <p:sldId id="850" r:id="rId11"/>
    <p:sldId id="851" r:id="rId12"/>
    <p:sldId id="852" r:id="rId13"/>
    <p:sldId id="853" r:id="rId14"/>
    <p:sldId id="856" r:id="rId15"/>
  </p:sldIdLst>
  <p:sldSz cx="12192000" cy="6858000"/>
  <p:notesSz cx="6858000" cy="9144000"/>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622">
          <p15:clr>
            <a:srgbClr val="A4A3A4"/>
          </p15:clr>
        </p15:guide>
        <p15:guide id="2" orient="horz" pos="1025">
          <p15:clr>
            <a:srgbClr val="A4A3A4"/>
          </p15:clr>
        </p15:guide>
        <p15:guide id="3" orient="horz" pos="2985">
          <p15:clr>
            <a:srgbClr val="A4A3A4"/>
          </p15:clr>
        </p15:guide>
        <p15:guide id="4" orient="horz" pos="1679">
          <p15:clr>
            <a:srgbClr val="A4A3A4"/>
          </p15:clr>
        </p15:guide>
        <p15:guide id="5" orient="horz" pos="2341">
          <p15:clr>
            <a:srgbClr val="A4A3A4"/>
          </p15:clr>
        </p15:guide>
        <p15:guide id="6" pos="437">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E22"/>
    <a:srgbClr val="FCECE7"/>
    <a:srgbClr val="A9FB93"/>
    <a:srgbClr val="797600"/>
    <a:srgbClr val="FBFBFB"/>
    <a:srgbClr val="BFBD00"/>
    <a:srgbClr val="004A12"/>
    <a:srgbClr val="00D633"/>
    <a:srgbClr val="93FFAD"/>
    <a:srgbClr val="00BC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62" autoAdjust="0"/>
    <p:restoredTop sz="94651" autoAdjust="0"/>
  </p:normalViewPr>
  <p:slideViewPr>
    <p:cSldViewPr snapToGrid="0" showGuides="1">
      <p:cViewPr>
        <p:scale>
          <a:sx n="90" d="100"/>
          <a:sy n="90" d="100"/>
        </p:scale>
        <p:origin x="-786" y="-150"/>
      </p:cViewPr>
      <p:guideLst>
        <p:guide orient="horz" pos="3622"/>
        <p:guide orient="horz" pos="1025"/>
        <p:guide orient="horz" pos="2985"/>
        <p:guide orient="horz" pos="1679"/>
        <p:guide orient="horz" pos="2341"/>
        <p:guide pos="437"/>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showGuides="1">
      <p:cViewPr varScale="1">
        <p:scale>
          <a:sx n="85" d="100"/>
          <a:sy n="85" d="100"/>
        </p:scale>
        <p:origin x="3804" y="84"/>
      </p:cViewPr>
      <p:guideLst/>
    </p:cSldViewPr>
  </p:notesViewPr>
  <p:gridSpacing cx="59999" cy="59999"/>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xmlns="" id="{3F120042-DE19-4A60-A65E-D372A0AD7D6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xmlns="" id="{15D589F5-B5B1-4C39-AF4D-B7FD66FF2E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94F38C-7FED-4B93-A934-AE2D2B1F54F8}" type="datetimeFigureOut">
              <a:rPr lang="ru-RU" smtClean="0"/>
              <a:t>02.11.2023</a:t>
            </a:fld>
            <a:endParaRPr lang="ru-RU"/>
          </a:p>
        </p:txBody>
      </p:sp>
      <p:sp>
        <p:nvSpPr>
          <p:cNvPr id="4" name="Нижний колонтитул 3">
            <a:extLst>
              <a:ext uri="{FF2B5EF4-FFF2-40B4-BE49-F238E27FC236}">
                <a16:creationId xmlns:a16="http://schemas.microsoft.com/office/drawing/2014/main" xmlns="" id="{FE87EA78-F1EE-447D-BF02-8591EAF592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xmlns="" id="{48B45A96-9915-40E5-8CA7-93EBEEC7150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7521E4C-C986-4718-9D9E-614AF5FF58C9}" type="slidenum">
              <a:rPr lang="ru-RU" smtClean="0"/>
              <a:t>‹#›</a:t>
            </a:fld>
            <a:endParaRPr lang="ru-RU"/>
          </a:p>
        </p:txBody>
      </p:sp>
    </p:spTree>
    <p:extLst>
      <p:ext uri="{BB962C8B-B14F-4D97-AF65-F5344CB8AC3E}">
        <p14:creationId xmlns:p14="http://schemas.microsoft.com/office/powerpoint/2010/main" val="2045892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62F4B1-53BF-4CEB-935B-B85CBB7C7FFD}" type="datetimeFigureOut">
              <a:rPr lang="ru-RU" smtClean="0"/>
              <a:t>02.11.2023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865938-7C47-44BA-8EE7-44C4AA1CFE04}" type="slidenum">
              <a:rPr lang="ru-RU" smtClean="0"/>
              <a:t>‹#›</a:t>
            </a:fld>
            <a:endParaRPr lang="ru-RU"/>
          </a:p>
        </p:txBody>
      </p:sp>
    </p:spTree>
    <p:extLst>
      <p:ext uri="{BB962C8B-B14F-4D97-AF65-F5344CB8AC3E}">
        <p14:creationId xmlns:p14="http://schemas.microsoft.com/office/powerpoint/2010/main" val="2852511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arget="../media/image4.png" Type="http://schemas.openxmlformats.org/officeDocument/2006/relationships/image"/><Relationship Id="rId3" Target="../tags/tag5.xml" Type="http://schemas.openxmlformats.org/officeDocument/2006/relationships/tags"/><Relationship Id="rId7" Target="../media/image3.jpeg" Type="http://schemas.openxmlformats.org/officeDocument/2006/relationships/image"/><Relationship Id="rId2" Target="../tags/tag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3" Target="../tags/tag21.xml" Type="http://schemas.openxmlformats.org/officeDocument/2006/relationships/tags"/><Relationship Id="rId2" Target="../tags/tag2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11.xml.rels><?xml version="1.0" encoding="UTF-8" standalone="yes" ?><Relationships xmlns="http://schemas.openxmlformats.org/package/2006/relationships"><Relationship Id="rId3" Target="../tags/tag23.xml" Type="http://schemas.openxmlformats.org/officeDocument/2006/relationships/tags"/><Relationship Id="rId2" Target="../tags/tag2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12.xml.rels><?xml version="1.0" encoding="UTF-8" standalone="yes" ?><Relationships xmlns="http://schemas.openxmlformats.org/package/2006/relationships"><Relationship Id="rId3" Target="../tags/tag25.xml" Type="http://schemas.openxmlformats.org/officeDocument/2006/relationships/tags"/><Relationship Id="rId2" Target="../tags/tag2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13.xml.rels><?xml version="1.0" encoding="UTF-8" standalone="yes" ?><Relationships xmlns="http://schemas.openxmlformats.org/package/2006/relationships"><Relationship Id="rId3" Target="../tags/tag27.xml" Type="http://schemas.openxmlformats.org/officeDocument/2006/relationships/tags"/><Relationship Id="rId2" Target="../tags/tag2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14.xml.rels><?xml version="1.0" encoding="UTF-8" standalone="yes" ?><Relationships xmlns="http://schemas.openxmlformats.org/package/2006/relationships"><Relationship Id="rId3" Target="../tags/tag29.xml" Type="http://schemas.openxmlformats.org/officeDocument/2006/relationships/tags"/><Relationship Id="rId2" Target="../tags/tag2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15.xml.rels><?xml version="1.0" encoding="UTF-8" standalone="yes" ?><Relationships xmlns="http://schemas.openxmlformats.org/package/2006/relationships"><Relationship Id="rId8" Target="../media/image4.png" Type="http://schemas.openxmlformats.org/officeDocument/2006/relationships/image"/><Relationship Id="rId3" Target="../tags/tag33.xml" Type="http://schemas.openxmlformats.org/officeDocument/2006/relationships/tags"/><Relationship Id="rId7" Target="../media/image3.jpeg" Type="http://schemas.openxmlformats.org/officeDocument/2006/relationships/image"/><Relationship Id="rId2" Target="../tags/tag3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16.xml.rels><?xml version="1.0" encoding="UTF-8" standalone="yes" ?><Relationships xmlns="http://schemas.openxmlformats.org/package/2006/relationships"><Relationship Id="rId3" Target="../slideMasters/slideMaster2.xml" Type="http://schemas.openxmlformats.org/officeDocument/2006/relationships/slideMaster"/><Relationship Id="rId7" Target="../media/image4.png" Type="http://schemas.openxmlformats.org/officeDocument/2006/relationships/image"/><Relationship Id="rId2" Target="../tags/tag34.xml" Type="http://schemas.openxmlformats.org/officeDocument/2006/relationships/tags"/><Relationship Id="rId6" Target="../media/image5.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17.xml.rels><?xml version="1.0" encoding="UTF-8" standalone="yes" ?><Relationships xmlns="http://schemas.openxmlformats.org/package/2006/relationships"><Relationship Id="rId3" Target="../slideMasters/slideMaster2.xml" Type="http://schemas.openxmlformats.org/officeDocument/2006/relationships/slideMaster"/><Relationship Id="rId7" Target="../media/image4.png" Type="http://schemas.openxmlformats.org/officeDocument/2006/relationships/image"/><Relationship Id="rId2" Target="../tags/tag35.xml" Type="http://schemas.openxmlformats.org/officeDocument/2006/relationships/tags"/><Relationship Id="rId6" Target="../media/image6.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18.xml.rels><?xml version="1.0" encoding="UTF-8" standalone="yes" ?><Relationships xmlns="http://schemas.openxmlformats.org/package/2006/relationships"><Relationship Id="rId3" Target="../tags/tag37.xml" Type="http://schemas.openxmlformats.org/officeDocument/2006/relationships/tags"/><Relationship Id="rId2" Target="../tags/tag3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19.xml.rels><?xml version="1.0" encoding="UTF-8" standalone="yes" ?><Relationships xmlns="http://schemas.openxmlformats.org/package/2006/relationships"><Relationship Id="rId3" Target="../tags/tag39.xml" Type="http://schemas.openxmlformats.org/officeDocument/2006/relationships/tags"/><Relationship Id="rId2" Target="../tags/tag3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xml.rels><?xml version="1.0" encoding="UTF-8" standalone="yes" ?><Relationships xmlns="http://schemas.openxmlformats.org/package/2006/relationships"><Relationship Id="rId3" Target="../slideMasters/slideMaster1.xml" Type="http://schemas.openxmlformats.org/officeDocument/2006/relationships/slideMaster"/><Relationship Id="rId7" Target="../media/image4.png" Type="http://schemas.openxmlformats.org/officeDocument/2006/relationships/image"/><Relationship Id="rId2" Target="../tags/tag6.xml" Type="http://schemas.openxmlformats.org/officeDocument/2006/relationships/tags"/><Relationship Id="rId6" Target="../media/image5.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20.xml.rels><?xml version="1.0" encoding="UTF-8" standalone="yes" ?><Relationships xmlns="http://schemas.openxmlformats.org/package/2006/relationships"><Relationship Id="rId3" Target="../tags/tag41.xml" Type="http://schemas.openxmlformats.org/officeDocument/2006/relationships/tags"/><Relationship Id="rId2" Target="../tags/tag4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1.xml.rels><?xml version="1.0" encoding="UTF-8" standalone="yes" ?><Relationships xmlns="http://schemas.openxmlformats.org/package/2006/relationships"><Relationship Id="rId3" Target="../tags/tag43.xml" Type="http://schemas.openxmlformats.org/officeDocument/2006/relationships/tags"/><Relationship Id="rId2" Target="../tags/tag4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2.xml.rels><?xml version="1.0" encoding="UTF-8" standalone="yes" ?><Relationships xmlns="http://schemas.openxmlformats.org/package/2006/relationships"><Relationship Id="rId3" Target="../tags/tag45.xml" Type="http://schemas.openxmlformats.org/officeDocument/2006/relationships/tags"/><Relationship Id="rId2" Target="../tags/tag4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3.xml.rels><?xml version="1.0" encoding="UTF-8" standalone="yes" ?><Relationships xmlns="http://schemas.openxmlformats.org/package/2006/relationships"><Relationship Id="rId3" Target="../tags/tag47.xml" Type="http://schemas.openxmlformats.org/officeDocument/2006/relationships/tags"/><Relationship Id="rId2" Target="../tags/tag4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4.xml.rels><?xml version="1.0" encoding="UTF-8" standalone="yes" ?><Relationships xmlns="http://schemas.openxmlformats.org/package/2006/relationships"><Relationship Id="rId3" Target="../tags/tag49.xml" Type="http://schemas.openxmlformats.org/officeDocument/2006/relationships/tags"/><Relationship Id="rId2" Target="../tags/tag4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5.xml.rels><?xml version="1.0" encoding="UTF-8" standalone="yes" ?><Relationships xmlns="http://schemas.openxmlformats.org/package/2006/relationships"><Relationship Id="rId3" Target="../tags/tag51.xml" Type="http://schemas.openxmlformats.org/officeDocument/2006/relationships/tags"/><Relationship Id="rId2" Target="../tags/tag5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6.xml.rels><?xml version="1.0" encoding="UTF-8" standalone="yes" ?><Relationships xmlns="http://schemas.openxmlformats.org/package/2006/relationships"><Relationship Id="rId3" Target="../tags/tag53.xml" Type="http://schemas.openxmlformats.org/officeDocument/2006/relationships/tags"/><Relationship Id="rId2" Target="../tags/tag5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7.xml.rels><?xml version="1.0" encoding="UTF-8" standalone="yes" ?><Relationships xmlns="http://schemas.openxmlformats.org/package/2006/relationships"><Relationship Id="rId3" Target="../tags/tag55.xml" Type="http://schemas.openxmlformats.org/officeDocument/2006/relationships/tags"/><Relationship Id="rId2" Target="../tags/tag5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8.xml.rels><?xml version="1.0" encoding="UTF-8" standalone="yes" ?><Relationships xmlns="http://schemas.openxmlformats.org/package/2006/relationships"><Relationship Id="rId3" Target="../tags/tag57.xml" Type="http://schemas.openxmlformats.org/officeDocument/2006/relationships/tags"/><Relationship Id="rId2" Target="../tags/tag5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2.xml" Type="http://schemas.openxmlformats.org/officeDocument/2006/relationships/slideMaster"/></Relationships>
</file>

<file path=ppt/slideLayouts/_rels/slideLayout29.xml.rels><?xml version="1.0" encoding="UTF-8" standalone="yes" ?><Relationships xmlns="http://schemas.openxmlformats.org/package/2006/relationships"><Relationship Id="rId8" Target="../media/image4.png" Type="http://schemas.openxmlformats.org/officeDocument/2006/relationships/image"/><Relationship Id="rId3" Target="../tags/tag61.xml" Type="http://schemas.openxmlformats.org/officeDocument/2006/relationships/tags"/><Relationship Id="rId7" Target="../media/image3.jpeg" Type="http://schemas.openxmlformats.org/officeDocument/2006/relationships/image"/><Relationship Id="rId2" Target="../tags/tag6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3.xml.rels><?xml version="1.0" encoding="UTF-8" standalone="yes" ?><Relationships xmlns="http://schemas.openxmlformats.org/package/2006/relationships"><Relationship Id="rId3" Target="../slideMasters/slideMaster1.xml" Type="http://schemas.openxmlformats.org/officeDocument/2006/relationships/slideMaster"/><Relationship Id="rId7" Target="../media/image4.png" Type="http://schemas.openxmlformats.org/officeDocument/2006/relationships/image"/><Relationship Id="rId2" Target="../tags/tag7.xml" Type="http://schemas.openxmlformats.org/officeDocument/2006/relationships/tags"/><Relationship Id="rId6" Target="../media/image6.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30.xml.rels><?xml version="1.0" encoding="UTF-8" standalone="yes" ?><Relationships xmlns="http://schemas.openxmlformats.org/package/2006/relationships"><Relationship Id="rId3" Target="../slideMasters/slideMaster3.xml" Type="http://schemas.openxmlformats.org/officeDocument/2006/relationships/slideMaster"/><Relationship Id="rId7" Target="../media/image4.png" Type="http://schemas.openxmlformats.org/officeDocument/2006/relationships/image"/><Relationship Id="rId2" Target="../tags/tag62.xml" Type="http://schemas.openxmlformats.org/officeDocument/2006/relationships/tags"/><Relationship Id="rId6" Target="../media/image5.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31.xml.rels><?xml version="1.0" encoding="UTF-8" standalone="yes" ?><Relationships xmlns="http://schemas.openxmlformats.org/package/2006/relationships"><Relationship Id="rId3" Target="../slideMasters/slideMaster3.xml" Type="http://schemas.openxmlformats.org/officeDocument/2006/relationships/slideMaster"/><Relationship Id="rId7" Target="../media/image4.png" Type="http://schemas.openxmlformats.org/officeDocument/2006/relationships/image"/><Relationship Id="rId2" Target="../tags/tag63.xml" Type="http://schemas.openxmlformats.org/officeDocument/2006/relationships/tags"/><Relationship Id="rId6" Target="../media/image6.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32.xml.rels><?xml version="1.0" encoding="UTF-8" standalone="yes" ?><Relationships xmlns="http://schemas.openxmlformats.org/package/2006/relationships"><Relationship Id="rId3" Target="../tags/tag65.xml" Type="http://schemas.openxmlformats.org/officeDocument/2006/relationships/tags"/><Relationship Id="rId2" Target="../tags/tag6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33.xml.rels><?xml version="1.0" encoding="UTF-8" standalone="yes" ?><Relationships xmlns="http://schemas.openxmlformats.org/package/2006/relationships"><Relationship Id="rId3" Target="../tags/tag67.xml" Type="http://schemas.openxmlformats.org/officeDocument/2006/relationships/tags"/><Relationship Id="rId2" Target="../tags/tag6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34.xml.rels><?xml version="1.0" encoding="UTF-8" standalone="yes" ?><Relationships xmlns="http://schemas.openxmlformats.org/package/2006/relationships"><Relationship Id="rId3" Target="../tags/tag69.xml" Type="http://schemas.openxmlformats.org/officeDocument/2006/relationships/tags"/><Relationship Id="rId2" Target="../tags/tag6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35.xml.rels><?xml version="1.0" encoding="UTF-8" standalone="yes" ?><Relationships xmlns="http://schemas.openxmlformats.org/package/2006/relationships"><Relationship Id="rId3" Target="../tags/tag71.xml" Type="http://schemas.openxmlformats.org/officeDocument/2006/relationships/tags"/><Relationship Id="rId2" Target="../tags/tag7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36.xml.rels><?xml version="1.0" encoding="UTF-8" standalone="yes" ?><Relationships xmlns="http://schemas.openxmlformats.org/package/2006/relationships"><Relationship Id="rId3" Target="../tags/tag73.xml" Type="http://schemas.openxmlformats.org/officeDocument/2006/relationships/tags"/><Relationship Id="rId2" Target="../tags/tag7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37.xml.rels><?xml version="1.0" encoding="UTF-8" standalone="yes" ?><Relationships xmlns="http://schemas.openxmlformats.org/package/2006/relationships"><Relationship Id="rId3" Target="../tags/tag75.xml" Type="http://schemas.openxmlformats.org/officeDocument/2006/relationships/tags"/><Relationship Id="rId2" Target="../tags/tag7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38.xml.rels><?xml version="1.0" encoding="UTF-8" standalone="yes" ?><Relationships xmlns="http://schemas.openxmlformats.org/package/2006/relationships"><Relationship Id="rId3" Target="../tags/tag77.xml" Type="http://schemas.openxmlformats.org/officeDocument/2006/relationships/tags"/><Relationship Id="rId2" Target="../tags/tag7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39.xml.rels><?xml version="1.0" encoding="UTF-8" standalone="yes" ?><Relationships xmlns="http://schemas.openxmlformats.org/package/2006/relationships"><Relationship Id="rId3" Target="../tags/tag79.xml" Type="http://schemas.openxmlformats.org/officeDocument/2006/relationships/tags"/><Relationship Id="rId2" Target="../tags/tag7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4.xml.rels><?xml version="1.0" encoding="UTF-8" standalone="yes" ?><Relationships xmlns="http://schemas.openxmlformats.org/package/2006/relationships"><Relationship Id="rId3" Target="../tags/tag9.xml" Type="http://schemas.openxmlformats.org/officeDocument/2006/relationships/tags"/><Relationship Id="rId2" Target="../tags/tag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40.xml.rels><?xml version="1.0" encoding="UTF-8" standalone="yes" ?><Relationships xmlns="http://schemas.openxmlformats.org/package/2006/relationships"><Relationship Id="rId3" Target="../tags/tag81.xml" Type="http://schemas.openxmlformats.org/officeDocument/2006/relationships/tags"/><Relationship Id="rId2" Target="../tags/tag8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41.xml.rels><?xml version="1.0" encoding="UTF-8" standalone="yes" ?><Relationships xmlns="http://schemas.openxmlformats.org/package/2006/relationships"><Relationship Id="rId3" Target="../tags/tag83.xml" Type="http://schemas.openxmlformats.org/officeDocument/2006/relationships/tags"/><Relationship Id="rId2" Target="../tags/tag8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42.xml.rels><?xml version="1.0" encoding="UTF-8" standalone="yes" ?><Relationships xmlns="http://schemas.openxmlformats.org/package/2006/relationships"><Relationship Id="rId3" Target="../tags/tag85.xml" Type="http://schemas.openxmlformats.org/officeDocument/2006/relationships/tags"/><Relationship Id="rId2" Target="../tags/tag8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3.xml" Type="http://schemas.openxmlformats.org/officeDocument/2006/relationships/slideMaster"/></Relationships>
</file>

<file path=ppt/slideLayouts/_rels/slideLayout43.xml.rels><?xml version="1.0" encoding="UTF-8" standalone="yes" ?><Relationships xmlns="http://schemas.openxmlformats.org/package/2006/relationships"><Relationship Id="rId8" Target="../media/image4.png" Type="http://schemas.openxmlformats.org/officeDocument/2006/relationships/image"/><Relationship Id="rId3" Target="../tags/tag89.xml" Type="http://schemas.openxmlformats.org/officeDocument/2006/relationships/tags"/><Relationship Id="rId7" Target="../media/image3.jpeg" Type="http://schemas.openxmlformats.org/officeDocument/2006/relationships/image"/><Relationship Id="rId2" Target="../tags/tag8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44.xml.rels><?xml version="1.0" encoding="UTF-8" standalone="yes" ?><Relationships xmlns="http://schemas.openxmlformats.org/package/2006/relationships"><Relationship Id="rId3" Target="../slideMasters/slideMaster4.xml" Type="http://schemas.openxmlformats.org/officeDocument/2006/relationships/slideMaster"/><Relationship Id="rId7" Target="../media/image4.png" Type="http://schemas.openxmlformats.org/officeDocument/2006/relationships/image"/><Relationship Id="rId2" Target="../tags/tag90.xml" Type="http://schemas.openxmlformats.org/officeDocument/2006/relationships/tags"/><Relationship Id="rId6" Target="../media/image5.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45.xml.rels><?xml version="1.0" encoding="UTF-8" standalone="yes" ?><Relationships xmlns="http://schemas.openxmlformats.org/package/2006/relationships"><Relationship Id="rId3" Target="../slideMasters/slideMaster4.xml" Type="http://schemas.openxmlformats.org/officeDocument/2006/relationships/slideMaster"/><Relationship Id="rId7" Target="../media/image4.png" Type="http://schemas.openxmlformats.org/officeDocument/2006/relationships/image"/><Relationship Id="rId2" Target="../tags/tag91.xml" Type="http://schemas.openxmlformats.org/officeDocument/2006/relationships/tags"/><Relationship Id="rId6" Target="../media/image6.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46.xml.rels><?xml version="1.0" encoding="UTF-8" standalone="yes" ?><Relationships xmlns="http://schemas.openxmlformats.org/package/2006/relationships"><Relationship Id="rId3" Target="../tags/tag93.xml" Type="http://schemas.openxmlformats.org/officeDocument/2006/relationships/tags"/><Relationship Id="rId2" Target="../tags/tag9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47.xml.rels><?xml version="1.0" encoding="UTF-8" standalone="yes" ?><Relationships xmlns="http://schemas.openxmlformats.org/package/2006/relationships"><Relationship Id="rId3" Target="../tags/tag95.xml" Type="http://schemas.openxmlformats.org/officeDocument/2006/relationships/tags"/><Relationship Id="rId2" Target="../tags/tag9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48.xml.rels><?xml version="1.0" encoding="UTF-8" standalone="yes" ?><Relationships xmlns="http://schemas.openxmlformats.org/package/2006/relationships"><Relationship Id="rId3" Target="../tags/tag97.xml" Type="http://schemas.openxmlformats.org/officeDocument/2006/relationships/tags"/><Relationship Id="rId2" Target="../tags/tag9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49.xml.rels><?xml version="1.0" encoding="UTF-8" standalone="yes" ?><Relationships xmlns="http://schemas.openxmlformats.org/package/2006/relationships"><Relationship Id="rId3" Target="../tags/tag99.xml" Type="http://schemas.openxmlformats.org/officeDocument/2006/relationships/tags"/><Relationship Id="rId2" Target="../tags/tag9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5.xml.rels><?xml version="1.0" encoding="UTF-8" standalone="yes" ?><Relationships xmlns="http://schemas.openxmlformats.org/package/2006/relationships"><Relationship Id="rId3" Target="../tags/tag11.xml" Type="http://schemas.openxmlformats.org/officeDocument/2006/relationships/tags"/><Relationship Id="rId2" Target="../tags/tag1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50.xml.rels><?xml version="1.0" encoding="UTF-8" standalone="yes" ?><Relationships xmlns="http://schemas.openxmlformats.org/package/2006/relationships"><Relationship Id="rId3" Target="../tags/tag101.xml" Type="http://schemas.openxmlformats.org/officeDocument/2006/relationships/tags"/><Relationship Id="rId2" Target="../tags/tag10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51.xml.rels><?xml version="1.0" encoding="UTF-8" standalone="yes" ?><Relationships xmlns="http://schemas.openxmlformats.org/package/2006/relationships"><Relationship Id="rId3" Target="../tags/tag103.xml" Type="http://schemas.openxmlformats.org/officeDocument/2006/relationships/tags"/><Relationship Id="rId2" Target="../tags/tag10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52.xml.rels><?xml version="1.0" encoding="UTF-8" standalone="yes" ?><Relationships xmlns="http://schemas.openxmlformats.org/package/2006/relationships"><Relationship Id="rId3" Target="../tags/tag105.xml" Type="http://schemas.openxmlformats.org/officeDocument/2006/relationships/tags"/><Relationship Id="rId2" Target="../tags/tag10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53.xml.rels><?xml version="1.0" encoding="UTF-8" standalone="yes" ?><Relationships xmlns="http://schemas.openxmlformats.org/package/2006/relationships"><Relationship Id="rId3" Target="../tags/tag107.xml" Type="http://schemas.openxmlformats.org/officeDocument/2006/relationships/tags"/><Relationship Id="rId2" Target="../tags/tag10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54.xml.rels><?xml version="1.0" encoding="UTF-8" standalone="yes" ?><Relationships xmlns="http://schemas.openxmlformats.org/package/2006/relationships"><Relationship Id="rId3" Target="../tags/tag109.xml" Type="http://schemas.openxmlformats.org/officeDocument/2006/relationships/tags"/><Relationship Id="rId2" Target="../tags/tag10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55.xml.rels><?xml version="1.0" encoding="UTF-8" standalone="yes" ?><Relationships xmlns="http://schemas.openxmlformats.org/package/2006/relationships"><Relationship Id="rId3" Target="../tags/tag111.xml" Type="http://schemas.openxmlformats.org/officeDocument/2006/relationships/tags"/><Relationship Id="rId2" Target="../tags/tag11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56.xml.rels><?xml version="1.0" encoding="UTF-8" standalone="yes" ?><Relationships xmlns="http://schemas.openxmlformats.org/package/2006/relationships"><Relationship Id="rId3" Target="../tags/tag113.xml" Type="http://schemas.openxmlformats.org/officeDocument/2006/relationships/tags"/><Relationship Id="rId2" Target="../tags/tag11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4.xml" Type="http://schemas.openxmlformats.org/officeDocument/2006/relationships/slideMaster"/></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8" Target="../media/image4.png" Type="http://schemas.openxmlformats.org/officeDocument/2006/relationships/image"/><Relationship Id="rId3" Target="../tags/tag117.xml" Type="http://schemas.openxmlformats.org/officeDocument/2006/relationships/tags"/><Relationship Id="rId7" Target="../media/image3.jpeg" Type="http://schemas.openxmlformats.org/officeDocument/2006/relationships/image"/><Relationship Id="rId2" Target="../tags/tag11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59.xml.rels><?xml version="1.0" encoding="UTF-8" standalone="yes" ?><Relationships xmlns="http://schemas.openxmlformats.org/package/2006/relationships"><Relationship Id="rId3" Target="../slideMasters/slideMaster5.xml" Type="http://schemas.openxmlformats.org/officeDocument/2006/relationships/slideMaster"/><Relationship Id="rId7" Target="../media/image4.png" Type="http://schemas.openxmlformats.org/officeDocument/2006/relationships/image"/><Relationship Id="rId2" Target="../tags/tag118.xml" Type="http://schemas.openxmlformats.org/officeDocument/2006/relationships/tags"/><Relationship Id="rId6" Target="../media/image5.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6.xml.rels><?xml version="1.0" encoding="UTF-8" standalone="yes" ?><Relationships xmlns="http://schemas.openxmlformats.org/package/2006/relationships"><Relationship Id="rId3" Target="../tags/tag13.xml" Type="http://schemas.openxmlformats.org/officeDocument/2006/relationships/tags"/><Relationship Id="rId2" Target="../tags/tag1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60.xml.rels><?xml version="1.0" encoding="UTF-8" standalone="yes" ?><Relationships xmlns="http://schemas.openxmlformats.org/package/2006/relationships"><Relationship Id="rId3" Target="../slideMasters/slideMaster5.xml" Type="http://schemas.openxmlformats.org/officeDocument/2006/relationships/slideMaster"/><Relationship Id="rId7" Target="../media/image4.png" Type="http://schemas.openxmlformats.org/officeDocument/2006/relationships/image"/><Relationship Id="rId2" Target="../tags/tag119.xml" Type="http://schemas.openxmlformats.org/officeDocument/2006/relationships/tags"/><Relationship Id="rId6" Target="../media/image6.jpeg" Type="http://schemas.openxmlformats.org/officeDocument/2006/relationships/image"/><Relationship Id="rId5" Target="../media/image1.emf" Type="http://schemas.openxmlformats.org/officeDocument/2006/relationships/image"/><Relationship Id="rId4" Target="../media/image1.emf" Type="http://schemas.openxmlformats.org/officeDocument/2006/relationships/image"/></Relationships>
</file>

<file path=ppt/slideLayouts/_rels/slideLayout61.xml.rels><?xml version="1.0" encoding="UTF-8" standalone="yes" ?><Relationships xmlns="http://schemas.openxmlformats.org/package/2006/relationships"><Relationship Id="rId3" Target="../tags/tag121.xml" Type="http://schemas.openxmlformats.org/officeDocument/2006/relationships/tags"/><Relationship Id="rId2" Target="../tags/tag12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62.xml.rels><?xml version="1.0" encoding="UTF-8" standalone="yes" ?><Relationships xmlns="http://schemas.openxmlformats.org/package/2006/relationships"><Relationship Id="rId3" Target="../tags/tag123.xml" Type="http://schemas.openxmlformats.org/officeDocument/2006/relationships/tags"/><Relationship Id="rId2" Target="../tags/tag12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63.xml.rels><?xml version="1.0" encoding="UTF-8" standalone="yes" ?><Relationships xmlns="http://schemas.openxmlformats.org/package/2006/relationships"><Relationship Id="rId3" Target="../tags/tag125.xml" Type="http://schemas.openxmlformats.org/officeDocument/2006/relationships/tags"/><Relationship Id="rId2" Target="../tags/tag12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64.xml.rels><?xml version="1.0" encoding="UTF-8" standalone="yes" ?><Relationships xmlns="http://schemas.openxmlformats.org/package/2006/relationships"><Relationship Id="rId3" Target="../tags/tag127.xml" Type="http://schemas.openxmlformats.org/officeDocument/2006/relationships/tags"/><Relationship Id="rId2" Target="../tags/tag12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65.xml.rels><?xml version="1.0" encoding="UTF-8" standalone="yes" ?><Relationships xmlns="http://schemas.openxmlformats.org/package/2006/relationships"><Relationship Id="rId3" Target="../tags/tag129.xml" Type="http://schemas.openxmlformats.org/officeDocument/2006/relationships/tags"/><Relationship Id="rId2" Target="../tags/tag12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66.xml.rels><?xml version="1.0" encoding="UTF-8" standalone="yes" ?><Relationships xmlns="http://schemas.openxmlformats.org/package/2006/relationships"><Relationship Id="rId3" Target="../tags/tag131.xml" Type="http://schemas.openxmlformats.org/officeDocument/2006/relationships/tags"/><Relationship Id="rId2" Target="../tags/tag13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67.xml.rels><?xml version="1.0" encoding="UTF-8" standalone="yes" ?><Relationships xmlns="http://schemas.openxmlformats.org/package/2006/relationships"><Relationship Id="rId3" Target="../tags/tag133.xml" Type="http://schemas.openxmlformats.org/officeDocument/2006/relationships/tags"/><Relationship Id="rId2" Target="../tags/tag132.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68.xml.rels><?xml version="1.0" encoding="UTF-8" standalone="yes" ?><Relationships xmlns="http://schemas.openxmlformats.org/package/2006/relationships"><Relationship Id="rId3" Target="../tags/tag135.xml" Type="http://schemas.openxmlformats.org/officeDocument/2006/relationships/tags"/><Relationship Id="rId2" Target="../tags/tag13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69.xml.rels><?xml version="1.0" encoding="UTF-8" standalone="yes" ?><Relationships xmlns="http://schemas.openxmlformats.org/package/2006/relationships"><Relationship Id="rId3" Target="../tags/tag137.xml" Type="http://schemas.openxmlformats.org/officeDocument/2006/relationships/tags"/><Relationship Id="rId2" Target="../tags/tag13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7.xml.rels><?xml version="1.0" encoding="UTF-8" standalone="yes" ?><Relationships xmlns="http://schemas.openxmlformats.org/package/2006/relationships"><Relationship Id="rId3" Target="../tags/tag15.xml" Type="http://schemas.openxmlformats.org/officeDocument/2006/relationships/tags"/><Relationship Id="rId2" Target="../tags/tag14.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70.xml.rels><?xml version="1.0" encoding="UTF-8" standalone="yes" ?><Relationships xmlns="http://schemas.openxmlformats.org/package/2006/relationships"><Relationship Id="rId3" Target="../tags/tag139.xml" Type="http://schemas.openxmlformats.org/officeDocument/2006/relationships/tags"/><Relationship Id="rId2" Target="../tags/tag13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71.xml.rels><?xml version="1.0" encoding="UTF-8" standalone="yes" ?><Relationships xmlns="http://schemas.openxmlformats.org/package/2006/relationships"><Relationship Id="rId3" Target="../tags/tag141.xml" Type="http://schemas.openxmlformats.org/officeDocument/2006/relationships/tags"/><Relationship Id="rId2" Target="../tags/tag140.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5.xml" Type="http://schemas.openxmlformats.org/officeDocument/2006/relationships/slideMaster"/></Relationships>
</file>

<file path=ppt/slideLayouts/_rels/slideLayout8.xml.rels><?xml version="1.0" encoding="UTF-8" standalone="yes" ?><Relationships xmlns="http://schemas.openxmlformats.org/package/2006/relationships"><Relationship Id="rId3" Target="../tags/tag17.xml" Type="http://schemas.openxmlformats.org/officeDocument/2006/relationships/tags"/><Relationship Id="rId2" Target="../tags/tag16.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3" Target="../tags/tag19.xml" Type="http://schemas.openxmlformats.org/officeDocument/2006/relationships/tags"/><Relationship Id="rId2" Target="../tags/tag18.xml" Type="http://schemas.openxmlformats.org/officeDocument/2006/relationships/tags"/><Relationship Id="rId6" Target="../media/image1.emf" Type="http://schemas.openxmlformats.org/officeDocument/2006/relationships/image"/><Relationship Id="rId5" Target="../media/image1.emf" Type="http://schemas.openxmlformats.org/officeDocument/2006/relationships/image"/><Relationship Id="rId4" Target="../slideMasters/slideMaster1.xml" Type="http://schemas.openxmlformats.org/officeDocument/2006/relationships/slideMaster"/></Relationships>
</file>

<file path=ppt/slideLayouts/slideLayout1.xml><?xml version="1.0" encoding="utf-8"?>
<p:sldLayout xmlns:p="http://schemas.openxmlformats.org/presentationml/2006/main" xmlns:a="http://schemas.openxmlformats.org/drawingml/2006/main" xmlns:r="http://schemas.openxmlformats.org/officeDocument/2006/relationships" preserve="1" showMasterSp="0" userDrawn="1">
  <p:cSld name="4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5"/>
          <a:srcRect/>
          <a:stretch>
            <a:fillRect/>
          </a:stretch>
        </p:blipFill>
        <p:spPr bwMode="auto">
          <a:xfrm>
            <a:off x="1588" y="1588"/>
            <a:ext cx="1588" cy="1588"/>
          </a:xfrm>
          <a:prstGeom prst="rect"/>
          <a:noFill/>
        </p:spPr>
      </p:pic>
      <p:sp>
        <p:nvSpPr>
          <p:cNvPr hidden="1" id="7" name="Rectangle 6"/>
          <p:cNvSpPr/>
          <p:nvPr userDrawn="1">
            <p:custDataLst>
              <p:tags r:id="rId3"/>
            </p:custDataLst>
          </p:nvPr>
        </p:nvSpPr>
        <p:spPr>
          <a:xfrm>
            <a:off x="0" y="0"/>
            <a:ext cx="158750" cy="158750"/>
          </a:xfrm>
          <a:prstGeom prst="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none">
            <a:prstTxWarp prst="textNoShape">
              <a:avLst/>
            </a:prstTxWarp>
            <a:noAutofit/>
          </a:bodyPr>
          <a:lstStyle/>
          <a:p>
            <a:pPr algn="ctr" eaLnBrk="1" indent="0" lvl="0" marL="0"/>
            <a:endParaRPr b="0" baseline="0" dirty="0" i="0" lang="en-US" sz="1800">
              <a:solidFill>
                <a:schemeClr val="tx1"/>
              </a:solidFill>
              <a:latin charset="0" panose="020B0604020202020204" pitchFamily="34" typeface="Arial"/>
              <a:ea typeface="+mj-ea"/>
              <a:cs typeface="+mj-cs"/>
              <a:sym charset="0" panose="020B0604020202020204" pitchFamily="34" typeface="Arial"/>
            </a:endParaRPr>
          </a:p>
        </p:txBody>
      </p:sp>
      <p:pic>
        <p:nvPicPr>
          <p:cNvPr id="2" name="Picture 1"/>
          <p:cNvPicPr>
            <a:picLocks noChangeAspect="1"/>
          </p:cNvPicPr>
          <p:nvPr userDrawn="1"/>
        </p:nvPicPr>
        <p:blipFill rotWithShape="1">
          <a:blip cstate="screen" r:embed="rId7">
            <a:extLst>
              <a:ext uri="{28A0092B-C50C-407E-A947-70E740481C1C}">
                <a14:useLocalDpi xmlns:a14="http://schemas.microsoft.com/office/drawing/2010/main"/>
              </a:ext>
            </a:extLst>
          </a:blip>
          <a:srcRect/>
          <a:stretch/>
        </p:blipFill>
        <p:spPr>
          <a:xfrm>
            <a:off x="0" y="0"/>
            <a:ext cx="12192000" cy="6880225"/>
          </a:xfrm>
          <a:prstGeom prst="rect">
            <a:avLst/>
          </a:prstGeom>
        </p:spPr>
      </p:pic>
      <p:sp>
        <p:nvSpPr>
          <p:cNvPr id="38" name="Rectangle 37"/>
          <p:cNvSpPr/>
          <p:nvPr userDrawn="1"/>
        </p:nvSpPr>
        <p:spPr>
          <a:xfrm>
            <a:off x="0" y="0"/>
            <a:ext cx="12192000" cy="6880225"/>
          </a:xfrm>
          <a:prstGeom prst="rect">
            <a:avLst/>
          </a:prstGeom>
          <a:gradFill flip="none" rotWithShape="1">
            <a:gsLst>
              <a:gs pos="100000">
                <a:schemeClr val="bg1">
                  <a:alpha val="0"/>
                </a:schemeClr>
              </a:gs>
              <a:gs pos="0">
                <a:srgbClr val="000000">
                  <a:alpha val="58000"/>
                </a:srgbClr>
              </a:gs>
              <a:gs pos="44000">
                <a:srgbClr val="000000">
                  <a:alpha val="0"/>
                </a:srgbClr>
              </a:gs>
            </a:gsLst>
            <a:lin ang="18900000" scaled="1"/>
            <a:tileRect/>
          </a:gradFill>
          <a:ln>
            <a:noFill/>
          </a:ln>
        </p:spPr>
        <p:txBody>
          <a:bodyPr anchor="t" anchorCtr="0" bIns="45720" compatLnSpc="1" lIns="91440" numCol="1" rIns="91440" tIns="45720" vert="horz" wrap="square">
            <a:prstTxWarp prst="textNoShape">
              <a:avLst/>
            </a:prstTxWarp>
          </a:bodyPr>
          <a:lstStyle/>
          <a:p>
            <a:pPr lvl="0"/>
            <a:endParaRPr lang="en-US"/>
          </a:p>
        </p:txBody>
      </p:sp>
      <p:sp>
        <p:nvSpPr>
          <p:cNvPr id="6" name="Text Placeholder 5"/>
          <p:cNvSpPr>
            <a:spLocks noGrp="1"/>
          </p:cNvSpPr>
          <p:nvPr userDrawn="1">
            <p:ph hasCustomPrompt="1" idx="13" sz="quarter" type="body"/>
          </p:nvPr>
        </p:nvSpPr>
        <p:spPr>
          <a:xfrm>
            <a:off x="323033" y="5243514"/>
            <a:ext cx="5701529" cy="908050"/>
          </a:xfrm>
          <a:prstGeom prst="rect">
            <a:avLst/>
          </a:prstGeom>
        </p:spPr>
        <p:txBody>
          <a:bodyPr anchor="b" anchorCtr="0"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sz="18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name</a:t>
            </a:r>
          </a:p>
        </p:txBody>
      </p:sp>
      <p:sp>
        <p:nvSpPr>
          <p:cNvPr id="4" name="Text Placeholder 3"/>
          <p:cNvSpPr>
            <a:spLocks noGrp="1"/>
          </p:cNvSpPr>
          <p:nvPr userDrawn="1">
            <p:ph hasCustomPrompt="1" idx="12" sz="quarter" type="body"/>
          </p:nvPr>
        </p:nvSpPr>
        <p:spPr>
          <a:xfrm>
            <a:off x="323033" y="1614489"/>
            <a:ext cx="5701529" cy="1811336"/>
          </a:xfrm>
          <a:prstGeom prst="rect">
            <a:avLst/>
          </a:prstGeom>
        </p:spPr>
        <p:txBody>
          <a:bodyPr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b="1" baseline="0" sz="24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presentation title</a:t>
            </a:r>
          </a:p>
        </p:txBody>
      </p:sp>
      <p:grpSp>
        <p:nvGrpSpPr>
          <p:cNvPr id="34" name="Group 33"/>
          <p:cNvGrpSpPr/>
          <p:nvPr userDrawn="1"/>
        </p:nvGrpSpPr>
        <p:grpSpPr>
          <a:xfrm>
            <a:off x="323034" y="191783"/>
            <a:ext cx="2920832" cy="1139078"/>
            <a:chOff x="314326" y="209071"/>
            <a:chExt cx="3168670" cy="1235732"/>
          </a:xfrm>
          <a:solidFill>
            <a:schemeClr val="bg1"/>
          </a:solidFill>
        </p:grpSpPr>
        <p:grpSp>
          <p:nvGrpSpPr>
            <p:cNvPr id="35" name="Group 34"/>
            <p:cNvGrpSpPr/>
            <p:nvPr userDrawn="1"/>
          </p:nvGrpSpPr>
          <p:grpSpPr>
            <a:xfrm>
              <a:off x="314326" y="641439"/>
              <a:ext cx="3168670" cy="370998"/>
              <a:chOff x="2124054" y="767433"/>
              <a:chExt cx="4269265" cy="499859"/>
            </a:xfrm>
            <a:grpFill/>
          </p:grpSpPr>
          <p:sp>
            <p:nvSpPr>
              <p:cNvPr id="78" name="Freeform 18"/>
              <p:cNvSpPr>
                <a:spLocks noEditPoints="1"/>
              </p:cNvSpPr>
              <p:nvPr userDrawn="1"/>
            </p:nvSpPr>
            <p:spPr bwMode="auto">
              <a:xfrm>
                <a:off x="2124054" y="776181"/>
                <a:ext cx="42738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3 w 142" name="T18"/>
                  <a:gd fmla="*/ 34 h 160" name="T19"/>
                  <a:gd fmla="*/ 133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3" y="21"/>
                      <a:pt x="133" y="34"/>
                    </a:cubicBezTo>
                    <a:cubicBezTo>
                      <a:pt x="133" y="62"/>
                      <a:pt x="133" y="62"/>
                      <a:pt x="133" y="62"/>
                    </a:cubicBezTo>
                    <a:cubicBezTo>
                      <a:pt x="133"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79" name="Freeform 19"/>
              <p:cNvSpPr>
                <a:spLocks/>
              </p:cNvSpPr>
              <p:nvPr userDrawn="1"/>
            </p:nvSpPr>
            <p:spPr bwMode="auto">
              <a:xfrm>
                <a:off x="2622907" y="776181"/>
                <a:ext cx="372396" cy="481114"/>
              </a:xfrm>
              <a:custGeom>
                <a:avLst/>
                <a:gdLst>
                  <a:gd fmla="*/ 298 w 298" name="T0"/>
                  <a:gd fmla="*/ 385 h 385" name="T1"/>
                  <a:gd fmla="*/ 0 w 298" name="T2"/>
                  <a:gd fmla="*/ 385 h 385" name="T3"/>
                  <a:gd fmla="*/ 0 w 298" name="T4"/>
                  <a:gd fmla="*/ 0 h 385" name="T5"/>
                  <a:gd fmla="*/ 294 w 298" name="T6"/>
                  <a:gd fmla="*/ 0 h 385" name="T7"/>
                  <a:gd fmla="*/ 294 w 298" name="T8"/>
                  <a:gd fmla="*/ 65 h 385" name="T9"/>
                  <a:gd fmla="*/ 91 w 298" name="T10"/>
                  <a:gd fmla="*/ 65 h 385" name="T11"/>
                  <a:gd fmla="*/ 91 w 298" name="T12"/>
                  <a:gd fmla="*/ 154 h 385" name="T13"/>
                  <a:gd fmla="*/ 274 w 298" name="T14"/>
                  <a:gd fmla="*/ 154 h 385" name="T15"/>
                  <a:gd fmla="*/ 274 w 298" name="T16"/>
                  <a:gd fmla="*/ 219 h 385" name="T17"/>
                  <a:gd fmla="*/ 91 w 298" name="T18"/>
                  <a:gd fmla="*/ 219 h 385" name="T19"/>
                  <a:gd fmla="*/ 91 w 298" name="T20"/>
                  <a:gd fmla="*/ 320 h 385" name="T21"/>
                  <a:gd fmla="*/ 298 w 298" name="T22"/>
                  <a:gd fmla="*/ 320 h 385" name="T23"/>
                  <a:gd fmla="*/ 298 w 298"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298">
                    <a:moveTo>
                      <a:pt x="298" y="385"/>
                    </a:moveTo>
                    <a:lnTo>
                      <a:pt x="0" y="385"/>
                    </a:lnTo>
                    <a:lnTo>
                      <a:pt x="0" y="0"/>
                    </a:lnTo>
                    <a:lnTo>
                      <a:pt x="294" y="0"/>
                    </a:lnTo>
                    <a:lnTo>
                      <a:pt x="294" y="65"/>
                    </a:lnTo>
                    <a:lnTo>
                      <a:pt x="91" y="65"/>
                    </a:lnTo>
                    <a:lnTo>
                      <a:pt x="91" y="154"/>
                    </a:lnTo>
                    <a:lnTo>
                      <a:pt x="274" y="154"/>
                    </a:lnTo>
                    <a:lnTo>
                      <a:pt x="274" y="219"/>
                    </a:lnTo>
                    <a:lnTo>
                      <a:pt x="91" y="219"/>
                    </a:lnTo>
                    <a:lnTo>
                      <a:pt x="91" y="320"/>
                    </a:lnTo>
                    <a:lnTo>
                      <a:pt x="298" y="320"/>
                    </a:lnTo>
                    <a:lnTo>
                      <a:pt x="298"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80" name="Freeform 20"/>
              <p:cNvSpPr>
                <a:spLocks/>
              </p:cNvSpPr>
              <p:nvPr userDrawn="1"/>
            </p:nvSpPr>
            <p:spPr bwMode="auto">
              <a:xfrm>
                <a:off x="3076292" y="767433"/>
                <a:ext cx="394888" cy="499859"/>
              </a:xfrm>
              <a:custGeom>
                <a:avLst/>
                <a:gdLst>
                  <a:gd fmla="*/ 131 w 131" name="T0"/>
                  <a:gd fmla="*/ 107 h 166" name="T1"/>
                  <a:gd fmla="*/ 131 w 131" name="T2"/>
                  <a:gd fmla="*/ 117 h 166" name="T3"/>
                  <a:gd fmla="*/ 126 w 131" name="T4"/>
                  <a:gd fmla="*/ 141 h 166" name="T5"/>
                  <a:gd fmla="*/ 111 w 131" name="T6"/>
                  <a:gd fmla="*/ 156 h 166" name="T7"/>
                  <a:gd fmla="*/ 89 w 131" name="T8"/>
                  <a:gd fmla="*/ 163 h 166" name="T9"/>
                  <a:gd fmla="*/ 60 w 131" name="T10"/>
                  <a:gd fmla="*/ 166 h 166" name="T11"/>
                  <a:gd fmla="*/ 3 w 131" name="T12"/>
                  <a:gd fmla="*/ 161 h 166" name="T13"/>
                  <a:gd fmla="*/ 3 w 131" name="T14"/>
                  <a:gd fmla="*/ 132 h 166" name="T15"/>
                  <a:gd fmla="*/ 61 w 131" name="T16"/>
                  <a:gd fmla="*/ 138 h 166" name="T17"/>
                  <a:gd fmla="*/ 93 w 131" name="T18"/>
                  <a:gd fmla="*/ 122 h 166" name="T19"/>
                  <a:gd fmla="*/ 93 w 131" name="T20"/>
                  <a:gd fmla="*/ 111 h 166" name="T21"/>
                  <a:gd fmla="*/ 89 w 131" name="T22"/>
                  <a:gd fmla="*/ 100 h 166" name="T23"/>
                  <a:gd fmla="*/ 72 w 131" name="T24"/>
                  <a:gd fmla="*/ 95 h 166" name="T25"/>
                  <a:gd fmla="*/ 53 w 131" name="T26"/>
                  <a:gd fmla="*/ 95 h 166" name="T27"/>
                  <a:gd fmla="*/ 0 w 131" name="T28"/>
                  <a:gd fmla="*/ 53 h 166" name="T29"/>
                  <a:gd fmla="*/ 0 w 131" name="T30"/>
                  <a:gd fmla="*/ 41 h 166" name="T31"/>
                  <a:gd fmla="*/ 18 w 131" name="T32"/>
                  <a:gd fmla="*/ 10 h 166" name="T33"/>
                  <a:gd fmla="*/ 73 w 131" name="T34"/>
                  <a:gd fmla="*/ 0 h 166" name="T35"/>
                  <a:gd fmla="*/ 123 w 131" name="T36"/>
                  <a:gd fmla="*/ 4 h 166" name="T37"/>
                  <a:gd fmla="*/ 123 w 131" name="T38"/>
                  <a:gd fmla="*/ 32 h 166" name="T39"/>
                  <a:gd fmla="*/ 72 w 131" name="T40"/>
                  <a:gd fmla="*/ 28 h 166" name="T41"/>
                  <a:gd fmla="*/ 46 w 131" name="T42"/>
                  <a:gd fmla="*/ 31 h 166" name="T43"/>
                  <a:gd fmla="*/ 39 w 131" name="T44"/>
                  <a:gd fmla="*/ 42 h 166" name="T45"/>
                  <a:gd fmla="*/ 39 w 131" name="T46"/>
                  <a:gd fmla="*/ 53 h 166" name="T47"/>
                  <a:gd fmla="*/ 60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30" y="135"/>
                      <a:pt x="126" y="141"/>
                    </a:cubicBezTo>
                    <a:cubicBezTo>
                      <a:pt x="123" y="148"/>
                      <a:pt x="118" y="153"/>
                      <a:pt x="111" y="156"/>
                    </a:cubicBezTo>
                    <a:cubicBezTo>
                      <a:pt x="104" y="160"/>
                      <a:pt x="97" y="162"/>
                      <a:pt x="89" y="163"/>
                    </a:cubicBezTo>
                    <a:cubicBezTo>
                      <a:pt x="81" y="165"/>
                      <a:pt x="71" y="166"/>
                      <a:pt x="60" y="166"/>
                    </a:cubicBezTo>
                    <a:cubicBezTo>
                      <a:pt x="45" y="166"/>
                      <a:pt x="26" y="164"/>
                      <a:pt x="3" y="161"/>
                    </a:cubicBezTo>
                    <a:cubicBezTo>
                      <a:pt x="3" y="132"/>
                      <a:pt x="3" y="132"/>
                      <a:pt x="3" y="132"/>
                    </a:cubicBezTo>
                    <a:cubicBezTo>
                      <a:pt x="31" y="136"/>
                      <a:pt x="50" y="138"/>
                      <a:pt x="61" y="138"/>
                    </a:cubicBezTo>
                    <a:cubicBezTo>
                      <a:pt x="82" y="138"/>
                      <a:pt x="93" y="133"/>
                      <a:pt x="93" y="122"/>
                    </a:cubicBezTo>
                    <a:cubicBezTo>
                      <a:pt x="93" y="111"/>
                      <a:pt x="93" y="111"/>
                      <a:pt x="93" y="111"/>
                    </a:cubicBezTo>
                    <a:cubicBezTo>
                      <a:pt x="93" y="106"/>
                      <a:pt x="91" y="103"/>
                      <a:pt x="89" y="100"/>
                    </a:cubicBezTo>
                    <a:cubicBezTo>
                      <a:pt x="86" y="96"/>
                      <a:pt x="80" y="95"/>
                      <a:pt x="72" y="95"/>
                    </a:cubicBezTo>
                    <a:cubicBezTo>
                      <a:pt x="53" y="95"/>
                      <a:pt x="53" y="95"/>
                      <a:pt x="53" y="95"/>
                    </a:cubicBezTo>
                    <a:cubicBezTo>
                      <a:pt x="18" y="95"/>
                      <a:pt x="0" y="81"/>
                      <a:pt x="0" y="53"/>
                    </a:cubicBezTo>
                    <a:cubicBezTo>
                      <a:pt x="0" y="41"/>
                      <a:pt x="0" y="41"/>
                      <a:pt x="0" y="41"/>
                    </a:cubicBezTo>
                    <a:cubicBezTo>
                      <a:pt x="0" y="27"/>
                      <a:pt x="6" y="17"/>
                      <a:pt x="18" y="10"/>
                    </a:cubicBezTo>
                    <a:cubicBezTo>
                      <a:pt x="29" y="4"/>
                      <a:pt x="48" y="0"/>
                      <a:pt x="73" y="0"/>
                    </a:cubicBezTo>
                    <a:cubicBezTo>
                      <a:pt x="86" y="0"/>
                      <a:pt x="102" y="1"/>
                      <a:pt x="123" y="4"/>
                    </a:cubicBezTo>
                    <a:cubicBezTo>
                      <a:pt x="123" y="32"/>
                      <a:pt x="123" y="32"/>
                      <a:pt x="123" y="32"/>
                    </a:cubicBezTo>
                    <a:cubicBezTo>
                      <a:pt x="98" y="29"/>
                      <a:pt x="81" y="28"/>
                      <a:pt x="72" y="28"/>
                    </a:cubicBezTo>
                    <a:cubicBezTo>
                      <a:pt x="59" y="28"/>
                      <a:pt x="51" y="29"/>
                      <a:pt x="46" y="31"/>
                    </a:cubicBezTo>
                    <a:cubicBezTo>
                      <a:pt x="41" y="33"/>
                      <a:pt x="39" y="37"/>
                      <a:pt x="39" y="42"/>
                    </a:cubicBezTo>
                    <a:cubicBezTo>
                      <a:pt x="39" y="53"/>
                      <a:pt x="39" y="53"/>
                      <a:pt x="39" y="53"/>
                    </a:cubicBezTo>
                    <a:cubicBezTo>
                      <a:pt x="39" y="62"/>
                      <a:pt x="46" y="66"/>
                      <a:pt x="60" y="66"/>
                    </a:cubicBezTo>
                    <a:cubicBezTo>
                      <a:pt x="79" y="66"/>
                      <a:pt x="79" y="66"/>
                      <a:pt x="79" y="66"/>
                    </a:cubicBezTo>
                    <a:cubicBezTo>
                      <a:pt x="98"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81" name="Freeform 21"/>
              <p:cNvSpPr>
                <a:spLocks noEditPoints="1"/>
              </p:cNvSpPr>
              <p:nvPr userDrawn="1"/>
            </p:nvSpPr>
            <p:spPr bwMode="auto">
              <a:xfrm>
                <a:off x="3549399" y="767433"/>
                <a:ext cx="458622" cy="499859"/>
              </a:xfrm>
              <a:custGeom>
                <a:avLst/>
                <a:gdLst>
                  <a:gd fmla="*/ 152 w 152" name="T0"/>
                  <a:gd fmla="*/ 49 h 166" name="T1"/>
                  <a:gd fmla="*/ 152 w 152" name="T2"/>
                  <a:gd fmla="*/ 119 h 166" name="T3"/>
                  <a:gd fmla="*/ 145 w 152" name="T4"/>
                  <a:gd fmla="*/ 142 h 166" name="T5"/>
                  <a:gd fmla="*/ 125 w 152" name="T6"/>
                  <a:gd fmla="*/ 157 h 166" name="T7"/>
                  <a:gd fmla="*/ 101 w 152" name="T8"/>
                  <a:gd fmla="*/ 164 h 166" name="T9"/>
                  <a:gd fmla="*/ 75 w 152" name="T10"/>
                  <a:gd fmla="*/ 166 h 166" name="T11"/>
                  <a:gd fmla="*/ 51 w 152" name="T12"/>
                  <a:gd fmla="*/ 164 h 166" name="T13"/>
                  <a:gd fmla="*/ 27 w 152" name="T14"/>
                  <a:gd fmla="*/ 158 h 166" name="T15"/>
                  <a:gd fmla="*/ 7 w 152" name="T16"/>
                  <a:gd fmla="*/ 144 h 166" name="T17"/>
                  <a:gd fmla="*/ 0 w 152" name="T18"/>
                  <a:gd fmla="*/ 119 h 166" name="T19"/>
                  <a:gd fmla="*/ 0 w 152" name="T20"/>
                  <a:gd fmla="*/ 49 h 166" name="T21"/>
                  <a:gd fmla="*/ 5 w 152" name="T22"/>
                  <a:gd fmla="*/ 27 h 166" name="T23"/>
                  <a:gd fmla="*/ 18 w 152" name="T24"/>
                  <a:gd fmla="*/ 13 h 166" name="T25"/>
                  <a:gd fmla="*/ 37 w 152" name="T26"/>
                  <a:gd fmla="*/ 5 h 166" name="T27"/>
                  <a:gd fmla="*/ 57 w 152" name="T28"/>
                  <a:gd fmla="*/ 1 h 166" name="T29"/>
                  <a:gd fmla="*/ 75 w 152" name="T30"/>
                  <a:gd fmla="*/ 0 h 166" name="T31"/>
                  <a:gd fmla="*/ 94 w 152" name="T32"/>
                  <a:gd fmla="*/ 1 h 166" name="T33"/>
                  <a:gd fmla="*/ 114 w 152" name="T34"/>
                  <a:gd fmla="*/ 5 h 166" name="T35"/>
                  <a:gd fmla="*/ 133 w 152" name="T36"/>
                  <a:gd fmla="*/ 13 h 166" name="T37"/>
                  <a:gd fmla="*/ 146 w 152" name="T38"/>
                  <a:gd fmla="*/ 27 h 166" name="T39"/>
                  <a:gd fmla="*/ 152 w 152" name="T40"/>
                  <a:gd fmla="*/ 49 h 166" name="T41"/>
                  <a:gd fmla="*/ 113 w 152" name="T42"/>
                  <a:gd fmla="*/ 119 h 166" name="T43"/>
                  <a:gd fmla="*/ 113 w 152" name="T44"/>
                  <a:gd fmla="*/ 49 h 166" name="T45"/>
                  <a:gd fmla="*/ 104 w 152" name="T46"/>
                  <a:gd fmla="*/ 32 h 166" name="T47"/>
                  <a:gd fmla="*/ 76 w 152" name="T48"/>
                  <a:gd fmla="*/ 28 h 166" name="T49"/>
                  <a:gd fmla="*/ 47 w 152" name="T50"/>
                  <a:gd fmla="*/ 32 h 166" name="T51"/>
                  <a:gd fmla="*/ 38 w 152" name="T52"/>
                  <a:gd fmla="*/ 49 h 166" name="T53"/>
                  <a:gd fmla="*/ 38 w 152" name="T54"/>
                  <a:gd fmla="*/ 119 h 166" name="T55"/>
                  <a:gd fmla="*/ 41 w 152" name="T56"/>
                  <a:gd fmla="*/ 129 h 166" name="T57"/>
                  <a:gd fmla="*/ 51 w 152" name="T58"/>
                  <a:gd fmla="*/ 135 h 166" name="T59"/>
                  <a:gd fmla="*/ 62 w 152" name="T60"/>
                  <a:gd fmla="*/ 138 h 166" name="T61"/>
                  <a:gd fmla="*/ 76 w 152" name="T62"/>
                  <a:gd fmla="*/ 138 h 166" name="T63"/>
                  <a:gd fmla="*/ 90 w 152" name="T64"/>
                  <a:gd fmla="*/ 138 h 166" name="T65"/>
                  <a:gd fmla="*/ 101 w 152" name="T66"/>
                  <a:gd fmla="*/ 135 h 166" name="T67"/>
                  <a:gd fmla="*/ 110 w 152" name="T68"/>
                  <a:gd fmla="*/ 129 h 166" name="T69"/>
                  <a:gd fmla="*/ 113 w 152" name="T70"/>
                  <a:gd fmla="*/ 119 h 166"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6" w="152">
                    <a:moveTo>
                      <a:pt x="152" y="49"/>
                    </a:moveTo>
                    <a:cubicBezTo>
                      <a:pt x="152" y="119"/>
                      <a:pt x="152" y="119"/>
                      <a:pt x="152" y="119"/>
                    </a:cubicBezTo>
                    <a:cubicBezTo>
                      <a:pt x="152" y="128"/>
                      <a:pt x="149" y="136"/>
                      <a:pt x="145" y="142"/>
                    </a:cubicBezTo>
                    <a:cubicBezTo>
                      <a:pt x="140" y="149"/>
                      <a:pt x="133" y="154"/>
                      <a:pt x="125" y="157"/>
                    </a:cubicBezTo>
                    <a:cubicBezTo>
                      <a:pt x="117" y="160"/>
                      <a:pt x="109" y="162"/>
                      <a:pt x="101" y="164"/>
                    </a:cubicBezTo>
                    <a:cubicBezTo>
                      <a:pt x="93" y="165"/>
                      <a:pt x="84" y="166"/>
                      <a:pt x="75" y="166"/>
                    </a:cubicBezTo>
                    <a:cubicBezTo>
                      <a:pt x="67" y="166"/>
                      <a:pt x="59" y="165"/>
                      <a:pt x="51" y="164"/>
                    </a:cubicBezTo>
                    <a:cubicBezTo>
                      <a:pt x="44" y="163"/>
                      <a:pt x="36" y="161"/>
                      <a:pt x="27" y="158"/>
                    </a:cubicBezTo>
                    <a:cubicBezTo>
                      <a:pt x="19" y="155"/>
                      <a:pt x="12" y="150"/>
                      <a:pt x="7" y="144"/>
                    </a:cubicBezTo>
                    <a:cubicBezTo>
                      <a:pt x="2" y="137"/>
                      <a:pt x="0" y="129"/>
                      <a:pt x="0" y="119"/>
                    </a:cubicBezTo>
                    <a:cubicBezTo>
                      <a:pt x="0" y="49"/>
                      <a:pt x="0" y="49"/>
                      <a:pt x="0" y="49"/>
                    </a:cubicBezTo>
                    <a:cubicBezTo>
                      <a:pt x="0" y="41"/>
                      <a:pt x="1" y="34"/>
                      <a:pt x="5" y="27"/>
                    </a:cubicBezTo>
                    <a:cubicBezTo>
                      <a:pt x="9" y="21"/>
                      <a:pt x="13" y="16"/>
                      <a:pt x="18" y="13"/>
                    </a:cubicBezTo>
                    <a:cubicBezTo>
                      <a:pt x="24" y="10"/>
                      <a:pt x="30" y="7"/>
                      <a:pt x="37" y="5"/>
                    </a:cubicBezTo>
                    <a:cubicBezTo>
                      <a:pt x="45" y="3"/>
                      <a:pt x="51" y="2"/>
                      <a:pt x="57" y="1"/>
                    </a:cubicBezTo>
                    <a:cubicBezTo>
                      <a:pt x="63" y="1"/>
                      <a:pt x="69" y="0"/>
                      <a:pt x="75" y="0"/>
                    </a:cubicBezTo>
                    <a:cubicBezTo>
                      <a:pt x="82" y="0"/>
                      <a:pt x="88" y="1"/>
                      <a:pt x="94" y="1"/>
                    </a:cubicBezTo>
                    <a:cubicBezTo>
                      <a:pt x="100" y="2"/>
                      <a:pt x="107" y="3"/>
                      <a:pt x="114" y="5"/>
                    </a:cubicBezTo>
                    <a:cubicBezTo>
                      <a:pt x="121" y="7"/>
                      <a:pt x="128" y="10"/>
                      <a:pt x="133" y="13"/>
                    </a:cubicBezTo>
                    <a:cubicBezTo>
                      <a:pt x="138" y="16"/>
                      <a:pt x="143" y="21"/>
                      <a:pt x="146" y="27"/>
                    </a:cubicBezTo>
                    <a:cubicBezTo>
                      <a:pt x="150" y="33"/>
                      <a:pt x="152" y="41"/>
                      <a:pt x="152" y="49"/>
                    </a:cubicBezTo>
                    <a:close/>
                    <a:moveTo>
                      <a:pt x="113" y="119"/>
                    </a:moveTo>
                    <a:cubicBezTo>
                      <a:pt x="113" y="49"/>
                      <a:pt x="113" y="49"/>
                      <a:pt x="113" y="49"/>
                    </a:cubicBezTo>
                    <a:cubicBezTo>
                      <a:pt x="113" y="41"/>
                      <a:pt x="110" y="36"/>
                      <a:pt x="104" y="32"/>
                    </a:cubicBezTo>
                    <a:cubicBezTo>
                      <a:pt x="97" y="29"/>
                      <a:pt x="88" y="28"/>
                      <a:pt x="76" y="28"/>
                    </a:cubicBezTo>
                    <a:cubicBezTo>
                      <a:pt x="63" y="28"/>
                      <a:pt x="54" y="29"/>
                      <a:pt x="47" y="32"/>
                    </a:cubicBezTo>
                    <a:cubicBezTo>
                      <a:pt x="41" y="35"/>
                      <a:pt x="38" y="41"/>
                      <a:pt x="38" y="49"/>
                    </a:cubicBezTo>
                    <a:cubicBezTo>
                      <a:pt x="38" y="119"/>
                      <a:pt x="38" y="119"/>
                      <a:pt x="38" y="119"/>
                    </a:cubicBezTo>
                    <a:cubicBezTo>
                      <a:pt x="38" y="123"/>
                      <a:pt x="39" y="127"/>
                      <a:pt x="41" y="129"/>
                    </a:cubicBezTo>
                    <a:cubicBezTo>
                      <a:pt x="43" y="132"/>
                      <a:pt x="47" y="134"/>
                      <a:pt x="51" y="135"/>
                    </a:cubicBezTo>
                    <a:cubicBezTo>
                      <a:pt x="55" y="136"/>
                      <a:pt x="58" y="137"/>
                      <a:pt x="62" y="138"/>
                    </a:cubicBezTo>
                    <a:cubicBezTo>
                      <a:pt x="66" y="138"/>
                      <a:pt x="70" y="138"/>
                      <a:pt x="76" y="138"/>
                    </a:cubicBezTo>
                    <a:cubicBezTo>
                      <a:pt x="81" y="138"/>
                      <a:pt x="86" y="138"/>
                      <a:pt x="90" y="138"/>
                    </a:cubicBezTo>
                    <a:cubicBezTo>
                      <a:pt x="93" y="137"/>
                      <a:pt x="97" y="136"/>
                      <a:pt x="101" y="135"/>
                    </a:cubicBezTo>
                    <a:cubicBezTo>
                      <a:pt x="105" y="134"/>
                      <a:pt x="108" y="132"/>
                      <a:pt x="110" y="129"/>
                    </a:cubicBezTo>
                    <a:cubicBezTo>
                      <a:pt x="112" y="127"/>
                      <a:pt x="113" y="123"/>
                      <a:pt x="113"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82" name="Freeform 22"/>
              <p:cNvSpPr>
                <a:spLocks/>
              </p:cNvSpPr>
              <p:nvPr userDrawn="1"/>
            </p:nvSpPr>
            <p:spPr bwMode="auto">
              <a:xfrm>
                <a:off x="4095456" y="776181"/>
                <a:ext cx="418634" cy="491111"/>
              </a:xfrm>
              <a:custGeom>
                <a:avLst/>
                <a:gdLst>
                  <a:gd fmla="*/ 139 w 139" name="T0"/>
                  <a:gd fmla="*/ 0 h 163" name="T1"/>
                  <a:gd fmla="*/ 139 w 139" name="T2"/>
                  <a:gd fmla="*/ 116 h 163" name="T3"/>
                  <a:gd fmla="*/ 70 w 139" name="T4"/>
                  <a:gd fmla="*/ 163 h 163" name="T5"/>
                  <a:gd fmla="*/ 0 w 139" name="T6"/>
                  <a:gd fmla="*/ 116 h 163" name="T7"/>
                  <a:gd fmla="*/ 0 w 139" name="T8"/>
                  <a:gd fmla="*/ 0 h 163" name="T9"/>
                  <a:gd fmla="*/ 39 w 139" name="T10"/>
                  <a:gd fmla="*/ 0 h 163" name="T11"/>
                  <a:gd fmla="*/ 39 w 139" name="T12"/>
                  <a:gd fmla="*/ 116 h 163" name="T13"/>
                  <a:gd fmla="*/ 46 w 139" name="T14"/>
                  <a:gd fmla="*/ 131 h 163" name="T15"/>
                  <a:gd fmla="*/ 70 w 139" name="T16"/>
                  <a:gd fmla="*/ 135 h 163" name="T17"/>
                  <a:gd fmla="*/ 94 w 139" name="T18"/>
                  <a:gd fmla="*/ 131 h 163" name="T19"/>
                  <a:gd fmla="*/ 101 w 139" name="T20"/>
                  <a:gd fmla="*/ 116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6"/>
                      <a:pt x="139" y="116"/>
                      <a:pt x="139" y="116"/>
                    </a:cubicBezTo>
                    <a:cubicBezTo>
                      <a:pt x="139" y="147"/>
                      <a:pt x="116" y="163"/>
                      <a:pt x="70" y="163"/>
                    </a:cubicBezTo>
                    <a:cubicBezTo>
                      <a:pt x="23" y="163"/>
                      <a:pt x="0" y="147"/>
                      <a:pt x="0" y="116"/>
                    </a:cubicBezTo>
                    <a:cubicBezTo>
                      <a:pt x="0" y="0"/>
                      <a:pt x="0" y="0"/>
                      <a:pt x="0" y="0"/>
                    </a:cubicBezTo>
                    <a:cubicBezTo>
                      <a:pt x="39" y="0"/>
                      <a:pt x="39" y="0"/>
                      <a:pt x="39" y="0"/>
                    </a:cubicBezTo>
                    <a:cubicBezTo>
                      <a:pt x="39" y="116"/>
                      <a:pt x="39" y="116"/>
                      <a:pt x="39" y="116"/>
                    </a:cubicBezTo>
                    <a:cubicBezTo>
                      <a:pt x="39" y="123"/>
                      <a:pt x="41" y="128"/>
                      <a:pt x="46" y="131"/>
                    </a:cubicBezTo>
                    <a:cubicBezTo>
                      <a:pt x="51" y="134"/>
                      <a:pt x="59" y="135"/>
                      <a:pt x="70" y="135"/>
                    </a:cubicBezTo>
                    <a:cubicBezTo>
                      <a:pt x="81" y="135"/>
                      <a:pt x="89" y="134"/>
                      <a:pt x="94" y="131"/>
                    </a:cubicBezTo>
                    <a:cubicBezTo>
                      <a:pt x="99" y="128"/>
                      <a:pt x="101" y="123"/>
                      <a:pt x="101" y="116"/>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83" name="Freeform 23"/>
              <p:cNvSpPr>
                <a:spLocks noEditPoints="1"/>
              </p:cNvSpPr>
              <p:nvPr userDrawn="1"/>
            </p:nvSpPr>
            <p:spPr bwMode="auto">
              <a:xfrm>
                <a:off x="4609545" y="776181"/>
                <a:ext cx="42863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2 w 142" name="T18"/>
                  <a:gd fmla="*/ 34 h 160" name="T19"/>
                  <a:gd fmla="*/ 132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2" y="21"/>
                      <a:pt x="132" y="34"/>
                    </a:cubicBezTo>
                    <a:cubicBezTo>
                      <a:pt x="132" y="62"/>
                      <a:pt x="132" y="62"/>
                      <a:pt x="132" y="62"/>
                    </a:cubicBezTo>
                    <a:cubicBezTo>
                      <a:pt x="132"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84" name="Freeform 24"/>
              <p:cNvSpPr>
                <a:spLocks/>
              </p:cNvSpPr>
              <p:nvPr userDrawn="1"/>
            </p:nvSpPr>
            <p:spPr bwMode="auto">
              <a:xfrm>
                <a:off x="5076396" y="767433"/>
                <a:ext cx="379894" cy="499859"/>
              </a:xfrm>
              <a:custGeom>
                <a:avLst/>
                <a:gdLst>
                  <a:gd fmla="*/ 126 w 126" name="T0"/>
                  <a:gd fmla="*/ 160 h 166" name="T1"/>
                  <a:gd fmla="*/ 74 w 126" name="T2"/>
                  <a:gd fmla="*/ 166 h 166" name="T3"/>
                  <a:gd fmla="*/ 56 w 126" name="T4"/>
                  <a:gd fmla="*/ 165 h 166" name="T5"/>
                  <a:gd fmla="*/ 36 w 126" name="T6"/>
                  <a:gd fmla="*/ 161 h 166" name="T7"/>
                  <a:gd fmla="*/ 18 w 126" name="T8"/>
                  <a:gd fmla="*/ 153 h 166" name="T9"/>
                  <a:gd fmla="*/ 5 w 126" name="T10"/>
                  <a:gd fmla="*/ 140 h 166" name="T11"/>
                  <a:gd fmla="*/ 0 w 126" name="T12"/>
                  <a:gd fmla="*/ 119 h 166" name="T13"/>
                  <a:gd fmla="*/ 0 w 126" name="T14"/>
                  <a:gd fmla="*/ 49 h 166" name="T15"/>
                  <a:gd fmla="*/ 74 w 126" name="T16"/>
                  <a:gd fmla="*/ 0 h 166" name="T17"/>
                  <a:gd fmla="*/ 125 w 126" name="T18"/>
                  <a:gd fmla="*/ 6 h 166" name="T19"/>
                  <a:gd fmla="*/ 125 w 126" name="T20"/>
                  <a:gd fmla="*/ 35 h 166" name="T21"/>
                  <a:gd fmla="*/ 75 w 126" name="T22"/>
                  <a:gd fmla="*/ 28 h 166" name="T23"/>
                  <a:gd fmla="*/ 61 w 126" name="T24"/>
                  <a:gd fmla="*/ 28 h 166" name="T25"/>
                  <a:gd fmla="*/ 50 w 126" name="T26"/>
                  <a:gd fmla="*/ 31 h 166" name="T27"/>
                  <a:gd fmla="*/ 41 w 126" name="T28"/>
                  <a:gd fmla="*/ 37 h 166" name="T29"/>
                  <a:gd fmla="*/ 39 w 126" name="T30"/>
                  <a:gd fmla="*/ 48 h 166" name="T31"/>
                  <a:gd fmla="*/ 39 w 126" name="T32"/>
                  <a:gd fmla="*/ 116 h 166" name="T33"/>
                  <a:gd fmla="*/ 78 w 126" name="T34"/>
                  <a:gd fmla="*/ 138 h 166" name="T35"/>
                  <a:gd fmla="*/ 126 w 126" name="T36"/>
                  <a:gd fmla="*/ 131 h 166" name="T37"/>
                  <a:gd fmla="*/ 126 w 126" name="T38"/>
                  <a:gd fmla="*/ 160 h 166"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6" w="126">
                    <a:moveTo>
                      <a:pt x="126" y="160"/>
                    </a:moveTo>
                    <a:cubicBezTo>
                      <a:pt x="108" y="164"/>
                      <a:pt x="91" y="166"/>
                      <a:pt x="74" y="166"/>
                    </a:cubicBezTo>
                    <a:cubicBezTo>
                      <a:pt x="68" y="166"/>
                      <a:pt x="62" y="165"/>
                      <a:pt x="56" y="165"/>
                    </a:cubicBezTo>
                    <a:cubicBezTo>
                      <a:pt x="50" y="164"/>
                      <a:pt x="43" y="163"/>
                      <a:pt x="36" y="161"/>
                    </a:cubicBezTo>
                    <a:cubicBezTo>
                      <a:pt x="29" y="159"/>
                      <a:pt x="23" y="157"/>
                      <a:pt x="18" y="153"/>
                    </a:cubicBezTo>
                    <a:cubicBezTo>
                      <a:pt x="13" y="150"/>
                      <a:pt x="9" y="146"/>
                      <a:pt x="5" y="140"/>
                    </a:cubicBezTo>
                    <a:cubicBezTo>
                      <a:pt x="2" y="134"/>
                      <a:pt x="0" y="127"/>
                      <a:pt x="0" y="119"/>
                    </a:cubicBezTo>
                    <a:cubicBezTo>
                      <a:pt x="0" y="49"/>
                      <a:pt x="0" y="49"/>
                      <a:pt x="0" y="49"/>
                    </a:cubicBezTo>
                    <a:cubicBezTo>
                      <a:pt x="0" y="16"/>
                      <a:pt x="25" y="0"/>
                      <a:pt x="74" y="0"/>
                    </a:cubicBezTo>
                    <a:cubicBezTo>
                      <a:pt x="87" y="0"/>
                      <a:pt x="104" y="2"/>
                      <a:pt x="125" y="6"/>
                    </a:cubicBezTo>
                    <a:cubicBezTo>
                      <a:pt x="125" y="35"/>
                      <a:pt x="125" y="35"/>
                      <a:pt x="125" y="35"/>
                    </a:cubicBezTo>
                    <a:cubicBezTo>
                      <a:pt x="106" y="30"/>
                      <a:pt x="89" y="28"/>
                      <a:pt x="75" y="28"/>
                    </a:cubicBezTo>
                    <a:cubicBezTo>
                      <a:pt x="69" y="28"/>
                      <a:pt x="65" y="28"/>
                      <a:pt x="61" y="28"/>
                    </a:cubicBezTo>
                    <a:cubicBezTo>
                      <a:pt x="58" y="29"/>
                      <a:pt x="54" y="29"/>
                      <a:pt x="50" y="31"/>
                    </a:cubicBezTo>
                    <a:cubicBezTo>
                      <a:pt x="46" y="32"/>
                      <a:pt x="43" y="34"/>
                      <a:pt x="41" y="37"/>
                    </a:cubicBezTo>
                    <a:cubicBezTo>
                      <a:pt x="40" y="40"/>
                      <a:pt x="39" y="44"/>
                      <a:pt x="39" y="48"/>
                    </a:cubicBezTo>
                    <a:cubicBezTo>
                      <a:pt x="39" y="116"/>
                      <a:pt x="39" y="116"/>
                      <a:pt x="39" y="116"/>
                    </a:cubicBezTo>
                    <a:cubicBezTo>
                      <a:pt x="39" y="131"/>
                      <a:pt x="52" y="138"/>
                      <a:pt x="78" y="138"/>
                    </a:cubicBezTo>
                    <a:cubicBezTo>
                      <a:pt x="90" y="138"/>
                      <a:pt x="106" y="136"/>
                      <a:pt x="126" y="131"/>
                    </a:cubicBezTo>
                    <a:lnTo>
                      <a:pt x="126" y="16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85" name="Freeform 25"/>
              <p:cNvSpPr>
                <a:spLocks/>
              </p:cNvSpPr>
              <p:nvPr userDrawn="1"/>
            </p:nvSpPr>
            <p:spPr bwMode="auto">
              <a:xfrm>
                <a:off x="5547605" y="776181"/>
                <a:ext cx="377394" cy="481114"/>
              </a:xfrm>
              <a:custGeom>
                <a:avLst/>
                <a:gdLst>
                  <a:gd fmla="*/ 302 w 302" name="T0"/>
                  <a:gd fmla="*/ 385 h 385" name="T1"/>
                  <a:gd fmla="*/ 0 w 302" name="T2"/>
                  <a:gd fmla="*/ 385 h 385" name="T3"/>
                  <a:gd fmla="*/ 0 w 302" name="T4"/>
                  <a:gd fmla="*/ 0 h 385" name="T5"/>
                  <a:gd fmla="*/ 294 w 302" name="T6"/>
                  <a:gd fmla="*/ 0 h 385" name="T7"/>
                  <a:gd fmla="*/ 294 w 302" name="T8"/>
                  <a:gd fmla="*/ 65 h 385" name="T9"/>
                  <a:gd fmla="*/ 94 w 302" name="T10"/>
                  <a:gd fmla="*/ 65 h 385" name="T11"/>
                  <a:gd fmla="*/ 94 w 302" name="T12"/>
                  <a:gd fmla="*/ 154 h 385" name="T13"/>
                  <a:gd fmla="*/ 275 w 302" name="T14"/>
                  <a:gd fmla="*/ 154 h 385" name="T15"/>
                  <a:gd fmla="*/ 275 w 302" name="T16"/>
                  <a:gd fmla="*/ 219 h 385" name="T17"/>
                  <a:gd fmla="*/ 94 w 302" name="T18"/>
                  <a:gd fmla="*/ 219 h 385" name="T19"/>
                  <a:gd fmla="*/ 94 w 302" name="T20"/>
                  <a:gd fmla="*/ 320 h 385" name="T21"/>
                  <a:gd fmla="*/ 302 w 302" name="T22"/>
                  <a:gd fmla="*/ 320 h 385" name="T23"/>
                  <a:gd fmla="*/ 302 w 302"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302">
                    <a:moveTo>
                      <a:pt x="302" y="385"/>
                    </a:moveTo>
                    <a:lnTo>
                      <a:pt x="0" y="385"/>
                    </a:lnTo>
                    <a:lnTo>
                      <a:pt x="0" y="0"/>
                    </a:lnTo>
                    <a:lnTo>
                      <a:pt x="294" y="0"/>
                    </a:lnTo>
                    <a:lnTo>
                      <a:pt x="294" y="65"/>
                    </a:lnTo>
                    <a:lnTo>
                      <a:pt x="94" y="65"/>
                    </a:lnTo>
                    <a:lnTo>
                      <a:pt x="94" y="154"/>
                    </a:lnTo>
                    <a:lnTo>
                      <a:pt x="275" y="154"/>
                    </a:lnTo>
                    <a:lnTo>
                      <a:pt x="275" y="219"/>
                    </a:lnTo>
                    <a:lnTo>
                      <a:pt x="94" y="219"/>
                    </a:lnTo>
                    <a:lnTo>
                      <a:pt x="94" y="320"/>
                    </a:lnTo>
                    <a:lnTo>
                      <a:pt x="302" y="320"/>
                    </a:lnTo>
                    <a:lnTo>
                      <a:pt x="302"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86" name="Freeform 26"/>
              <p:cNvSpPr>
                <a:spLocks/>
              </p:cNvSpPr>
              <p:nvPr userDrawn="1"/>
            </p:nvSpPr>
            <p:spPr bwMode="auto">
              <a:xfrm>
                <a:off x="5998431" y="767433"/>
                <a:ext cx="394888" cy="499859"/>
              </a:xfrm>
              <a:custGeom>
                <a:avLst/>
                <a:gdLst>
                  <a:gd fmla="*/ 131 w 131" name="T0"/>
                  <a:gd fmla="*/ 107 h 166" name="T1"/>
                  <a:gd fmla="*/ 131 w 131" name="T2"/>
                  <a:gd fmla="*/ 117 h 166" name="T3"/>
                  <a:gd fmla="*/ 126 w 131" name="T4"/>
                  <a:gd fmla="*/ 141 h 166" name="T5"/>
                  <a:gd fmla="*/ 110 w 131" name="T6"/>
                  <a:gd fmla="*/ 156 h 166" name="T7"/>
                  <a:gd fmla="*/ 88 w 131" name="T8"/>
                  <a:gd fmla="*/ 163 h 166" name="T9"/>
                  <a:gd fmla="*/ 60 w 131" name="T10"/>
                  <a:gd fmla="*/ 166 h 166" name="T11"/>
                  <a:gd fmla="*/ 3 w 131" name="T12"/>
                  <a:gd fmla="*/ 161 h 166" name="T13"/>
                  <a:gd fmla="*/ 3 w 131" name="T14"/>
                  <a:gd fmla="*/ 132 h 166" name="T15"/>
                  <a:gd fmla="*/ 60 w 131" name="T16"/>
                  <a:gd fmla="*/ 138 h 166" name="T17"/>
                  <a:gd fmla="*/ 92 w 131" name="T18"/>
                  <a:gd fmla="*/ 122 h 166" name="T19"/>
                  <a:gd fmla="*/ 92 w 131" name="T20"/>
                  <a:gd fmla="*/ 111 h 166" name="T21"/>
                  <a:gd fmla="*/ 88 w 131" name="T22"/>
                  <a:gd fmla="*/ 100 h 166" name="T23"/>
                  <a:gd fmla="*/ 71 w 131" name="T24"/>
                  <a:gd fmla="*/ 95 h 166" name="T25"/>
                  <a:gd fmla="*/ 52 w 131" name="T26"/>
                  <a:gd fmla="*/ 95 h 166" name="T27"/>
                  <a:gd fmla="*/ 0 w 131" name="T28"/>
                  <a:gd fmla="*/ 53 h 166" name="T29"/>
                  <a:gd fmla="*/ 0 w 131" name="T30"/>
                  <a:gd fmla="*/ 41 h 166" name="T31"/>
                  <a:gd fmla="*/ 17 w 131" name="T32"/>
                  <a:gd fmla="*/ 10 h 166" name="T33"/>
                  <a:gd fmla="*/ 73 w 131" name="T34"/>
                  <a:gd fmla="*/ 0 h 166" name="T35"/>
                  <a:gd fmla="*/ 123 w 131" name="T36"/>
                  <a:gd fmla="*/ 4 h 166" name="T37"/>
                  <a:gd fmla="*/ 123 w 131" name="T38"/>
                  <a:gd fmla="*/ 32 h 166" name="T39"/>
                  <a:gd fmla="*/ 71 w 131" name="T40"/>
                  <a:gd fmla="*/ 28 h 166" name="T41"/>
                  <a:gd fmla="*/ 45 w 131" name="T42"/>
                  <a:gd fmla="*/ 31 h 166" name="T43"/>
                  <a:gd fmla="*/ 38 w 131" name="T44"/>
                  <a:gd fmla="*/ 42 h 166" name="T45"/>
                  <a:gd fmla="*/ 38 w 131" name="T46"/>
                  <a:gd fmla="*/ 53 h 166" name="T47"/>
                  <a:gd fmla="*/ 59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29" y="135"/>
                      <a:pt x="126" y="141"/>
                    </a:cubicBezTo>
                    <a:cubicBezTo>
                      <a:pt x="122" y="148"/>
                      <a:pt x="117" y="153"/>
                      <a:pt x="110" y="156"/>
                    </a:cubicBezTo>
                    <a:cubicBezTo>
                      <a:pt x="103" y="160"/>
                      <a:pt x="96" y="162"/>
                      <a:pt x="88" y="163"/>
                    </a:cubicBezTo>
                    <a:cubicBezTo>
                      <a:pt x="80" y="165"/>
                      <a:pt x="71" y="166"/>
                      <a:pt x="60" y="166"/>
                    </a:cubicBezTo>
                    <a:cubicBezTo>
                      <a:pt x="44" y="166"/>
                      <a:pt x="25" y="164"/>
                      <a:pt x="3" y="161"/>
                    </a:cubicBezTo>
                    <a:cubicBezTo>
                      <a:pt x="3" y="132"/>
                      <a:pt x="3" y="132"/>
                      <a:pt x="3" y="132"/>
                    </a:cubicBezTo>
                    <a:cubicBezTo>
                      <a:pt x="30" y="136"/>
                      <a:pt x="49" y="138"/>
                      <a:pt x="60" y="138"/>
                    </a:cubicBezTo>
                    <a:cubicBezTo>
                      <a:pt x="81" y="138"/>
                      <a:pt x="92" y="133"/>
                      <a:pt x="92" y="122"/>
                    </a:cubicBezTo>
                    <a:cubicBezTo>
                      <a:pt x="92" y="111"/>
                      <a:pt x="92" y="111"/>
                      <a:pt x="92" y="111"/>
                    </a:cubicBezTo>
                    <a:cubicBezTo>
                      <a:pt x="92" y="106"/>
                      <a:pt x="91" y="103"/>
                      <a:pt x="88" y="100"/>
                    </a:cubicBezTo>
                    <a:cubicBezTo>
                      <a:pt x="85" y="96"/>
                      <a:pt x="80" y="95"/>
                      <a:pt x="71" y="95"/>
                    </a:cubicBezTo>
                    <a:cubicBezTo>
                      <a:pt x="52" y="95"/>
                      <a:pt x="52" y="95"/>
                      <a:pt x="52" y="95"/>
                    </a:cubicBezTo>
                    <a:cubicBezTo>
                      <a:pt x="17" y="95"/>
                      <a:pt x="0" y="81"/>
                      <a:pt x="0" y="53"/>
                    </a:cubicBezTo>
                    <a:cubicBezTo>
                      <a:pt x="0" y="41"/>
                      <a:pt x="0" y="41"/>
                      <a:pt x="0" y="41"/>
                    </a:cubicBezTo>
                    <a:cubicBezTo>
                      <a:pt x="0" y="27"/>
                      <a:pt x="5" y="17"/>
                      <a:pt x="17" y="10"/>
                    </a:cubicBezTo>
                    <a:cubicBezTo>
                      <a:pt x="29" y="4"/>
                      <a:pt x="47" y="0"/>
                      <a:pt x="73" y="0"/>
                    </a:cubicBezTo>
                    <a:cubicBezTo>
                      <a:pt x="85" y="0"/>
                      <a:pt x="102" y="1"/>
                      <a:pt x="123" y="4"/>
                    </a:cubicBezTo>
                    <a:cubicBezTo>
                      <a:pt x="123" y="32"/>
                      <a:pt x="123" y="32"/>
                      <a:pt x="123" y="32"/>
                    </a:cubicBezTo>
                    <a:cubicBezTo>
                      <a:pt x="98" y="29"/>
                      <a:pt x="81" y="28"/>
                      <a:pt x="71" y="28"/>
                    </a:cubicBezTo>
                    <a:cubicBezTo>
                      <a:pt x="59" y="28"/>
                      <a:pt x="50" y="29"/>
                      <a:pt x="45" y="31"/>
                    </a:cubicBezTo>
                    <a:cubicBezTo>
                      <a:pt x="40" y="33"/>
                      <a:pt x="38" y="37"/>
                      <a:pt x="38" y="42"/>
                    </a:cubicBezTo>
                    <a:cubicBezTo>
                      <a:pt x="38" y="53"/>
                      <a:pt x="38" y="53"/>
                      <a:pt x="38" y="53"/>
                    </a:cubicBezTo>
                    <a:cubicBezTo>
                      <a:pt x="38" y="62"/>
                      <a:pt x="45" y="66"/>
                      <a:pt x="59" y="66"/>
                    </a:cubicBezTo>
                    <a:cubicBezTo>
                      <a:pt x="79" y="66"/>
                      <a:pt x="79" y="66"/>
                      <a:pt x="79" y="66"/>
                    </a:cubicBezTo>
                    <a:cubicBezTo>
                      <a:pt x="97"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grpSp>
        <p:grpSp>
          <p:nvGrpSpPr>
            <p:cNvPr id="36" name="Group 35"/>
            <p:cNvGrpSpPr/>
            <p:nvPr userDrawn="1"/>
          </p:nvGrpSpPr>
          <p:grpSpPr>
            <a:xfrm>
              <a:off x="314326" y="1075660"/>
              <a:ext cx="1843867" cy="369143"/>
              <a:chOff x="1146212" y="1396551"/>
              <a:chExt cx="2484309" cy="497360"/>
            </a:xfrm>
            <a:grpFill/>
          </p:grpSpPr>
          <p:sp>
            <p:nvSpPr>
              <p:cNvPr id="73" name="Freeform 27"/>
              <p:cNvSpPr>
                <a:spLocks/>
              </p:cNvSpPr>
              <p:nvPr userDrawn="1"/>
            </p:nvSpPr>
            <p:spPr bwMode="auto">
              <a:xfrm>
                <a:off x="1146212" y="1396551"/>
                <a:ext cx="443627" cy="497359"/>
              </a:xfrm>
              <a:custGeom>
                <a:avLst/>
                <a:gdLst>
                  <a:gd fmla="*/ 147 w 147" name="T0"/>
                  <a:gd fmla="*/ 155 h 165" name="T1"/>
                  <a:gd fmla="*/ 115 w 147" name="T2"/>
                  <a:gd fmla="*/ 162 h 165" name="T3"/>
                  <a:gd fmla="*/ 80 w 147" name="T4"/>
                  <a:gd fmla="*/ 165 h 165" name="T5"/>
                  <a:gd fmla="*/ 56 w 147" name="T6"/>
                  <a:gd fmla="*/ 164 h 165" name="T7"/>
                  <a:gd fmla="*/ 34 w 147" name="T8"/>
                  <a:gd fmla="*/ 160 h 165" name="T9"/>
                  <a:gd fmla="*/ 16 w 147" name="T10"/>
                  <a:gd fmla="*/ 152 h 165" name="T11"/>
                  <a:gd fmla="*/ 5 w 147" name="T12"/>
                  <a:gd fmla="*/ 138 h 165" name="T13"/>
                  <a:gd fmla="*/ 0 w 147" name="T14"/>
                  <a:gd fmla="*/ 119 h 165" name="T15"/>
                  <a:gd fmla="*/ 0 w 147" name="T16"/>
                  <a:gd fmla="*/ 52 h 165" name="T17"/>
                  <a:gd fmla="*/ 5 w 147" name="T18"/>
                  <a:gd fmla="*/ 30 h 165" name="T19"/>
                  <a:gd fmla="*/ 18 w 147" name="T20"/>
                  <a:gd fmla="*/ 15 h 165" name="T21"/>
                  <a:gd fmla="*/ 37 w 147" name="T22"/>
                  <a:gd fmla="*/ 6 h 165" name="T23"/>
                  <a:gd fmla="*/ 59 w 147" name="T24"/>
                  <a:gd fmla="*/ 1 h 165" name="T25"/>
                  <a:gd fmla="*/ 80 w 147" name="T26"/>
                  <a:gd fmla="*/ 0 h 165" name="T27"/>
                  <a:gd fmla="*/ 146 w 147" name="T28"/>
                  <a:gd fmla="*/ 5 h 165" name="T29"/>
                  <a:gd fmla="*/ 146 w 147" name="T30"/>
                  <a:gd fmla="*/ 34 h 165" name="T31"/>
                  <a:gd fmla="*/ 80 w 147" name="T32"/>
                  <a:gd fmla="*/ 27 h 165" name="T33"/>
                  <a:gd fmla="*/ 39 w 147" name="T34"/>
                  <a:gd fmla="*/ 51 h 165" name="T35"/>
                  <a:gd fmla="*/ 39 w 147" name="T36"/>
                  <a:gd fmla="*/ 116 h 165" name="T37"/>
                  <a:gd fmla="*/ 50 w 147" name="T38"/>
                  <a:gd fmla="*/ 133 h 165" name="T39"/>
                  <a:gd fmla="*/ 84 w 147" name="T40"/>
                  <a:gd fmla="*/ 138 h 165" name="T41"/>
                  <a:gd fmla="*/ 110 w 147" name="T42"/>
                  <a:gd fmla="*/ 134 h 165" name="T43"/>
                  <a:gd fmla="*/ 110 w 147" name="T44"/>
                  <a:gd fmla="*/ 97 h 165" name="T45"/>
                  <a:gd fmla="*/ 84 w 147" name="T46"/>
                  <a:gd fmla="*/ 97 h 165" name="T47"/>
                  <a:gd fmla="*/ 84 w 147" name="T48"/>
                  <a:gd fmla="*/ 71 h 165" name="T49"/>
                  <a:gd fmla="*/ 147 w 147" name="T50"/>
                  <a:gd fmla="*/ 71 h 165" name="T51"/>
                  <a:gd fmla="*/ 147 w 147" name="T52"/>
                  <a:gd fmla="*/ 155 h 165" name="T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65" w="147">
                    <a:moveTo>
                      <a:pt x="147" y="155"/>
                    </a:moveTo>
                    <a:cubicBezTo>
                      <a:pt x="138" y="158"/>
                      <a:pt x="128" y="160"/>
                      <a:pt x="115" y="162"/>
                    </a:cubicBezTo>
                    <a:cubicBezTo>
                      <a:pt x="102" y="164"/>
                      <a:pt x="91" y="165"/>
                      <a:pt x="80" y="165"/>
                    </a:cubicBezTo>
                    <a:cubicBezTo>
                      <a:pt x="71" y="165"/>
                      <a:pt x="63" y="165"/>
                      <a:pt x="56" y="164"/>
                    </a:cubicBezTo>
                    <a:cubicBezTo>
                      <a:pt x="49" y="163"/>
                      <a:pt x="42" y="162"/>
                      <a:pt x="34" y="160"/>
                    </a:cubicBezTo>
                    <a:cubicBezTo>
                      <a:pt x="27" y="158"/>
                      <a:pt x="21" y="155"/>
                      <a:pt x="16" y="152"/>
                    </a:cubicBezTo>
                    <a:cubicBezTo>
                      <a:pt x="11" y="148"/>
                      <a:pt x="8" y="144"/>
                      <a:pt x="5" y="138"/>
                    </a:cubicBezTo>
                    <a:cubicBezTo>
                      <a:pt x="2" y="133"/>
                      <a:pt x="0" y="126"/>
                      <a:pt x="0" y="119"/>
                    </a:cubicBezTo>
                    <a:cubicBezTo>
                      <a:pt x="0" y="52"/>
                      <a:pt x="0" y="52"/>
                      <a:pt x="0" y="52"/>
                    </a:cubicBezTo>
                    <a:cubicBezTo>
                      <a:pt x="0" y="43"/>
                      <a:pt x="2" y="36"/>
                      <a:pt x="5" y="30"/>
                    </a:cubicBezTo>
                    <a:cubicBezTo>
                      <a:pt x="9" y="23"/>
                      <a:pt x="13" y="18"/>
                      <a:pt x="18" y="15"/>
                    </a:cubicBezTo>
                    <a:cubicBezTo>
                      <a:pt x="24" y="11"/>
                      <a:pt x="30" y="8"/>
                      <a:pt x="37" y="6"/>
                    </a:cubicBezTo>
                    <a:cubicBezTo>
                      <a:pt x="45" y="3"/>
                      <a:pt x="52" y="2"/>
                      <a:pt x="59" y="1"/>
                    </a:cubicBezTo>
                    <a:cubicBezTo>
                      <a:pt x="66" y="0"/>
                      <a:pt x="73" y="0"/>
                      <a:pt x="80" y="0"/>
                    </a:cubicBezTo>
                    <a:cubicBezTo>
                      <a:pt x="103" y="0"/>
                      <a:pt x="125" y="1"/>
                      <a:pt x="146" y="5"/>
                    </a:cubicBezTo>
                    <a:cubicBezTo>
                      <a:pt x="146" y="34"/>
                      <a:pt x="146" y="34"/>
                      <a:pt x="146" y="34"/>
                    </a:cubicBezTo>
                    <a:cubicBezTo>
                      <a:pt x="126" y="29"/>
                      <a:pt x="104" y="27"/>
                      <a:pt x="80" y="27"/>
                    </a:cubicBezTo>
                    <a:cubicBezTo>
                      <a:pt x="53" y="27"/>
                      <a:pt x="39" y="35"/>
                      <a:pt x="39" y="51"/>
                    </a:cubicBezTo>
                    <a:cubicBezTo>
                      <a:pt x="39" y="116"/>
                      <a:pt x="39" y="116"/>
                      <a:pt x="39" y="116"/>
                    </a:cubicBezTo>
                    <a:cubicBezTo>
                      <a:pt x="39" y="124"/>
                      <a:pt x="43" y="130"/>
                      <a:pt x="50" y="133"/>
                    </a:cubicBezTo>
                    <a:cubicBezTo>
                      <a:pt x="58" y="136"/>
                      <a:pt x="69" y="138"/>
                      <a:pt x="84" y="138"/>
                    </a:cubicBezTo>
                    <a:cubicBezTo>
                      <a:pt x="92" y="138"/>
                      <a:pt x="101" y="136"/>
                      <a:pt x="110" y="134"/>
                    </a:cubicBezTo>
                    <a:cubicBezTo>
                      <a:pt x="110" y="97"/>
                      <a:pt x="110" y="97"/>
                      <a:pt x="110" y="97"/>
                    </a:cubicBezTo>
                    <a:cubicBezTo>
                      <a:pt x="84" y="97"/>
                      <a:pt x="84" y="97"/>
                      <a:pt x="84" y="97"/>
                    </a:cubicBezTo>
                    <a:cubicBezTo>
                      <a:pt x="84" y="71"/>
                      <a:pt x="84" y="71"/>
                      <a:pt x="84" y="71"/>
                    </a:cubicBezTo>
                    <a:cubicBezTo>
                      <a:pt x="147" y="71"/>
                      <a:pt x="147" y="71"/>
                      <a:pt x="147" y="71"/>
                    </a:cubicBezTo>
                    <a:lnTo>
                      <a:pt x="147" y="15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74" name="Freeform 28"/>
              <p:cNvSpPr>
                <a:spLocks noEditPoints="1"/>
              </p:cNvSpPr>
              <p:nvPr userDrawn="1"/>
            </p:nvSpPr>
            <p:spPr bwMode="auto">
              <a:xfrm>
                <a:off x="1697852" y="1402799"/>
                <a:ext cx="431129" cy="484862"/>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1 w 143" name="T34"/>
                  <a:gd fmla="*/ 28 h 161" name="T35"/>
                  <a:gd fmla="*/ 38 w 143" name="T36"/>
                  <a:gd fmla="*/ 28 h 161" name="T37"/>
                  <a:gd fmla="*/ 38 w 143" name="T38"/>
                  <a:gd fmla="*/ 72 h 161" name="T39"/>
                  <a:gd fmla="*/ 71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8" y="3"/>
                      <a:pt x="118" y="8"/>
                    </a:cubicBezTo>
                    <a:cubicBezTo>
                      <a:pt x="128" y="13"/>
                      <a:pt x="133" y="22"/>
                      <a:pt x="133" y="34"/>
                    </a:cubicBezTo>
                    <a:cubicBezTo>
                      <a:pt x="133" y="62"/>
                      <a:pt x="133" y="62"/>
                      <a:pt x="133" y="62"/>
                    </a:cubicBezTo>
                    <a:cubicBezTo>
                      <a:pt x="133" y="72"/>
                      <a:pt x="129" y="79"/>
                      <a:pt x="122" y="85"/>
                    </a:cubicBezTo>
                    <a:cubicBezTo>
                      <a:pt x="115" y="90"/>
                      <a:pt x="106" y="93"/>
                      <a:pt x="96" y="95"/>
                    </a:cubicBezTo>
                    <a:lnTo>
                      <a:pt x="143" y="161"/>
                    </a:lnTo>
                    <a:close/>
                    <a:moveTo>
                      <a:pt x="95" y="55"/>
                    </a:moveTo>
                    <a:cubicBezTo>
                      <a:pt x="95" y="43"/>
                      <a:pt x="95" y="43"/>
                      <a:pt x="95" y="43"/>
                    </a:cubicBezTo>
                    <a:cubicBezTo>
                      <a:pt x="95" y="37"/>
                      <a:pt x="93" y="33"/>
                      <a:pt x="90" y="31"/>
                    </a:cubicBezTo>
                    <a:cubicBezTo>
                      <a:pt x="86" y="29"/>
                      <a:pt x="80" y="28"/>
                      <a:pt x="71" y="28"/>
                    </a:cubicBezTo>
                    <a:cubicBezTo>
                      <a:pt x="38" y="28"/>
                      <a:pt x="38" y="28"/>
                      <a:pt x="38" y="28"/>
                    </a:cubicBezTo>
                    <a:cubicBezTo>
                      <a:pt x="38" y="72"/>
                      <a:pt x="38" y="72"/>
                      <a:pt x="38" y="72"/>
                    </a:cubicBezTo>
                    <a:cubicBezTo>
                      <a:pt x="71" y="72"/>
                      <a:pt x="71" y="72"/>
                      <a:pt x="71" y="72"/>
                    </a:cubicBezTo>
                    <a:cubicBezTo>
                      <a:pt x="80" y="72"/>
                      <a:pt x="87" y="71"/>
                      <a:pt x="90" y="69"/>
                    </a:cubicBezTo>
                    <a:cubicBezTo>
                      <a:pt x="93" y="66"/>
                      <a:pt x="95" y="61"/>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75" name="Freeform 29"/>
              <p:cNvSpPr>
                <a:spLocks noEditPoints="1"/>
              </p:cNvSpPr>
              <p:nvPr userDrawn="1"/>
            </p:nvSpPr>
            <p:spPr bwMode="auto">
              <a:xfrm>
                <a:off x="2188536" y="1396552"/>
                <a:ext cx="458622" cy="497359"/>
              </a:xfrm>
              <a:custGeom>
                <a:avLst/>
                <a:gdLst>
                  <a:gd fmla="*/ 152 w 152" name="T0"/>
                  <a:gd fmla="*/ 48 h 165" name="T1"/>
                  <a:gd fmla="*/ 152 w 152" name="T2"/>
                  <a:gd fmla="*/ 119 h 165" name="T3"/>
                  <a:gd fmla="*/ 145 w 152" name="T4"/>
                  <a:gd fmla="*/ 142 h 165" name="T5"/>
                  <a:gd fmla="*/ 126 w 152" name="T6"/>
                  <a:gd fmla="*/ 156 h 165" name="T7"/>
                  <a:gd fmla="*/ 102 w 152" name="T8"/>
                  <a:gd fmla="*/ 163 h 165" name="T9"/>
                  <a:gd fmla="*/ 76 w 152" name="T10"/>
                  <a:gd fmla="*/ 165 h 165" name="T11"/>
                  <a:gd fmla="*/ 52 w 152" name="T12"/>
                  <a:gd fmla="*/ 163 h 165" name="T13"/>
                  <a:gd fmla="*/ 28 w 152" name="T14"/>
                  <a:gd fmla="*/ 157 h 165" name="T15"/>
                  <a:gd fmla="*/ 8 w 152" name="T16"/>
                  <a:gd fmla="*/ 143 h 165" name="T17"/>
                  <a:gd fmla="*/ 0 w 152" name="T18"/>
                  <a:gd fmla="*/ 119 h 165" name="T19"/>
                  <a:gd fmla="*/ 0 w 152" name="T20"/>
                  <a:gd fmla="*/ 48 h 165" name="T21"/>
                  <a:gd fmla="*/ 6 w 152" name="T22"/>
                  <a:gd fmla="*/ 27 h 165" name="T23"/>
                  <a:gd fmla="*/ 19 w 152" name="T24"/>
                  <a:gd fmla="*/ 12 h 165" name="T25"/>
                  <a:gd fmla="*/ 38 w 152" name="T26"/>
                  <a:gd fmla="*/ 4 h 165" name="T27"/>
                  <a:gd fmla="*/ 58 w 152" name="T28"/>
                  <a:gd fmla="*/ 0 h 165" name="T29"/>
                  <a:gd fmla="*/ 76 w 152" name="T30"/>
                  <a:gd fmla="*/ 0 h 165" name="T31"/>
                  <a:gd fmla="*/ 95 w 152" name="T32"/>
                  <a:gd fmla="*/ 0 h 165" name="T33"/>
                  <a:gd fmla="*/ 115 w 152" name="T34"/>
                  <a:gd fmla="*/ 4 h 165" name="T35"/>
                  <a:gd fmla="*/ 134 w 152" name="T36"/>
                  <a:gd fmla="*/ 12 h 165" name="T37"/>
                  <a:gd fmla="*/ 147 w 152" name="T38"/>
                  <a:gd fmla="*/ 27 h 165" name="T39"/>
                  <a:gd fmla="*/ 152 w 152" name="T40"/>
                  <a:gd fmla="*/ 48 h 165" name="T41"/>
                  <a:gd fmla="*/ 114 w 152" name="T42"/>
                  <a:gd fmla="*/ 119 h 165" name="T43"/>
                  <a:gd fmla="*/ 114 w 152" name="T44"/>
                  <a:gd fmla="*/ 48 h 165" name="T45"/>
                  <a:gd fmla="*/ 104 w 152" name="T46"/>
                  <a:gd fmla="*/ 32 h 165" name="T47"/>
                  <a:gd fmla="*/ 76 w 152" name="T48"/>
                  <a:gd fmla="*/ 27 h 165" name="T49"/>
                  <a:gd fmla="*/ 48 w 152" name="T50"/>
                  <a:gd fmla="*/ 32 h 165" name="T51"/>
                  <a:gd fmla="*/ 39 w 152" name="T52"/>
                  <a:gd fmla="*/ 48 h 165" name="T53"/>
                  <a:gd fmla="*/ 39 w 152" name="T54"/>
                  <a:gd fmla="*/ 119 h 165" name="T55"/>
                  <a:gd fmla="*/ 42 w 152" name="T56"/>
                  <a:gd fmla="*/ 129 h 165" name="T57"/>
                  <a:gd fmla="*/ 51 w 152" name="T58"/>
                  <a:gd fmla="*/ 135 h 165" name="T59"/>
                  <a:gd fmla="*/ 63 w 152" name="T60"/>
                  <a:gd fmla="*/ 137 h 165" name="T61"/>
                  <a:gd fmla="*/ 77 w 152" name="T62"/>
                  <a:gd fmla="*/ 138 h 165" name="T63"/>
                  <a:gd fmla="*/ 90 w 152" name="T64"/>
                  <a:gd fmla="*/ 137 h 165" name="T65"/>
                  <a:gd fmla="*/ 102 w 152" name="T66"/>
                  <a:gd fmla="*/ 135 h 165" name="T67"/>
                  <a:gd fmla="*/ 111 w 152" name="T68"/>
                  <a:gd fmla="*/ 129 h 165" name="T69"/>
                  <a:gd fmla="*/ 114 w 152" name="T70"/>
                  <a:gd fmla="*/ 119 h 165"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5" w="152">
                    <a:moveTo>
                      <a:pt x="152" y="48"/>
                    </a:moveTo>
                    <a:cubicBezTo>
                      <a:pt x="152" y="119"/>
                      <a:pt x="152" y="119"/>
                      <a:pt x="152" y="119"/>
                    </a:cubicBezTo>
                    <a:cubicBezTo>
                      <a:pt x="152" y="128"/>
                      <a:pt x="150" y="135"/>
                      <a:pt x="145" y="142"/>
                    </a:cubicBezTo>
                    <a:cubicBezTo>
                      <a:pt x="141" y="148"/>
                      <a:pt x="134" y="153"/>
                      <a:pt x="126" y="156"/>
                    </a:cubicBezTo>
                    <a:cubicBezTo>
                      <a:pt x="118" y="159"/>
                      <a:pt x="110" y="162"/>
                      <a:pt x="102" y="163"/>
                    </a:cubicBezTo>
                    <a:cubicBezTo>
                      <a:pt x="94" y="164"/>
                      <a:pt x="85" y="165"/>
                      <a:pt x="76" y="165"/>
                    </a:cubicBezTo>
                    <a:cubicBezTo>
                      <a:pt x="68" y="165"/>
                      <a:pt x="60" y="164"/>
                      <a:pt x="52" y="163"/>
                    </a:cubicBezTo>
                    <a:cubicBezTo>
                      <a:pt x="45" y="162"/>
                      <a:pt x="37" y="160"/>
                      <a:pt x="28" y="157"/>
                    </a:cubicBezTo>
                    <a:cubicBezTo>
                      <a:pt x="20" y="154"/>
                      <a:pt x="13" y="150"/>
                      <a:pt x="8" y="143"/>
                    </a:cubicBezTo>
                    <a:cubicBezTo>
                      <a:pt x="3" y="136"/>
                      <a:pt x="0" y="128"/>
                      <a:pt x="0" y="119"/>
                    </a:cubicBezTo>
                    <a:cubicBezTo>
                      <a:pt x="0" y="48"/>
                      <a:pt x="0" y="48"/>
                      <a:pt x="0" y="48"/>
                    </a:cubicBezTo>
                    <a:cubicBezTo>
                      <a:pt x="0" y="40"/>
                      <a:pt x="2" y="33"/>
                      <a:pt x="6" y="27"/>
                    </a:cubicBezTo>
                    <a:cubicBezTo>
                      <a:pt x="10" y="20"/>
                      <a:pt x="14" y="16"/>
                      <a:pt x="19" y="12"/>
                    </a:cubicBezTo>
                    <a:cubicBezTo>
                      <a:pt x="24" y="9"/>
                      <a:pt x="31" y="6"/>
                      <a:pt x="38" y="4"/>
                    </a:cubicBezTo>
                    <a:cubicBezTo>
                      <a:pt x="46" y="2"/>
                      <a:pt x="52" y="1"/>
                      <a:pt x="58" y="0"/>
                    </a:cubicBezTo>
                    <a:cubicBezTo>
                      <a:pt x="64" y="0"/>
                      <a:pt x="70" y="0"/>
                      <a:pt x="76" y="0"/>
                    </a:cubicBezTo>
                    <a:cubicBezTo>
                      <a:pt x="83" y="0"/>
                      <a:pt x="89" y="0"/>
                      <a:pt x="95" y="0"/>
                    </a:cubicBezTo>
                    <a:cubicBezTo>
                      <a:pt x="101" y="1"/>
                      <a:pt x="107" y="2"/>
                      <a:pt x="115" y="4"/>
                    </a:cubicBezTo>
                    <a:cubicBezTo>
                      <a:pt x="122" y="6"/>
                      <a:pt x="128" y="9"/>
                      <a:pt x="134" y="12"/>
                    </a:cubicBezTo>
                    <a:cubicBezTo>
                      <a:pt x="139" y="16"/>
                      <a:pt x="143" y="20"/>
                      <a:pt x="147" y="27"/>
                    </a:cubicBezTo>
                    <a:cubicBezTo>
                      <a:pt x="151" y="33"/>
                      <a:pt x="152" y="40"/>
                      <a:pt x="152" y="48"/>
                    </a:cubicBezTo>
                    <a:close/>
                    <a:moveTo>
                      <a:pt x="114" y="119"/>
                    </a:moveTo>
                    <a:cubicBezTo>
                      <a:pt x="114" y="48"/>
                      <a:pt x="114" y="48"/>
                      <a:pt x="114" y="48"/>
                    </a:cubicBezTo>
                    <a:cubicBezTo>
                      <a:pt x="114" y="40"/>
                      <a:pt x="111" y="35"/>
                      <a:pt x="104" y="32"/>
                    </a:cubicBezTo>
                    <a:cubicBezTo>
                      <a:pt x="98" y="29"/>
                      <a:pt x="89" y="27"/>
                      <a:pt x="76" y="27"/>
                    </a:cubicBezTo>
                    <a:cubicBezTo>
                      <a:pt x="64" y="27"/>
                      <a:pt x="54" y="29"/>
                      <a:pt x="48" y="32"/>
                    </a:cubicBezTo>
                    <a:cubicBezTo>
                      <a:pt x="42" y="35"/>
                      <a:pt x="39" y="40"/>
                      <a:pt x="39" y="48"/>
                    </a:cubicBezTo>
                    <a:cubicBezTo>
                      <a:pt x="39" y="119"/>
                      <a:pt x="39" y="119"/>
                      <a:pt x="39" y="119"/>
                    </a:cubicBezTo>
                    <a:cubicBezTo>
                      <a:pt x="39" y="123"/>
                      <a:pt x="40" y="126"/>
                      <a:pt x="42" y="129"/>
                    </a:cubicBezTo>
                    <a:cubicBezTo>
                      <a:pt x="44" y="132"/>
                      <a:pt x="47" y="133"/>
                      <a:pt x="51" y="135"/>
                    </a:cubicBezTo>
                    <a:cubicBezTo>
                      <a:pt x="55" y="136"/>
                      <a:pt x="59" y="137"/>
                      <a:pt x="63" y="137"/>
                    </a:cubicBezTo>
                    <a:cubicBezTo>
                      <a:pt x="67" y="137"/>
                      <a:pt x="71" y="138"/>
                      <a:pt x="77" y="138"/>
                    </a:cubicBezTo>
                    <a:cubicBezTo>
                      <a:pt x="82" y="138"/>
                      <a:pt x="87" y="137"/>
                      <a:pt x="90" y="137"/>
                    </a:cubicBezTo>
                    <a:cubicBezTo>
                      <a:pt x="94" y="137"/>
                      <a:pt x="98" y="136"/>
                      <a:pt x="102" y="135"/>
                    </a:cubicBezTo>
                    <a:cubicBezTo>
                      <a:pt x="106" y="133"/>
                      <a:pt x="109" y="132"/>
                      <a:pt x="111" y="129"/>
                    </a:cubicBezTo>
                    <a:cubicBezTo>
                      <a:pt x="113" y="126"/>
                      <a:pt x="114" y="123"/>
                      <a:pt x="114"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76" name="Freeform 30"/>
              <p:cNvSpPr>
                <a:spLocks/>
              </p:cNvSpPr>
              <p:nvPr userDrawn="1"/>
            </p:nvSpPr>
            <p:spPr bwMode="auto">
              <a:xfrm>
                <a:off x="2736993" y="1402799"/>
                <a:ext cx="418634" cy="491111"/>
              </a:xfrm>
              <a:custGeom>
                <a:avLst/>
                <a:gdLst>
                  <a:gd fmla="*/ 139 w 139" name="T0"/>
                  <a:gd fmla="*/ 0 h 163" name="T1"/>
                  <a:gd fmla="*/ 139 w 139" name="T2"/>
                  <a:gd fmla="*/ 117 h 163" name="T3"/>
                  <a:gd fmla="*/ 70 w 139" name="T4"/>
                  <a:gd fmla="*/ 163 h 163" name="T5"/>
                  <a:gd fmla="*/ 0 w 139" name="T6"/>
                  <a:gd fmla="*/ 117 h 163" name="T7"/>
                  <a:gd fmla="*/ 0 w 139" name="T8"/>
                  <a:gd fmla="*/ 0 h 163" name="T9"/>
                  <a:gd fmla="*/ 39 w 139" name="T10"/>
                  <a:gd fmla="*/ 0 h 163" name="T11"/>
                  <a:gd fmla="*/ 39 w 139" name="T12"/>
                  <a:gd fmla="*/ 117 h 163" name="T13"/>
                  <a:gd fmla="*/ 46 w 139" name="T14"/>
                  <a:gd fmla="*/ 132 h 163" name="T15"/>
                  <a:gd fmla="*/ 70 w 139" name="T16"/>
                  <a:gd fmla="*/ 136 h 163" name="T17"/>
                  <a:gd fmla="*/ 94 w 139" name="T18"/>
                  <a:gd fmla="*/ 132 h 163" name="T19"/>
                  <a:gd fmla="*/ 101 w 139" name="T20"/>
                  <a:gd fmla="*/ 117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70" y="163"/>
                    </a:cubicBezTo>
                    <a:cubicBezTo>
                      <a:pt x="23" y="163"/>
                      <a:pt x="0" y="148"/>
                      <a:pt x="0" y="117"/>
                    </a:cubicBezTo>
                    <a:cubicBezTo>
                      <a:pt x="0" y="0"/>
                      <a:pt x="0" y="0"/>
                      <a:pt x="0" y="0"/>
                    </a:cubicBezTo>
                    <a:cubicBezTo>
                      <a:pt x="39" y="0"/>
                      <a:pt x="39" y="0"/>
                      <a:pt x="39" y="0"/>
                    </a:cubicBezTo>
                    <a:cubicBezTo>
                      <a:pt x="39" y="117"/>
                      <a:pt x="39" y="117"/>
                      <a:pt x="39" y="117"/>
                    </a:cubicBezTo>
                    <a:cubicBezTo>
                      <a:pt x="39" y="124"/>
                      <a:pt x="41" y="129"/>
                      <a:pt x="46" y="132"/>
                    </a:cubicBezTo>
                    <a:cubicBezTo>
                      <a:pt x="51" y="134"/>
                      <a:pt x="59" y="136"/>
                      <a:pt x="70" y="136"/>
                    </a:cubicBezTo>
                    <a:cubicBezTo>
                      <a:pt x="81" y="136"/>
                      <a:pt x="89" y="134"/>
                      <a:pt x="94" y="132"/>
                    </a:cubicBezTo>
                    <a:cubicBezTo>
                      <a:pt x="98" y="129"/>
                      <a:pt x="101" y="124"/>
                      <a:pt x="101" y="117"/>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sp>
            <p:nvSpPr>
              <p:cNvPr id="77" name="Freeform 31"/>
              <p:cNvSpPr>
                <a:spLocks noEditPoints="1"/>
              </p:cNvSpPr>
              <p:nvPr userDrawn="1"/>
            </p:nvSpPr>
            <p:spPr bwMode="auto">
              <a:xfrm>
                <a:off x="3244380" y="1402797"/>
                <a:ext cx="386141" cy="484862"/>
              </a:xfrm>
              <a:custGeom>
                <a:avLst/>
                <a:gdLst>
                  <a:gd fmla="*/ 128 w 128" name="T0"/>
                  <a:gd fmla="*/ 37 h 161" name="T1"/>
                  <a:gd fmla="*/ 128 w 128" name="T2"/>
                  <a:gd fmla="*/ 67 h 161" name="T3"/>
                  <a:gd fmla="*/ 112 w 128" name="T4"/>
                  <a:gd fmla="*/ 100 h 161" name="T5"/>
                  <a:gd fmla="*/ 60 w 128" name="T6"/>
                  <a:gd fmla="*/ 108 h 161" name="T7"/>
                  <a:gd fmla="*/ 39 w 128" name="T8"/>
                  <a:gd fmla="*/ 108 h 161" name="T9"/>
                  <a:gd fmla="*/ 39 w 128" name="T10"/>
                  <a:gd fmla="*/ 161 h 161" name="T11"/>
                  <a:gd fmla="*/ 0 w 128" name="T12"/>
                  <a:gd fmla="*/ 161 h 161" name="T13"/>
                  <a:gd fmla="*/ 0 w 128" name="T14"/>
                  <a:gd fmla="*/ 0 h 161" name="T15"/>
                  <a:gd fmla="*/ 65 w 128" name="T16"/>
                  <a:gd fmla="*/ 0 h 161" name="T17"/>
                  <a:gd fmla="*/ 113 w 128" name="T18"/>
                  <a:gd fmla="*/ 8 h 161" name="T19"/>
                  <a:gd fmla="*/ 128 w 128" name="T20"/>
                  <a:gd fmla="*/ 37 h 161" name="T21"/>
                  <a:gd fmla="*/ 91 w 128" name="T22"/>
                  <a:gd fmla="*/ 66 h 161" name="T23"/>
                  <a:gd fmla="*/ 91 w 128" name="T24"/>
                  <a:gd fmla="*/ 40 h 161" name="T25"/>
                  <a:gd fmla="*/ 85 w 128" name="T26"/>
                  <a:gd fmla="*/ 30 h 161" name="T27"/>
                  <a:gd fmla="*/ 63 w 128" name="T28"/>
                  <a:gd fmla="*/ 28 h 161" name="T29"/>
                  <a:gd fmla="*/ 39 w 128" name="T30"/>
                  <a:gd fmla="*/ 28 h 161" name="T31"/>
                  <a:gd fmla="*/ 39 w 128" name="T32"/>
                  <a:gd fmla="*/ 82 h 161" name="T33"/>
                  <a:gd fmla="*/ 63 w 128" name="T34"/>
                  <a:gd fmla="*/ 82 h 161" name="T35"/>
                  <a:gd fmla="*/ 85 w 128" name="T36"/>
                  <a:gd fmla="*/ 78 h 161" name="T37"/>
                  <a:gd fmla="*/ 91 w 128" name="T38"/>
                  <a:gd fmla="*/ 66 h 161"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1" w="128">
                    <a:moveTo>
                      <a:pt x="128" y="37"/>
                    </a:moveTo>
                    <a:cubicBezTo>
                      <a:pt x="128" y="67"/>
                      <a:pt x="128" y="67"/>
                      <a:pt x="128" y="67"/>
                    </a:cubicBezTo>
                    <a:cubicBezTo>
                      <a:pt x="128" y="83"/>
                      <a:pt x="123" y="94"/>
                      <a:pt x="112" y="100"/>
                    </a:cubicBezTo>
                    <a:cubicBezTo>
                      <a:pt x="102" y="106"/>
                      <a:pt x="84" y="108"/>
                      <a:pt x="60" y="108"/>
                    </a:cubicBezTo>
                    <a:cubicBezTo>
                      <a:pt x="39" y="108"/>
                      <a:pt x="39" y="108"/>
                      <a:pt x="39" y="108"/>
                    </a:cubicBezTo>
                    <a:cubicBezTo>
                      <a:pt x="39" y="161"/>
                      <a:pt x="39" y="161"/>
                      <a:pt x="39" y="161"/>
                    </a:cubicBezTo>
                    <a:cubicBezTo>
                      <a:pt x="0" y="161"/>
                      <a:pt x="0" y="161"/>
                      <a:pt x="0" y="161"/>
                    </a:cubicBezTo>
                    <a:cubicBezTo>
                      <a:pt x="0" y="0"/>
                      <a:pt x="0" y="0"/>
                      <a:pt x="0" y="0"/>
                    </a:cubicBezTo>
                    <a:cubicBezTo>
                      <a:pt x="65" y="0"/>
                      <a:pt x="65" y="0"/>
                      <a:pt x="65" y="0"/>
                    </a:cubicBezTo>
                    <a:cubicBezTo>
                      <a:pt x="87" y="0"/>
                      <a:pt x="103" y="3"/>
                      <a:pt x="113" y="8"/>
                    </a:cubicBezTo>
                    <a:cubicBezTo>
                      <a:pt x="123" y="13"/>
                      <a:pt x="128" y="23"/>
                      <a:pt x="128" y="37"/>
                    </a:cubicBezTo>
                    <a:close/>
                    <a:moveTo>
                      <a:pt x="91" y="66"/>
                    </a:moveTo>
                    <a:cubicBezTo>
                      <a:pt x="91" y="40"/>
                      <a:pt x="91" y="40"/>
                      <a:pt x="91" y="40"/>
                    </a:cubicBezTo>
                    <a:cubicBezTo>
                      <a:pt x="91" y="35"/>
                      <a:pt x="89" y="32"/>
                      <a:pt x="85" y="30"/>
                    </a:cubicBezTo>
                    <a:cubicBezTo>
                      <a:pt x="81" y="29"/>
                      <a:pt x="73" y="28"/>
                      <a:pt x="63" y="28"/>
                    </a:cubicBezTo>
                    <a:cubicBezTo>
                      <a:pt x="39" y="28"/>
                      <a:pt x="39" y="28"/>
                      <a:pt x="39" y="28"/>
                    </a:cubicBezTo>
                    <a:cubicBezTo>
                      <a:pt x="39" y="82"/>
                      <a:pt x="39" y="82"/>
                      <a:pt x="39" y="82"/>
                    </a:cubicBezTo>
                    <a:cubicBezTo>
                      <a:pt x="63" y="82"/>
                      <a:pt x="63" y="82"/>
                      <a:pt x="63" y="82"/>
                    </a:cubicBezTo>
                    <a:cubicBezTo>
                      <a:pt x="73" y="82"/>
                      <a:pt x="80" y="81"/>
                      <a:pt x="85" y="78"/>
                    </a:cubicBezTo>
                    <a:cubicBezTo>
                      <a:pt x="89" y="76"/>
                      <a:pt x="91" y="72"/>
                      <a:pt x="91" y="6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l" lvl="0"/>
                <a:endParaRPr lang="en-US">
                  <a:solidFill>
                    <a:schemeClr val="accent1"/>
                  </a:solidFill>
                </a:endParaRPr>
              </a:p>
            </p:txBody>
          </p:sp>
        </p:grpSp>
        <p:grpSp>
          <p:nvGrpSpPr>
            <p:cNvPr id="37" name="Group 36"/>
            <p:cNvGrpSpPr/>
            <p:nvPr userDrawn="1"/>
          </p:nvGrpSpPr>
          <p:grpSpPr>
            <a:xfrm>
              <a:off x="314326" y="209071"/>
              <a:ext cx="2791230" cy="369145"/>
              <a:chOff x="314326" y="326116"/>
              <a:chExt cx="3760726" cy="497363"/>
            </a:xfrm>
            <a:grpFill/>
          </p:grpSpPr>
          <p:sp>
            <p:nvSpPr>
              <p:cNvPr id="41" name="Freeform 10"/>
              <p:cNvSpPr>
                <a:spLocks/>
              </p:cNvSpPr>
              <p:nvPr userDrawn="1"/>
            </p:nvSpPr>
            <p:spPr bwMode="auto">
              <a:xfrm>
                <a:off x="314326" y="332366"/>
                <a:ext cx="373645" cy="484863"/>
              </a:xfrm>
              <a:custGeom>
                <a:avLst/>
                <a:gdLst>
                  <a:gd fmla="*/ 299 w 299" name="T0"/>
                  <a:gd fmla="*/ 388 h 388" name="T1"/>
                  <a:gd fmla="*/ 0 w 299" name="T2"/>
                  <a:gd fmla="*/ 388 h 388" name="T3"/>
                  <a:gd fmla="*/ 0 w 299" name="T4"/>
                  <a:gd fmla="*/ 0 h 388" name="T5"/>
                  <a:gd fmla="*/ 294 w 299" name="T6"/>
                  <a:gd fmla="*/ 0 h 388" name="T7"/>
                  <a:gd fmla="*/ 294 w 299" name="T8"/>
                  <a:gd fmla="*/ 68 h 388" name="T9"/>
                  <a:gd fmla="*/ 92 w 299" name="T10"/>
                  <a:gd fmla="*/ 68 h 388" name="T11"/>
                  <a:gd fmla="*/ 92 w 299" name="T12"/>
                  <a:gd fmla="*/ 157 h 388" name="T13"/>
                  <a:gd fmla="*/ 275 w 299" name="T14"/>
                  <a:gd fmla="*/ 157 h 388" name="T15"/>
                  <a:gd fmla="*/ 275 w 299" name="T16"/>
                  <a:gd fmla="*/ 222 h 388" name="T17"/>
                  <a:gd fmla="*/ 92 w 299" name="T18"/>
                  <a:gd fmla="*/ 222 h 388" name="T19"/>
                  <a:gd fmla="*/ 92 w 299" name="T20"/>
                  <a:gd fmla="*/ 321 h 388" name="T21"/>
                  <a:gd fmla="*/ 299 w 299" name="T22"/>
                  <a:gd fmla="*/ 321 h 388" name="T23"/>
                  <a:gd fmla="*/ 299 w 299" name="T24"/>
                  <a:gd fmla="*/ 388 h 388"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8" w="299">
                    <a:moveTo>
                      <a:pt x="299" y="388"/>
                    </a:moveTo>
                    <a:lnTo>
                      <a:pt x="0" y="388"/>
                    </a:lnTo>
                    <a:lnTo>
                      <a:pt x="0" y="0"/>
                    </a:lnTo>
                    <a:lnTo>
                      <a:pt x="294" y="0"/>
                    </a:lnTo>
                    <a:lnTo>
                      <a:pt x="294" y="68"/>
                    </a:lnTo>
                    <a:lnTo>
                      <a:pt x="92" y="68"/>
                    </a:lnTo>
                    <a:lnTo>
                      <a:pt x="92" y="157"/>
                    </a:lnTo>
                    <a:lnTo>
                      <a:pt x="275" y="157"/>
                    </a:lnTo>
                    <a:lnTo>
                      <a:pt x="275" y="222"/>
                    </a:lnTo>
                    <a:lnTo>
                      <a:pt x="92" y="222"/>
                    </a:lnTo>
                    <a:lnTo>
                      <a:pt x="92" y="321"/>
                    </a:lnTo>
                    <a:lnTo>
                      <a:pt x="299" y="321"/>
                    </a:lnTo>
                    <a:lnTo>
                      <a:pt x="299"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lvl="0"/>
                <a:endParaRPr lang="en-US">
                  <a:solidFill>
                    <a:schemeClr val="accent1"/>
                  </a:solidFill>
                </a:endParaRPr>
              </a:p>
            </p:txBody>
          </p:sp>
          <p:sp>
            <p:nvSpPr>
              <p:cNvPr id="47" name="Freeform 11"/>
              <p:cNvSpPr>
                <a:spLocks/>
              </p:cNvSpPr>
              <p:nvPr userDrawn="1"/>
            </p:nvSpPr>
            <p:spPr bwMode="auto">
              <a:xfrm>
                <a:off x="787838" y="332366"/>
                <a:ext cx="418634" cy="491113"/>
              </a:xfrm>
              <a:custGeom>
                <a:avLst/>
                <a:gdLst>
                  <a:gd fmla="*/ 139 w 139" name="T0"/>
                  <a:gd fmla="*/ 0 h 163" name="T1"/>
                  <a:gd fmla="*/ 139 w 139" name="T2"/>
                  <a:gd fmla="*/ 117 h 163" name="T3"/>
                  <a:gd fmla="*/ 69 w 139" name="T4"/>
                  <a:gd fmla="*/ 163 h 163" name="T5"/>
                  <a:gd fmla="*/ 0 w 139" name="T6"/>
                  <a:gd fmla="*/ 117 h 163" name="T7"/>
                  <a:gd fmla="*/ 0 w 139" name="T8"/>
                  <a:gd fmla="*/ 0 h 163" name="T9"/>
                  <a:gd fmla="*/ 38 w 139" name="T10"/>
                  <a:gd fmla="*/ 0 h 163" name="T11"/>
                  <a:gd fmla="*/ 38 w 139" name="T12"/>
                  <a:gd fmla="*/ 117 h 163" name="T13"/>
                  <a:gd fmla="*/ 46 w 139" name="T14"/>
                  <a:gd fmla="*/ 132 h 163" name="T15"/>
                  <a:gd fmla="*/ 70 w 139" name="T16"/>
                  <a:gd fmla="*/ 136 h 163" name="T17"/>
                  <a:gd fmla="*/ 93 w 139" name="T18"/>
                  <a:gd fmla="*/ 132 h 163" name="T19"/>
                  <a:gd fmla="*/ 100 w 139" name="T20"/>
                  <a:gd fmla="*/ 117 h 163" name="T21"/>
                  <a:gd fmla="*/ 100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69" y="163"/>
                    </a:cubicBezTo>
                    <a:cubicBezTo>
                      <a:pt x="23" y="163"/>
                      <a:pt x="0" y="148"/>
                      <a:pt x="0" y="117"/>
                    </a:cubicBezTo>
                    <a:cubicBezTo>
                      <a:pt x="0" y="0"/>
                      <a:pt x="0" y="0"/>
                      <a:pt x="0" y="0"/>
                    </a:cubicBezTo>
                    <a:cubicBezTo>
                      <a:pt x="38" y="0"/>
                      <a:pt x="38" y="0"/>
                      <a:pt x="38" y="0"/>
                    </a:cubicBezTo>
                    <a:cubicBezTo>
                      <a:pt x="38" y="117"/>
                      <a:pt x="38" y="117"/>
                      <a:pt x="38" y="117"/>
                    </a:cubicBezTo>
                    <a:cubicBezTo>
                      <a:pt x="38" y="124"/>
                      <a:pt x="41" y="129"/>
                      <a:pt x="46" y="132"/>
                    </a:cubicBezTo>
                    <a:cubicBezTo>
                      <a:pt x="50" y="134"/>
                      <a:pt x="58" y="136"/>
                      <a:pt x="70" y="136"/>
                    </a:cubicBezTo>
                    <a:cubicBezTo>
                      <a:pt x="81" y="136"/>
                      <a:pt x="89" y="134"/>
                      <a:pt x="93" y="132"/>
                    </a:cubicBezTo>
                    <a:cubicBezTo>
                      <a:pt x="98" y="129"/>
                      <a:pt x="100" y="124"/>
                      <a:pt x="100" y="117"/>
                    </a:cubicBezTo>
                    <a:cubicBezTo>
                      <a:pt x="100" y="0"/>
                      <a:pt x="100" y="0"/>
                      <a:pt x="100"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lvl="0"/>
                <a:endParaRPr lang="en-US">
                  <a:solidFill>
                    <a:schemeClr val="accent1"/>
                  </a:solidFill>
                </a:endParaRPr>
              </a:p>
            </p:txBody>
          </p:sp>
          <p:sp>
            <p:nvSpPr>
              <p:cNvPr id="66" name="Freeform 12"/>
              <p:cNvSpPr>
                <a:spLocks noEditPoints="1"/>
              </p:cNvSpPr>
              <p:nvPr userDrawn="1"/>
            </p:nvSpPr>
            <p:spPr bwMode="auto">
              <a:xfrm>
                <a:off x="1311898" y="332366"/>
                <a:ext cx="431129" cy="484863"/>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2 w 143" name="T34"/>
                  <a:gd fmla="*/ 28 h 161" name="T35"/>
                  <a:gd fmla="*/ 38 w 143" name="T36"/>
                  <a:gd fmla="*/ 28 h 161" name="T37"/>
                  <a:gd fmla="*/ 38 w 143" name="T38"/>
                  <a:gd fmla="*/ 72 h 161" name="T39"/>
                  <a:gd fmla="*/ 72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9" y="3"/>
                      <a:pt x="118" y="8"/>
                    </a:cubicBezTo>
                    <a:cubicBezTo>
                      <a:pt x="128" y="13"/>
                      <a:pt x="133" y="22"/>
                      <a:pt x="133" y="34"/>
                    </a:cubicBezTo>
                    <a:cubicBezTo>
                      <a:pt x="133" y="62"/>
                      <a:pt x="133" y="62"/>
                      <a:pt x="133" y="62"/>
                    </a:cubicBezTo>
                    <a:cubicBezTo>
                      <a:pt x="133" y="72"/>
                      <a:pt x="129" y="80"/>
                      <a:pt x="122" y="85"/>
                    </a:cubicBezTo>
                    <a:cubicBezTo>
                      <a:pt x="115" y="90"/>
                      <a:pt x="107" y="93"/>
                      <a:pt x="96" y="95"/>
                    </a:cubicBezTo>
                    <a:lnTo>
                      <a:pt x="143" y="161"/>
                    </a:lnTo>
                    <a:close/>
                    <a:moveTo>
                      <a:pt x="95" y="55"/>
                    </a:moveTo>
                    <a:cubicBezTo>
                      <a:pt x="95" y="43"/>
                      <a:pt x="95" y="43"/>
                      <a:pt x="95" y="43"/>
                    </a:cubicBezTo>
                    <a:cubicBezTo>
                      <a:pt x="95" y="37"/>
                      <a:pt x="93" y="33"/>
                      <a:pt x="90" y="31"/>
                    </a:cubicBezTo>
                    <a:cubicBezTo>
                      <a:pt x="86" y="29"/>
                      <a:pt x="80" y="28"/>
                      <a:pt x="72" y="28"/>
                    </a:cubicBezTo>
                    <a:cubicBezTo>
                      <a:pt x="38" y="28"/>
                      <a:pt x="38" y="28"/>
                      <a:pt x="38" y="28"/>
                    </a:cubicBezTo>
                    <a:cubicBezTo>
                      <a:pt x="38" y="72"/>
                      <a:pt x="38" y="72"/>
                      <a:pt x="38" y="72"/>
                    </a:cubicBezTo>
                    <a:cubicBezTo>
                      <a:pt x="72" y="72"/>
                      <a:pt x="72" y="72"/>
                      <a:pt x="72" y="72"/>
                    </a:cubicBezTo>
                    <a:cubicBezTo>
                      <a:pt x="81" y="72"/>
                      <a:pt x="87" y="71"/>
                      <a:pt x="90" y="69"/>
                    </a:cubicBezTo>
                    <a:cubicBezTo>
                      <a:pt x="93" y="66"/>
                      <a:pt x="95" y="62"/>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lvl="0"/>
                <a:endParaRPr lang="en-US">
                  <a:solidFill>
                    <a:schemeClr val="accent1"/>
                  </a:solidFill>
                </a:endParaRPr>
              </a:p>
            </p:txBody>
          </p:sp>
          <p:sp>
            <p:nvSpPr>
              <p:cNvPr id="67" name="Freeform 13"/>
              <p:cNvSpPr>
                <a:spLocks noEditPoints="1"/>
              </p:cNvSpPr>
              <p:nvPr userDrawn="1"/>
            </p:nvSpPr>
            <p:spPr bwMode="auto">
              <a:xfrm>
                <a:off x="1800735" y="332366"/>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lvl="0"/>
                <a:endParaRPr lang="en-US">
                  <a:solidFill>
                    <a:schemeClr val="accent1"/>
                  </a:solidFill>
                </a:endParaRPr>
              </a:p>
            </p:txBody>
          </p:sp>
          <p:sp>
            <p:nvSpPr>
              <p:cNvPr id="69" name="Freeform 14"/>
              <p:cNvSpPr>
                <a:spLocks/>
              </p:cNvSpPr>
              <p:nvPr userDrawn="1"/>
            </p:nvSpPr>
            <p:spPr bwMode="auto">
              <a:xfrm>
                <a:off x="2349541" y="326116"/>
                <a:ext cx="394889" cy="497359"/>
              </a:xfrm>
              <a:custGeom>
                <a:avLst/>
                <a:gdLst>
                  <a:gd fmla="*/ 131 w 131" name="T0"/>
                  <a:gd fmla="*/ 106 h 165" name="T1"/>
                  <a:gd fmla="*/ 131 w 131" name="T2"/>
                  <a:gd fmla="*/ 117 h 165" name="T3"/>
                  <a:gd fmla="*/ 126 w 131" name="T4"/>
                  <a:gd fmla="*/ 141 h 165" name="T5"/>
                  <a:gd fmla="*/ 111 w 131" name="T6"/>
                  <a:gd fmla="*/ 156 h 165" name="T7"/>
                  <a:gd fmla="*/ 88 w 131" name="T8"/>
                  <a:gd fmla="*/ 163 h 165" name="T9"/>
                  <a:gd fmla="*/ 60 w 131" name="T10"/>
                  <a:gd fmla="*/ 165 h 165" name="T11"/>
                  <a:gd fmla="*/ 3 w 131" name="T12"/>
                  <a:gd fmla="*/ 161 h 165" name="T13"/>
                  <a:gd fmla="*/ 3 w 131" name="T14"/>
                  <a:gd fmla="*/ 131 h 165" name="T15"/>
                  <a:gd fmla="*/ 60 w 131" name="T16"/>
                  <a:gd fmla="*/ 138 h 165" name="T17"/>
                  <a:gd fmla="*/ 92 w 131" name="T18"/>
                  <a:gd fmla="*/ 121 h 165" name="T19"/>
                  <a:gd fmla="*/ 92 w 131" name="T20"/>
                  <a:gd fmla="*/ 111 h 165" name="T21"/>
                  <a:gd fmla="*/ 88 w 131" name="T22"/>
                  <a:gd fmla="*/ 99 h 165" name="T23"/>
                  <a:gd fmla="*/ 71 w 131" name="T24"/>
                  <a:gd fmla="*/ 94 h 165" name="T25"/>
                  <a:gd fmla="*/ 53 w 131" name="T26"/>
                  <a:gd fmla="*/ 94 h 165" name="T27"/>
                  <a:gd fmla="*/ 0 w 131" name="T28"/>
                  <a:gd fmla="*/ 53 h 165" name="T29"/>
                  <a:gd fmla="*/ 0 w 131" name="T30"/>
                  <a:gd fmla="*/ 41 h 165" name="T31"/>
                  <a:gd fmla="*/ 17 w 131" name="T32"/>
                  <a:gd fmla="*/ 10 h 165" name="T33"/>
                  <a:gd fmla="*/ 73 w 131" name="T34"/>
                  <a:gd fmla="*/ 0 h 165" name="T35"/>
                  <a:gd fmla="*/ 123 w 131" name="T36"/>
                  <a:gd fmla="*/ 3 h 165" name="T37"/>
                  <a:gd fmla="*/ 123 w 131" name="T38"/>
                  <a:gd fmla="*/ 32 h 165" name="T39"/>
                  <a:gd fmla="*/ 72 w 131" name="T40"/>
                  <a:gd fmla="*/ 27 h 165" name="T41"/>
                  <a:gd fmla="*/ 46 w 131" name="T42"/>
                  <a:gd fmla="*/ 31 h 165" name="T43"/>
                  <a:gd fmla="*/ 38 w 131" name="T44"/>
                  <a:gd fmla="*/ 41 h 165" name="T45"/>
                  <a:gd fmla="*/ 38 w 131" name="T46"/>
                  <a:gd fmla="*/ 53 h 165" name="T47"/>
                  <a:gd fmla="*/ 60 w 131" name="T48"/>
                  <a:gd fmla="*/ 65 h 165" name="T49"/>
                  <a:gd fmla="*/ 79 w 131" name="T50"/>
                  <a:gd fmla="*/ 65 h 165" name="T51"/>
                  <a:gd fmla="*/ 119 w 131" name="T52"/>
                  <a:gd fmla="*/ 76 h 165" name="T53"/>
                  <a:gd fmla="*/ 131 w 131" name="T54"/>
                  <a:gd fmla="*/ 106 h 165"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5" w="131">
                    <a:moveTo>
                      <a:pt x="131" y="106"/>
                    </a:moveTo>
                    <a:cubicBezTo>
                      <a:pt x="131" y="117"/>
                      <a:pt x="131" y="117"/>
                      <a:pt x="131" y="117"/>
                    </a:cubicBezTo>
                    <a:cubicBezTo>
                      <a:pt x="131" y="127"/>
                      <a:pt x="129" y="135"/>
                      <a:pt x="126" y="141"/>
                    </a:cubicBezTo>
                    <a:cubicBezTo>
                      <a:pt x="122" y="148"/>
                      <a:pt x="117" y="153"/>
                      <a:pt x="111" y="156"/>
                    </a:cubicBezTo>
                    <a:cubicBezTo>
                      <a:pt x="104" y="159"/>
                      <a:pt x="96" y="162"/>
                      <a:pt x="88" y="163"/>
                    </a:cubicBezTo>
                    <a:cubicBezTo>
                      <a:pt x="80" y="164"/>
                      <a:pt x="71" y="165"/>
                      <a:pt x="60" y="165"/>
                    </a:cubicBezTo>
                    <a:cubicBezTo>
                      <a:pt x="45" y="165"/>
                      <a:pt x="26" y="164"/>
                      <a:pt x="3" y="161"/>
                    </a:cubicBezTo>
                    <a:cubicBezTo>
                      <a:pt x="3" y="131"/>
                      <a:pt x="3" y="131"/>
                      <a:pt x="3" y="131"/>
                    </a:cubicBezTo>
                    <a:cubicBezTo>
                      <a:pt x="30" y="136"/>
                      <a:pt x="49" y="138"/>
                      <a:pt x="60" y="138"/>
                    </a:cubicBezTo>
                    <a:cubicBezTo>
                      <a:pt x="82" y="138"/>
                      <a:pt x="92" y="132"/>
                      <a:pt x="92" y="121"/>
                    </a:cubicBezTo>
                    <a:cubicBezTo>
                      <a:pt x="92" y="111"/>
                      <a:pt x="92" y="111"/>
                      <a:pt x="92" y="111"/>
                    </a:cubicBezTo>
                    <a:cubicBezTo>
                      <a:pt x="92" y="106"/>
                      <a:pt x="91" y="102"/>
                      <a:pt x="88" y="99"/>
                    </a:cubicBezTo>
                    <a:cubicBezTo>
                      <a:pt x="85" y="96"/>
                      <a:pt x="80" y="94"/>
                      <a:pt x="71" y="94"/>
                    </a:cubicBezTo>
                    <a:cubicBezTo>
                      <a:pt x="53" y="94"/>
                      <a:pt x="53" y="94"/>
                      <a:pt x="53" y="94"/>
                    </a:cubicBezTo>
                    <a:cubicBezTo>
                      <a:pt x="17" y="94"/>
                      <a:pt x="0" y="81"/>
                      <a:pt x="0" y="53"/>
                    </a:cubicBezTo>
                    <a:cubicBezTo>
                      <a:pt x="0" y="41"/>
                      <a:pt x="0" y="41"/>
                      <a:pt x="0" y="41"/>
                    </a:cubicBezTo>
                    <a:cubicBezTo>
                      <a:pt x="0" y="27"/>
                      <a:pt x="6" y="17"/>
                      <a:pt x="17" y="10"/>
                    </a:cubicBezTo>
                    <a:cubicBezTo>
                      <a:pt x="29" y="3"/>
                      <a:pt x="47" y="0"/>
                      <a:pt x="73" y="0"/>
                    </a:cubicBezTo>
                    <a:cubicBezTo>
                      <a:pt x="85" y="0"/>
                      <a:pt x="102" y="1"/>
                      <a:pt x="123" y="3"/>
                    </a:cubicBezTo>
                    <a:cubicBezTo>
                      <a:pt x="123" y="32"/>
                      <a:pt x="123" y="32"/>
                      <a:pt x="123" y="32"/>
                    </a:cubicBezTo>
                    <a:cubicBezTo>
                      <a:pt x="98" y="29"/>
                      <a:pt x="81" y="27"/>
                      <a:pt x="72" y="27"/>
                    </a:cubicBezTo>
                    <a:cubicBezTo>
                      <a:pt x="59" y="27"/>
                      <a:pt x="50" y="28"/>
                      <a:pt x="46" y="31"/>
                    </a:cubicBezTo>
                    <a:cubicBezTo>
                      <a:pt x="41" y="33"/>
                      <a:pt x="38" y="36"/>
                      <a:pt x="38" y="41"/>
                    </a:cubicBezTo>
                    <a:cubicBezTo>
                      <a:pt x="38" y="53"/>
                      <a:pt x="38" y="53"/>
                      <a:pt x="38" y="53"/>
                    </a:cubicBezTo>
                    <a:cubicBezTo>
                      <a:pt x="38" y="61"/>
                      <a:pt x="45" y="65"/>
                      <a:pt x="60" y="65"/>
                    </a:cubicBezTo>
                    <a:cubicBezTo>
                      <a:pt x="79" y="65"/>
                      <a:pt x="79" y="65"/>
                      <a:pt x="79" y="65"/>
                    </a:cubicBezTo>
                    <a:cubicBezTo>
                      <a:pt x="98" y="65"/>
                      <a:pt x="111" y="69"/>
                      <a:pt x="119" y="76"/>
                    </a:cubicBezTo>
                    <a:cubicBezTo>
                      <a:pt x="127" y="83"/>
                      <a:pt x="131" y="93"/>
                      <a:pt x="131" y="10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lvl="0"/>
                <a:endParaRPr lang="en-US">
                  <a:solidFill>
                    <a:schemeClr val="accent1"/>
                  </a:solidFill>
                </a:endParaRPr>
              </a:p>
            </p:txBody>
          </p:sp>
          <p:sp>
            <p:nvSpPr>
              <p:cNvPr id="70" name="Rectangle 15"/>
              <p:cNvSpPr>
                <a:spLocks noChangeArrowheads="1"/>
              </p:cNvSpPr>
              <p:nvPr userDrawn="1"/>
            </p:nvSpPr>
            <p:spPr bwMode="auto">
              <a:xfrm>
                <a:off x="2854100" y="332365"/>
                <a:ext cx="114968" cy="484863"/>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lvl="0"/>
                <a:endParaRPr lang="en-US">
                  <a:solidFill>
                    <a:schemeClr val="accent1"/>
                  </a:solidFill>
                </a:endParaRPr>
              </a:p>
            </p:txBody>
          </p:sp>
          <p:sp>
            <p:nvSpPr>
              <p:cNvPr id="71" name="Freeform 16"/>
              <p:cNvSpPr>
                <a:spLocks noEditPoints="1"/>
              </p:cNvSpPr>
              <p:nvPr userDrawn="1"/>
            </p:nvSpPr>
            <p:spPr bwMode="auto">
              <a:xfrm>
                <a:off x="3049957" y="332365"/>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lvl="0"/>
                <a:endParaRPr lang="en-US">
                  <a:solidFill>
                    <a:schemeClr val="accent1"/>
                  </a:solidFill>
                </a:endParaRPr>
              </a:p>
            </p:txBody>
          </p:sp>
          <p:sp>
            <p:nvSpPr>
              <p:cNvPr id="72" name="Freeform 17"/>
              <p:cNvSpPr>
                <a:spLocks/>
              </p:cNvSpPr>
              <p:nvPr userDrawn="1"/>
            </p:nvSpPr>
            <p:spPr bwMode="auto">
              <a:xfrm>
                <a:off x="3620180" y="332365"/>
                <a:ext cx="454872" cy="484863"/>
              </a:xfrm>
              <a:custGeom>
                <a:avLst/>
                <a:gdLst>
                  <a:gd fmla="*/ 364 w 364" name="T0"/>
                  <a:gd fmla="*/ 388 h 388" name="T1"/>
                  <a:gd fmla="*/ 270 w 364" name="T2"/>
                  <a:gd fmla="*/ 388 h 388" name="T3"/>
                  <a:gd fmla="*/ 82 w 364" name="T4"/>
                  <a:gd fmla="*/ 121 h 388" name="T5"/>
                  <a:gd fmla="*/ 82 w 364" name="T6"/>
                  <a:gd fmla="*/ 388 h 388" name="T7"/>
                  <a:gd fmla="*/ 0 w 364" name="T8"/>
                  <a:gd fmla="*/ 388 h 388" name="T9"/>
                  <a:gd fmla="*/ 0 w 364" name="T10"/>
                  <a:gd fmla="*/ 0 h 388" name="T11"/>
                  <a:gd fmla="*/ 94 w 364" name="T12"/>
                  <a:gd fmla="*/ 0 h 388" name="T13"/>
                  <a:gd fmla="*/ 279 w 364" name="T14"/>
                  <a:gd fmla="*/ 265 h 388" name="T15"/>
                  <a:gd fmla="*/ 279 w 364" name="T16"/>
                  <a:gd fmla="*/ 0 h 388" name="T17"/>
                  <a:gd fmla="*/ 364 w 364" name="T18"/>
                  <a:gd fmla="*/ 0 h 388" name="T19"/>
                  <a:gd fmla="*/ 364 w 364" name="T20"/>
                  <a:gd fmla="*/ 388 h 388" name="T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88" w="364">
                    <a:moveTo>
                      <a:pt x="364" y="388"/>
                    </a:moveTo>
                    <a:lnTo>
                      <a:pt x="270" y="388"/>
                    </a:lnTo>
                    <a:lnTo>
                      <a:pt x="82" y="121"/>
                    </a:lnTo>
                    <a:lnTo>
                      <a:pt x="82" y="388"/>
                    </a:lnTo>
                    <a:lnTo>
                      <a:pt x="0" y="388"/>
                    </a:lnTo>
                    <a:lnTo>
                      <a:pt x="0" y="0"/>
                    </a:lnTo>
                    <a:lnTo>
                      <a:pt x="94" y="0"/>
                    </a:lnTo>
                    <a:lnTo>
                      <a:pt x="279" y="265"/>
                    </a:lnTo>
                    <a:lnTo>
                      <a:pt x="279" y="0"/>
                    </a:lnTo>
                    <a:lnTo>
                      <a:pt x="364" y="0"/>
                    </a:lnTo>
                    <a:lnTo>
                      <a:pt x="364"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lvl="0"/>
                <a:endParaRPr lang="en-US">
                  <a:solidFill>
                    <a:schemeClr val="accent1"/>
                  </a:solidFill>
                </a:endParaRPr>
              </a:p>
            </p:txBody>
          </p:sp>
        </p:grpSp>
      </p:grpSp>
      <p:pic>
        <p:nvPicPr>
          <p:cNvPr id="87" name="Picture 86"/>
          <p:cNvPicPr>
            <a:picLocks noChangeAspect="1"/>
          </p:cNvPicPr>
          <p:nvPr userDrawn="1"/>
        </p:nvPicPr>
        <p:blipFill rotWithShape="1">
          <a:blip cstate="screen" r:embed="rId8">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3190304846"/>
      </p:ext>
    </p:extLst>
  </p:cSld>
  <p:clrMapOvr>
    <a:masterClrMapping/>
  </p:clrMapOvr>
  <p:extLst mod="1">
    <p:ext uri="{DCECCB84-F9BA-43D5-87BE-67443E8EF086}">
      <p15:sldGuideLst xmlns:p15="http://schemas.microsoft.com/office/powerpoint/2012/main" xmlns=""/>
    </p:ext>
  </p:extLst>
</p:sldLayout>
</file>

<file path=ppt/slideLayouts/slideLayout10.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3">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407035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7"/>
            <a:ext cx="11560173" cy="1665287"/>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4217988" y="3425825"/>
            <a:ext cx="375761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10" name="Picture Placeholder 8"/>
          <p:cNvSpPr>
            <a:spLocks noGrp="1"/>
          </p:cNvSpPr>
          <p:nvPr>
            <p:ph hasCustomPrompt="1" idx="14" sz="quarter" type="pic"/>
          </p:nvPr>
        </p:nvSpPr>
        <p:spPr>
          <a:xfrm>
            <a:off x="8123238" y="3425825"/>
            <a:ext cx="406876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2873528373"/>
      </p:ext>
    </p:extLst>
  </p:cSld>
  <p:clrMapOvr>
    <a:masterClrMapping/>
  </p:clrMapOvr>
  <p:extLst mod="1">
    <p:ext uri="{DCECCB84-F9BA-43D5-87BE-67443E8EF086}">
      <p15:sldGuideLst xmlns:p15="http://schemas.microsoft.com/office/powerpoint/2012/main" xmlns=""/>
    </p:ext>
  </p:extLst>
</p:sldLayout>
</file>

<file path=ppt/slideLayouts/slideLayout11.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5705475" cy="453707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4108388008"/>
      </p:ext>
    </p:extLst>
  </p:cSld>
  <p:clrMapOvr>
    <a:masterClrMapping/>
  </p:clrMapOvr>
  <p:extLst mod="1">
    <p:ext uri="{DCECCB84-F9BA-43D5-87BE-67443E8EF086}">
      <p15:sldGuideLst xmlns:p15="http://schemas.microsoft.com/office/powerpoint/2012/main" xmlns=""/>
    </p:ext>
  </p:extLst>
</p:sldLayout>
</file>

<file path=ppt/slideLayouts/slideLayout12.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3724038723"/>
      </p:ext>
    </p:extLst>
  </p:cSld>
  <p:clrMapOvr>
    <a:masterClrMapping/>
  </p:clrMapOvr>
  <p:extLst mod="1">
    <p:ext uri="{DCECCB84-F9BA-43D5-87BE-67443E8EF086}">
      <p15:sldGuideLst xmlns:p15="http://schemas.microsoft.com/office/powerpoint/2012/main" xmlns=""/>
    </p:ext>
  </p:extLst>
</p:sldLayout>
</file>

<file path=ppt/slideLayouts/slideLayout13.xml><?xml version="1.0" encoding="utf-8"?>
<p:sldLayout xmlns:p="http://schemas.openxmlformats.org/presentationml/2006/main" xmlns:a="http://schemas.openxmlformats.org/drawingml/2006/main" xmlns:r="http://schemas.openxmlformats.org/officeDocument/2006/relationships" preserve="1" showMasterSp="0" userDrawn="1">
  <p:cSld name="Team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3812" y="1614488"/>
            <a:ext cx="1800225"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2" name="Text Placeholder 10"/>
          <p:cNvSpPr>
            <a:spLocks noGrp="1"/>
          </p:cNvSpPr>
          <p:nvPr>
            <p:ph hasCustomPrompt="1" idx="14" sz="quarter" type="body"/>
          </p:nvPr>
        </p:nvSpPr>
        <p:spPr>
          <a:xfrm>
            <a:off x="4219046"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3" name="Picture Placeholder 8"/>
          <p:cNvSpPr>
            <a:spLocks noGrp="1"/>
          </p:cNvSpPr>
          <p:nvPr>
            <p:ph hasCustomPrompt="1" idx="15" sz="quarter" type="pic"/>
          </p:nvPr>
        </p:nvSpPr>
        <p:spPr>
          <a:xfrm>
            <a:off x="3243263"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4" name="Text Placeholder 10"/>
          <p:cNvSpPr>
            <a:spLocks noGrp="1"/>
          </p:cNvSpPr>
          <p:nvPr>
            <p:ph hasCustomPrompt="1" idx="16" sz="quarter" type="body"/>
          </p:nvPr>
        </p:nvSpPr>
        <p:spPr>
          <a:xfrm>
            <a:off x="7146925"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71140"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6" name="Text Placeholder 10"/>
          <p:cNvSpPr>
            <a:spLocks noGrp="1"/>
          </p:cNvSpPr>
          <p:nvPr>
            <p:ph hasCustomPrompt="1" idx="18" sz="quarter" type="body"/>
          </p:nvPr>
        </p:nvSpPr>
        <p:spPr>
          <a:xfrm>
            <a:off x="10066298"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7" name="Picture Placeholder 8"/>
          <p:cNvSpPr>
            <a:spLocks noGrp="1"/>
          </p:cNvSpPr>
          <p:nvPr>
            <p:ph hasCustomPrompt="1" idx="19" sz="quarter" type="pic"/>
          </p:nvPr>
        </p:nvSpPr>
        <p:spPr>
          <a:xfrm>
            <a:off x="9090025"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3812" y="3425825"/>
            <a:ext cx="1800225"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0" name="Text Placeholder 10"/>
          <p:cNvSpPr>
            <a:spLocks noGrp="1"/>
          </p:cNvSpPr>
          <p:nvPr>
            <p:ph hasCustomPrompt="1" idx="22" sz="quarter" type="body"/>
          </p:nvPr>
        </p:nvSpPr>
        <p:spPr>
          <a:xfrm>
            <a:off x="4219046"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1" name="Picture Placeholder 8"/>
          <p:cNvSpPr>
            <a:spLocks noGrp="1"/>
          </p:cNvSpPr>
          <p:nvPr>
            <p:ph hasCustomPrompt="1" idx="23" sz="quarter" type="pic"/>
          </p:nvPr>
        </p:nvSpPr>
        <p:spPr>
          <a:xfrm>
            <a:off x="3243263"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2" name="Text Placeholder 10"/>
          <p:cNvSpPr>
            <a:spLocks noGrp="1"/>
          </p:cNvSpPr>
          <p:nvPr>
            <p:ph hasCustomPrompt="1" idx="24" sz="quarter" type="body"/>
          </p:nvPr>
        </p:nvSpPr>
        <p:spPr>
          <a:xfrm>
            <a:off x="7146925"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71140"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4" name="Text Placeholder 10"/>
          <p:cNvSpPr>
            <a:spLocks noGrp="1"/>
          </p:cNvSpPr>
          <p:nvPr>
            <p:ph hasCustomPrompt="1" idx="26" sz="quarter" type="body"/>
          </p:nvPr>
        </p:nvSpPr>
        <p:spPr>
          <a:xfrm>
            <a:off x="10066298"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5" name="Picture Placeholder 8"/>
          <p:cNvSpPr>
            <a:spLocks noGrp="1"/>
          </p:cNvSpPr>
          <p:nvPr>
            <p:ph hasCustomPrompt="1" idx="27" sz="quarter" type="pic"/>
          </p:nvPr>
        </p:nvSpPr>
        <p:spPr>
          <a:xfrm>
            <a:off x="9090025"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21525" y="1614491"/>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9763" y="3425828"/>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3556768155"/>
      </p:ext>
    </p:extLst>
  </p:cSld>
  <p:clrMapOvr>
    <a:masterClrMapping/>
  </p:clrMapOvr>
  <p:extLst mod="1">
    <p:ext uri="{DCECCB84-F9BA-43D5-87BE-67443E8EF086}">
      <p15:sldGuideLst xmlns:p15="http://schemas.microsoft.com/office/powerpoint/2012/main" xmlns=""/>
    </p:ext>
  </p:extLst>
</p:sldLayout>
</file>

<file path=ppt/slideLayouts/slideLayout14.xml><?xml version="1.0" encoding="utf-8"?>
<p:sldLayout xmlns:p="http://schemas.openxmlformats.org/presentationml/2006/main" xmlns:a="http://schemas.openxmlformats.org/drawingml/2006/main" xmlns:r="http://schemas.openxmlformats.org/officeDocument/2006/relationships" preserve="1" showMasterSp="0" userDrawn="1">
  <p:cSld name="Team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7515" y="1614488"/>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4" name="Text Placeholder 10"/>
          <p:cNvSpPr>
            <a:spLocks noGrp="1"/>
          </p:cNvSpPr>
          <p:nvPr>
            <p:ph hasCustomPrompt="1" idx="16" sz="quarter" type="body"/>
          </p:nvPr>
        </p:nvSpPr>
        <p:spPr>
          <a:xfrm>
            <a:off x="7146925" y="1614488"/>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67438" y="1614491"/>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7515" y="3429792"/>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2" name="Text Placeholder 10"/>
          <p:cNvSpPr>
            <a:spLocks noGrp="1"/>
          </p:cNvSpPr>
          <p:nvPr>
            <p:ph hasCustomPrompt="1" idx="24" sz="quarter" type="body"/>
          </p:nvPr>
        </p:nvSpPr>
        <p:spPr>
          <a:xfrm>
            <a:off x="7146925" y="3429792"/>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67438" y="3429795"/>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17500" y="1614491"/>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7500" y="3429795"/>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4124285163"/>
      </p:ext>
    </p:extLst>
  </p:cSld>
  <p:clrMapOvr>
    <a:masterClrMapping/>
  </p:clrMapOvr>
  <p:extLst mod="1">
    <p:ext uri="{DCECCB84-F9BA-43D5-87BE-67443E8EF086}">
      <p15:sldGuideLst xmlns:p15="http://schemas.microsoft.com/office/powerpoint/2012/main" xmlns=""/>
    </p:ext>
  </p:extLst>
</p:sldLayout>
</file>

<file path=ppt/slideLayouts/slideLayout15.xml><?xml version="1.0" encoding="utf-8"?>
<p:sldLayout xmlns:p="http://schemas.openxmlformats.org/presentationml/2006/main" xmlns:a="http://schemas.openxmlformats.org/drawingml/2006/main" xmlns:r="http://schemas.openxmlformats.org/officeDocument/2006/relationships" preserve="1" showMasterSp="0" userDrawn="1">
  <p:cSld name="4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5"/>
          <a:srcRect/>
          <a:stretch>
            <a:fillRect/>
          </a:stretch>
        </p:blipFill>
        <p:spPr bwMode="auto">
          <a:xfrm>
            <a:off x="1588" y="1588"/>
            <a:ext cx="1588" cy="1588"/>
          </a:xfrm>
          <a:prstGeom prst="rect"/>
          <a:noFill/>
        </p:spPr>
      </p:pic>
      <p:sp>
        <p:nvSpPr>
          <p:cNvPr hidden="1" id="7" name="Rectangle 6"/>
          <p:cNvSpPr/>
          <p:nvPr userDrawn="1">
            <p:custDataLst>
              <p:tags r:id="rId3"/>
            </p:custDataLst>
          </p:nvPr>
        </p:nvSpPr>
        <p:spPr>
          <a:xfrm>
            <a:off x="0" y="0"/>
            <a:ext cx="158750" cy="158750"/>
          </a:xfrm>
          <a:prstGeom prst="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none">
            <a:prstTxWarp prst="textNoShape">
              <a:avLst/>
            </a:prstTxWarp>
            <a:noAutofit/>
          </a:bodyPr>
          <a:lstStyle/>
          <a:p>
            <a:pPr algn="ctr"/>
            <a:endParaRPr dirty="0" lang="en-US">
              <a:solidFill>
                <a:srgbClr val="32373C"/>
              </a:solidFill>
              <a:sym charset="0" panose="020B0604020202020204" pitchFamily="34" typeface="Arial"/>
            </a:endParaRPr>
          </a:p>
        </p:txBody>
      </p:sp>
      <p:pic>
        <p:nvPicPr>
          <p:cNvPr id="2" name="Picture 1"/>
          <p:cNvPicPr>
            <a:picLocks noChangeAspect="1"/>
          </p:cNvPicPr>
          <p:nvPr userDrawn="1"/>
        </p:nvPicPr>
        <p:blipFill rotWithShape="1">
          <a:blip cstate="screen" r:embed="rId7">
            <a:extLst>
              <a:ext uri="{28A0092B-C50C-407E-A947-70E740481C1C}">
                <a14:useLocalDpi xmlns:a14="http://schemas.microsoft.com/office/drawing/2010/main"/>
              </a:ext>
            </a:extLst>
          </a:blip>
          <a:srcRect/>
          <a:stretch/>
        </p:blipFill>
        <p:spPr>
          <a:xfrm>
            <a:off x="0" y="0"/>
            <a:ext cx="12192000" cy="6880225"/>
          </a:xfrm>
          <a:prstGeom prst="rect">
            <a:avLst/>
          </a:prstGeom>
        </p:spPr>
      </p:pic>
      <p:sp>
        <p:nvSpPr>
          <p:cNvPr id="38" name="Rectangle 37"/>
          <p:cNvSpPr/>
          <p:nvPr userDrawn="1"/>
        </p:nvSpPr>
        <p:spPr>
          <a:xfrm>
            <a:off x="0" y="0"/>
            <a:ext cx="12192000" cy="6880225"/>
          </a:xfrm>
          <a:prstGeom prst="rect">
            <a:avLst/>
          </a:prstGeom>
          <a:gradFill flip="none" rotWithShape="1">
            <a:gsLst>
              <a:gs pos="100000">
                <a:schemeClr val="bg1">
                  <a:alpha val="0"/>
                </a:schemeClr>
              </a:gs>
              <a:gs pos="0">
                <a:srgbClr val="000000">
                  <a:alpha val="58000"/>
                </a:srgbClr>
              </a:gs>
              <a:gs pos="44000">
                <a:srgbClr val="000000">
                  <a:alpha val="0"/>
                </a:srgbClr>
              </a:gs>
            </a:gsLst>
            <a:lin ang="189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sp>
        <p:nvSpPr>
          <p:cNvPr id="6" name="Text Placeholder 5"/>
          <p:cNvSpPr>
            <a:spLocks noGrp="1"/>
          </p:cNvSpPr>
          <p:nvPr userDrawn="1">
            <p:ph hasCustomPrompt="1" idx="13" sz="quarter" type="body"/>
          </p:nvPr>
        </p:nvSpPr>
        <p:spPr>
          <a:xfrm>
            <a:off x="323033" y="5243514"/>
            <a:ext cx="5701529" cy="908050"/>
          </a:xfrm>
          <a:prstGeom prst="rect">
            <a:avLst/>
          </a:prstGeom>
        </p:spPr>
        <p:txBody>
          <a:bodyPr anchor="b" anchorCtr="0"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sz="18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name</a:t>
            </a:r>
          </a:p>
        </p:txBody>
      </p:sp>
      <p:sp>
        <p:nvSpPr>
          <p:cNvPr id="4" name="Text Placeholder 3"/>
          <p:cNvSpPr>
            <a:spLocks noGrp="1"/>
          </p:cNvSpPr>
          <p:nvPr userDrawn="1">
            <p:ph hasCustomPrompt="1" idx="12" sz="quarter" type="body"/>
          </p:nvPr>
        </p:nvSpPr>
        <p:spPr>
          <a:xfrm>
            <a:off x="323033" y="1614489"/>
            <a:ext cx="5701529" cy="1811336"/>
          </a:xfrm>
          <a:prstGeom prst="rect">
            <a:avLst/>
          </a:prstGeom>
        </p:spPr>
        <p:txBody>
          <a:bodyPr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b="1" baseline="0" sz="24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presentation title</a:t>
            </a:r>
          </a:p>
        </p:txBody>
      </p:sp>
      <p:grpSp>
        <p:nvGrpSpPr>
          <p:cNvPr id="34" name="Group 33"/>
          <p:cNvGrpSpPr/>
          <p:nvPr userDrawn="1"/>
        </p:nvGrpSpPr>
        <p:grpSpPr>
          <a:xfrm>
            <a:off x="323034" y="191783"/>
            <a:ext cx="2920832" cy="1139078"/>
            <a:chOff x="314326" y="209071"/>
            <a:chExt cx="3168670" cy="1235732"/>
          </a:xfrm>
          <a:solidFill>
            <a:schemeClr val="bg1"/>
          </a:solidFill>
        </p:grpSpPr>
        <p:grpSp>
          <p:nvGrpSpPr>
            <p:cNvPr id="35" name="Group 34"/>
            <p:cNvGrpSpPr/>
            <p:nvPr userDrawn="1"/>
          </p:nvGrpSpPr>
          <p:grpSpPr>
            <a:xfrm>
              <a:off x="314326" y="641439"/>
              <a:ext cx="3168670" cy="370998"/>
              <a:chOff x="2124054" y="767433"/>
              <a:chExt cx="4269265" cy="499859"/>
            </a:xfrm>
            <a:grpFill/>
          </p:grpSpPr>
          <p:sp>
            <p:nvSpPr>
              <p:cNvPr id="78" name="Freeform 18"/>
              <p:cNvSpPr>
                <a:spLocks noEditPoints="1"/>
              </p:cNvSpPr>
              <p:nvPr userDrawn="1"/>
            </p:nvSpPr>
            <p:spPr bwMode="auto">
              <a:xfrm>
                <a:off x="2124054" y="776181"/>
                <a:ext cx="42738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3 w 142" name="T18"/>
                  <a:gd fmla="*/ 34 h 160" name="T19"/>
                  <a:gd fmla="*/ 133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3" y="21"/>
                      <a:pt x="133" y="34"/>
                    </a:cubicBezTo>
                    <a:cubicBezTo>
                      <a:pt x="133" y="62"/>
                      <a:pt x="133" y="62"/>
                      <a:pt x="133" y="62"/>
                    </a:cubicBezTo>
                    <a:cubicBezTo>
                      <a:pt x="133"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9" name="Freeform 19"/>
              <p:cNvSpPr>
                <a:spLocks/>
              </p:cNvSpPr>
              <p:nvPr userDrawn="1"/>
            </p:nvSpPr>
            <p:spPr bwMode="auto">
              <a:xfrm>
                <a:off x="2622907" y="776181"/>
                <a:ext cx="372396" cy="481114"/>
              </a:xfrm>
              <a:custGeom>
                <a:avLst/>
                <a:gdLst>
                  <a:gd fmla="*/ 298 w 298" name="T0"/>
                  <a:gd fmla="*/ 385 h 385" name="T1"/>
                  <a:gd fmla="*/ 0 w 298" name="T2"/>
                  <a:gd fmla="*/ 385 h 385" name="T3"/>
                  <a:gd fmla="*/ 0 w 298" name="T4"/>
                  <a:gd fmla="*/ 0 h 385" name="T5"/>
                  <a:gd fmla="*/ 294 w 298" name="T6"/>
                  <a:gd fmla="*/ 0 h 385" name="T7"/>
                  <a:gd fmla="*/ 294 w 298" name="T8"/>
                  <a:gd fmla="*/ 65 h 385" name="T9"/>
                  <a:gd fmla="*/ 91 w 298" name="T10"/>
                  <a:gd fmla="*/ 65 h 385" name="T11"/>
                  <a:gd fmla="*/ 91 w 298" name="T12"/>
                  <a:gd fmla="*/ 154 h 385" name="T13"/>
                  <a:gd fmla="*/ 274 w 298" name="T14"/>
                  <a:gd fmla="*/ 154 h 385" name="T15"/>
                  <a:gd fmla="*/ 274 w 298" name="T16"/>
                  <a:gd fmla="*/ 219 h 385" name="T17"/>
                  <a:gd fmla="*/ 91 w 298" name="T18"/>
                  <a:gd fmla="*/ 219 h 385" name="T19"/>
                  <a:gd fmla="*/ 91 w 298" name="T20"/>
                  <a:gd fmla="*/ 320 h 385" name="T21"/>
                  <a:gd fmla="*/ 298 w 298" name="T22"/>
                  <a:gd fmla="*/ 320 h 385" name="T23"/>
                  <a:gd fmla="*/ 298 w 298"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298">
                    <a:moveTo>
                      <a:pt x="298" y="385"/>
                    </a:moveTo>
                    <a:lnTo>
                      <a:pt x="0" y="385"/>
                    </a:lnTo>
                    <a:lnTo>
                      <a:pt x="0" y="0"/>
                    </a:lnTo>
                    <a:lnTo>
                      <a:pt x="294" y="0"/>
                    </a:lnTo>
                    <a:lnTo>
                      <a:pt x="294" y="65"/>
                    </a:lnTo>
                    <a:lnTo>
                      <a:pt x="91" y="65"/>
                    </a:lnTo>
                    <a:lnTo>
                      <a:pt x="91" y="154"/>
                    </a:lnTo>
                    <a:lnTo>
                      <a:pt x="274" y="154"/>
                    </a:lnTo>
                    <a:lnTo>
                      <a:pt x="274" y="219"/>
                    </a:lnTo>
                    <a:lnTo>
                      <a:pt x="91" y="219"/>
                    </a:lnTo>
                    <a:lnTo>
                      <a:pt x="91" y="320"/>
                    </a:lnTo>
                    <a:lnTo>
                      <a:pt x="298" y="320"/>
                    </a:lnTo>
                    <a:lnTo>
                      <a:pt x="298"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0" name="Freeform 20"/>
              <p:cNvSpPr>
                <a:spLocks/>
              </p:cNvSpPr>
              <p:nvPr userDrawn="1"/>
            </p:nvSpPr>
            <p:spPr bwMode="auto">
              <a:xfrm>
                <a:off x="3076292" y="767433"/>
                <a:ext cx="394888" cy="499859"/>
              </a:xfrm>
              <a:custGeom>
                <a:avLst/>
                <a:gdLst>
                  <a:gd fmla="*/ 131 w 131" name="T0"/>
                  <a:gd fmla="*/ 107 h 166" name="T1"/>
                  <a:gd fmla="*/ 131 w 131" name="T2"/>
                  <a:gd fmla="*/ 117 h 166" name="T3"/>
                  <a:gd fmla="*/ 126 w 131" name="T4"/>
                  <a:gd fmla="*/ 141 h 166" name="T5"/>
                  <a:gd fmla="*/ 111 w 131" name="T6"/>
                  <a:gd fmla="*/ 156 h 166" name="T7"/>
                  <a:gd fmla="*/ 89 w 131" name="T8"/>
                  <a:gd fmla="*/ 163 h 166" name="T9"/>
                  <a:gd fmla="*/ 60 w 131" name="T10"/>
                  <a:gd fmla="*/ 166 h 166" name="T11"/>
                  <a:gd fmla="*/ 3 w 131" name="T12"/>
                  <a:gd fmla="*/ 161 h 166" name="T13"/>
                  <a:gd fmla="*/ 3 w 131" name="T14"/>
                  <a:gd fmla="*/ 132 h 166" name="T15"/>
                  <a:gd fmla="*/ 61 w 131" name="T16"/>
                  <a:gd fmla="*/ 138 h 166" name="T17"/>
                  <a:gd fmla="*/ 93 w 131" name="T18"/>
                  <a:gd fmla="*/ 122 h 166" name="T19"/>
                  <a:gd fmla="*/ 93 w 131" name="T20"/>
                  <a:gd fmla="*/ 111 h 166" name="T21"/>
                  <a:gd fmla="*/ 89 w 131" name="T22"/>
                  <a:gd fmla="*/ 100 h 166" name="T23"/>
                  <a:gd fmla="*/ 72 w 131" name="T24"/>
                  <a:gd fmla="*/ 95 h 166" name="T25"/>
                  <a:gd fmla="*/ 53 w 131" name="T26"/>
                  <a:gd fmla="*/ 95 h 166" name="T27"/>
                  <a:gd fmla="*/ 0 w 131" name="T28"/>
                  <a:gd fmla="*/ 53 h 166" name="T29"/>
                  <a:gd fmla="*/ 0 w 131" name="T30"/>
                  <a:gd fmla="*/ 41 h 166" name="T31"/>
                  <a:gd fmla="*/ 18 w 131" name="T32"/>
                  <a:gd fmla="*/ 10 h 166" name="T33"/>
                  <a:gd fmla="*/ 73 w 131" name="T34"/>
                  <a:gd fmla="*/ 0 h 166" name="T35"/>
                  <a:gd fmla="*/ 123 w 131" name="T36"/>
                  <a:gd fmla="*/ 4 h 166" name="T37"/>
                  <a:gd fmla="*/ 123 w 131" name="T38"/>
                  <a:gd fmla="*/ 32 h 166" name="T39"/>
                  <a:gd fmla="*/ 72 w 131" name="T40"/>
                  <a:gd fmla="*/ 28 h 166" name="T41"/>
                  <a:gd fmla="*/ 46 w 131" name="T42"/>
                  <a:gd fmla="*/ 31 h 166" name="T43"/>
                  <a:gd fmla="*/ 39 w 131" name="T44"/>
                  <a:gd fmla="*/ 42 h 166" name="T45"/>
                  <a:gd fmla="*/ 39 w 131" name="T46"/>
                  <a:gd fmla="*/ 53 h 166" name="T47"/>
                  <a:gd fmla="*/ 60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30" y="135"/>
                      <a:pt x="126" y="141"/>
                    </a:cubicBezTo>
                    <a:cubicBezTo>
                      <a:pt x="123" y="148"/>
                      <a:pt x="118" y="153"/>
                      <a:pt x="111" y="156"/>
                    </a:cubicBezTo>
                    <a:cubicBezTo>
                      <a:pt x="104" y="160"/>
                      <a:pt x="97" y="162"/>
                      <a:pt x="89" y="163"/>
                    </a:cubicBezTo>
                    <a:cubicBezTo>
                      <a:pt x="81" y="165"/>
                      <a:pt x="71" y="166"/>
                      <a:pt x="60" y="166"/>
                    </a:cubicBezTo>
                    <a:cubicBezTo>
                      <a:pt x="45" y="166"/>
                      <a:pt x="26" y="164"/>
                      <a:pt x="3" y="161"/>
                    </a:cubicBezTo>
                    <a:cubicBezTo>
                      <a:pt x="3" y="132"/>
                      <a:pt x="3" y="132"/>
                      <a:pt x="3" y="132"/>
                    </a:cubicBezTo>
                    <a:cubicBezTo>
                      <a:pt x="31" y="136"/>
                      <a:pt x="50" y="138"/>
                      <a:pt x="61" y="138"/>
                    </a:cubicBezTo>
                    <a:cubicBezTo>
                      <a:pt x="82" y="138"/>
                      <a:pt x="93" y="133"/>
                      <a:pt x="93" y="122"/>
                    </a:cubicBezTo>
                    <a:cubicBezTo>
                      <a:pt x="93" y="111"/>
                      <a:pt x="93" y="111"/>
                      <a:pt x="93" y="111"/>
                    </a:cubicBezTo>
                    <a:cubicBezTo>
                      <a:pt x="93" y="106"/>
                      <a:pt x="91" y="103"/>
                      <a:pt x="89" y="100"/>
                    </a:cubicBezTo>
                    <a:cubicBezTo>
                      <a:pt x="86" y="96"/>
                      <a:pt x="80" y="95"/>
                      <a:pt x="72" y="95"/>
                    </a:cubicBezTo>
                    <a:cubicBezTo>
                      <a:pt x="53" y="95"/>
                      <a:pt x="53" y="95"/>
                      <a:pt x="53" y="95"/>
                    </a:cubicBezTo>
                    <a:cubicBezTo>
                      <a:pt x="18" y="95"/>
                      <a:pt x="0" y="81"/>
                      <a:pt x="0" y="53"/>
                    </a:cubicBezTo>
                    <a:cubicBezTo>
                      <a:pt x="0" y="41"/>
                      <a:pt x="0" y="41"/>
                      <a:pt x="0" y="41"/>
                    </a:cubicBezTo>
                    <a:cubicBezTo>
                      <a:pt x="0" y="27"/>
                      <a:pt x="6" y="17"/>
                      <a:pt x="18" y="10"/>
                    </a:cubicBezTo>
                    <a:cubicBezTo>
                      <a:pt x="29" y="4"/>
                      <a:pt x="48" y="0"/>
                      <a:pt x="73" y="0"/>
                    </a:cubicBezTo>
                    <a:cubicBezTo>
                      <a:pt x="86" y="0"/>
                      <a:pt x="102" y="1"/>
                      <a:pt x="123" y="4"/>
                    </a:cubicBezTo>
                    <a:cubicBezTo>
                      <a:pt x="123" y="32"/>
                      <a:pt x="123" y="32"/>
                      <a:pt x="123" y="32"/>
                    </a:cubicBezTo>
                    <a:cubicBezTo>
                      <a:pt x="98" y="29"/>
                      <a:pt x="81" y="28"/>
                      <a:pt x="72" y="28"/>
                    </a:cubicBezTo>
                    <a:cubicBezTo>
                      <a:pt x="59" y="28"/>
                      <a:pt x="51" y="29"/>
                      <a:pt x="46" y="31"/>
                    </a:cubicBezTo>
                    <a:cubicBezTo>
                      <a:pt x="41" y="33"/>
                      <a:pt x="39" y="37"/>
                      <a:pt x="39" y="42"/>
                    </a:cubicBezTo>
                    <a:cubicBezTo>
                      <a:pt x="39" y="53"/>
                      <a:pt x="39" y="53"/>
                      <a:pt x="39" y="53"/>
                    </a:cubicBezTo>
                    <a:cubicBezTo>
                      <a:pt x="39" y="62"/>
                      <a:pt x="46" y="66"/>
                      <a:pt x="60" y="66"/>
                    </a:cubicBezTo>
                    <a:cubicBezTo>
                      <a:pt x="79" y="66"/>
                      <a:pt x="79" y="66"/>
                      <a:pt x="79" y="66"/>
                    </a:cubicBezTo>
                    <a:cubicBezTo>
                      <a:pt x="98"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1" name="Freeform 21"/>
              <p:cNvSpPr>
                <a:spLocks noEditPoints="1"/>
              </p:cNvSpPr>
              <p:nvPr userDrawn="1"/>
            </p:nvSpPr>
            <p:spPr bwMode="auto">
              <a:xfrm>
                <a:off x="3549399" y="767433"/>
                <a:ext cx="458622" cy="499859"/>
              </a:xfrm>
              <a:custGeom>
                <a:avLst/>
                <a:gdLst>
                  <a:gd fmla="*/ 152 w 152" name="T0"/>
                  <a:gd fmla="*/ 49 h 166" name="T1"/>
                  <a:gd fmla="*/ 152 w 152" name="T2"/>
                  <a:gd fmla="*/ 119 h 166" name="T3"/>
                  <a:gd fmla="*/ 145 w 152" name="T4"/>
                  <a:gd fmla="*/ 142 h 166" name="T5"/>
                  <a:gd fmla="*/ 125 w 152" name="T6"/>
                  <a:gd fmla="*/ 157 h 166" name="T7"/>
                  <a:gd fmla="*/ 101 w 152" name="T8"/>
                  <a:gd fmla="*/ 164 h 166" name="T9"/>
                  <a:gd fmla="*/ 75 w 152" name="T10"/>
                  <a:gd fmla="*/ 166 h 166" name="T11"/>
                  <a:gd fmla="*/ 51 w 152" name="T12"/>
                  <a:gd fmla="*/ 164 h 166" name="T13"/>
                  <a:gd fmla="*/ 27 w 152" name="T14"/>
                  <a:gd fmla="*/ 158 h 166" name="T15"/>
                  <a:gd fmla="*/ 7 w 152" name="T16"/>
                  <a:gd fmla="*/ 144 h 166" name="T17"/>
                  <a:gd fmla="*/ 0 w 152" name="T18"/>
                  <a:gd fmla="*/ 119 h 166" name="T19"/>
                  <a:gd fmla="*/ 0 w 152" name="T20"/>
                  <a:gd fmla="*/ 49 h 166" name="T21"/>
                  <a:gd fmla="*/ 5 w 152" name="T22"/>
                  <a:gd fmla="*/ 27 h 166" name="T23"/>
                  <a:gd fmla="*/ 18 w 152" name="T24"/>
                  <a:gd fmla="*/ 13 h 166" name="T25"/>
                  <a:gd fmla="*/ 37 w 152" name="T26"/>
                  <a:gd fmla="*/ 5 h 166" name="T27"/>
                  <a:gd fmla="*/ 57 w 152" name="T28"/>
                  <a:gd fmla="*/ 1 h 166" name="T29"/>
                  <a:gd fmla="*/ 75 w 152" name="T30"/>
                  <a:gd fmla="*/ 0 h 166" name="T31"/>
                  <a:gd fmla="*/ 94 w 152" name="T32"/>
                  <a:gd fmla="*/ 1 h 166" name="T33"/>
                  <a:gd fmla="*/ 114 w 152" name="T34"/>
                  <a:gd fmla="*/ 5 h 166" name="T35"/>
                  <a:gd fmla="*/ 133 w 152" name="T36"/>
                  <a:gd fmla="*/ 13 h 166" name="T37"/>
                  <a:gd fmla="*/ 146 w 152" name="T38"/>
                  <a:gd fmla="*/ 27 h 166" name="T39"/>
                  <a:gd fmla="*/ 152 w 152" name="T40"/>
                  <a:gd fmla="*/ 49 h 166" name="T41"/>
                  <a:gd fmla="*/ 113 w 152" name="T42"/>
                  <a:gd fmla="*/ 119 h 166" name="T43"/>
                  <a:gd fmla="*/ 113 w 152" name="T44"/>
                  <a:gd fmla="*/ 49 h 166" name="T45"/>
                  <a:gd fmla="*/ 104 w 152" name="T46"/>
                  <a:gd fmla="*/ 32 h 166" name="T47"/>
                  <a:gd fmla="*/ 76 w 152" name="T48"/>
                  <a:gd fmla="*/ 28 h 166" name="T49"/>
                  <a:gd fmla="*/ 47 w 152" name="T50"/>
                  <a:gd fmla="*/ 32 h 166" name="T51"/>
                  <a:gd fmla="*/ 38 w 152" name="T52"/>
                  <a:gd fmla="*/ 49 h 166" name="T53"/>
                  <a:gd fmla="*/ 38 w 152" name="T54"/>
                  <a:gd fmla="*/ 119 h 166" name="T55"/>
                  <a:gd fmla="*/ 41 w 152" name="T56"/>
                  <a:gd fmla="*/ 129 h 166" name="T57"/>
                  <a:gd fmla="*/ 51 w 152" name="T58"/>
                  <a:gd fmla="*/ 135 h 166" name="T59"/>
                  <a:gd fmla="*/ 62 w 152" name="T60"/>
                  <a:gd fmla="*/ 138 h 166" name="T61"/>
                  <a:gd fmla="*/ 76 w 152" name="T62"/>
                  <a:gd fmla="*/ 138 h 166" name="T63"/>
                  <a:gd fmla="*/ 90 w 152" name="T64"/>
                  <a:gd fmla="*/ 138 h 166" name="T65"/>
                  <a:gd fmla="*/ 101 w 152" name="T66"/>
                  <a:gd fmla="*/ 135 h 166" name="T67"/>
                  <a:gd fmla="*/ 110 w 152" name="T68"/>
                  <a:gd fmla="*/ 129 h 166" name="T69"/>
                  <a:gd fmla="*/ 113 w 152" name="T70"/>
                  <a:gd fmla="*/ 119 h 166"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6" w="152">
                    <a:moveTo>
                      <a:pt x="152" y="49"/>
                    </a:moveTo>
                    <a:cubicBezTo>
                      <a:pt x="152" y="119"/>
                      <a:pt x="152" y="119"/>
                      <a:pt x="152" y="119"/>
                    </a:cubicBezTo>
                    <a:cubicBezTo>
                      <a:pt x="152" y="128"/>
                      <a:pt x="149" y="136"/>
                      <a:pt x="145" y="142"/>
                    </a:cubicBezTo>
                    <a:cubicBezTo>
                      <a:pt x="140" y="149"/>
                      <a:pt x="133" y="154"/>
                      <a:pt x="125" y="157"/>
                    </a:cubicBezTo>
                    <a:cubicBezTo>
                      <a:pt x="117" y="160"/>
                      <a:pt x="109" y="162"/>
                      <a:pt x="101" y="164"/>
                    </a:cubicBezTo>
                    <a:cubicBezTo>
                      <a:pt x="93" y="165"/>
                      <a:pt x="84" y="166"/>
                      <a:pt x="75" y="166"/>
                    </a:cubicBezTo>
                    <a:cubicBezTo>
                      <a:pt x="67" y="166"/>
                      <a:pt x="59" y="165"/>
                      <a:pt x="51" y="164"/>
                    </a:cubicBezTo>
                    <a:cubicBezTo>
                      <a:pt x="44" y="163"/>
                      <a:pt x="36" y="161"/>
                      <a:pt x="27" y="158"/>
                    </a:cubicBezTo>
                    <a:cubicBezTo>
                      <a:pt x="19" y="155"/>
                      <a:pt x="12" y="150"/>
                      <a:pt x="7" y="144"/>
                    </a:cubicBezTo>
                    <a:cubicBezTo>
                      <a:pt x="2" y="137"/>
                      <a:pt x="0" y="129"/>
                      <a:pt x="0" y="119"/>
                    </a:cubicBezTo>
                    <a:cubicBezTo>
                      <a:pt x="0" y="49"/>
                      <a:pt x="0" y="49"/>
                      <a:pt x="0" y="49"/>
                    </a:cubicBezTo>
                    <a:cubicBezTo>
                      <a:pt x="0" y="41"/>
                      <a:pt x="1" y="34"/>
                      <a:pt x="5" y="27"/>
                    </a:cubicBezTo>
                    <a:cubicBezTo>
                      <a:pt x="9" y="21"/>
                      <a:pt x="13" y="16"/>
                      <a:pt x="18" y="13"/>
                    </a:cubicBezTo>
                    <a:cubicBezTo>
                      <a:pt x="24" y="10"/>
                      <a:pt x="30" y="7"/>
                      <a:pt x="37" y="5"/>
                    </a:cubicBezTo>
                    <a:cubicBezTo>
                      <a:pt x="45" y="3"/>
                      <a:pt x="51" y="2"/>
                      <a:pt x="57" y="1"/>
                    </a:cubicBezTo>
                    <a:cubicBezTo>
                      <a:pt x="63" y="1"/>
                      <a:pt x="69" y="0"/>
                      <a:pt x="75" y="0"/>
                    </a:cubicBezTo>
                    <a:cubicBezTo>
                      <a:pt x="82" y="0"/>
                      <a:pt x="88" y="1"/>
                      <a:pt x="94" y="1"/>
                    </a:cubicBezTo>
                    <a:cubicBezTo>
                      <a:pt x="100" y="2"/>
                      <a:pt x="107" y="3"/>
                      <a:pt x="114" y="5"/>
                    </a:cubicBezTo>
                    <a:cubicBezTo>
                      <a:pt x="121" y="7"/>
                      <a:pt x="128" y="10"/>
                      <a:pt x="133" y="13"/>
                    </a:cubicBezTo>
                    <a:cubicBezTo>
                      <a:pt x="138" y="16"/>
                      <a:pt x="143" y="21"/>
                      <a:pt x="146" y="27"/>
                    </a:cubicBezTo>
                    <a:cubicBezTo>
                      <a:pt x="150" y="33"/>
                      <a:pt x="152" y="41"/>
                      <a:pt x="152" y="49"/>
                    </a:cubicBezTo>
                    <a:close/>
                    <a:moveTo>
                      <a:pt x="113" y="119"/>
                    </a:moveTo>
                    <a:cubicBezTo>
                      <a:pt x="113" y="49"/>
                      <a:pt x="113" y="49"/>
                      <a:pt x="113" y="49"/>
                    </a:cubicBezTo>
                    <a:cubicBezTo>
                      <a:pt x="113" y="41"/>
                      <a:pt x="110" y="36"/>
                      <a:pt x="104" y="32"/>
                    </a:cubicBezTo>
                    <a:cubicBezTo>
                      <a:pt x="97" y="29"/>
                      <a:pt x="88" y="28"/>
                      <a:pt x="76" y="28"/>
                    </a:cubicBezTo>
                    <a:cubicBezTo>
                      <a:pt x="63" y="28"/>
                      <a:pt x="54" y="29"/>
                      <a:pt x="47" y="32"/>
                    </a:cubicBezTo>
                    <a:cubicBezTo>
                      <a:pt x="41" y="35"/>
                      <a:pt x="38" y="41"/>
                      <a:pt x="38" y="49"/>
                    </a:cubicBezTo>
                    <a:cubicBezTo>
                      <a:pt x="38" y="119"/>
                      <a:pt x="38" y="119"/>
                      <a:pt x="38" y="119"/>
                    </a:cubicBezTo>
                    <a:cubicBezTo>
                      <a:pt x="38" y="123"/>
                      <a:pt x="39" y="127"/>
                      <a:pt x="41" y="129"/>
                    </a:cubicBezTo>
                    <a:cubicBezTo>
                      <a:pt x="43" y="132"/>
                      <a:pt x="47" y="134"/>
                      <a:pt x="51" y="135"/>
                    </a:cubicBezTo>
                    <a:cubicBezTo>
                      <a:pt x="55" y="136"/>
                      <a:pt x="58" y="137"/>
                      <a:pt x="62" y="138"/>
                    </a:cubicBezTo>
                    <a:cubicBezTo>
                      <a:pt x="66" y="138"/>
                      <a:pt x="70" y="138"/>
                      <a:pt x="76" y="138"/>
                    </a:cubicBezTo>
                    <a:cubicBezTo>
                      <a:pt x="81" y="138"/>
                      <a:pt x="86" y="138"/>
                      <a:pt x="90" y="138"/>
                    </a:cubicBezTo>
                    <a:cubicBezTo>
                      <a:pt x="93" y="137"/>
                      <a:pt x="97" y="136"/>
                      <a:pt x="101" y="135"/>
                    </a:cubicBezTo>
                    <a:cubicBezTo>
                      <a:pt x="105" y="134"/>
                      <a:pt x="108" y="132"/>
                      <a:pt x="110" y="129"/>
                    </a:cubicBezTo>
                    <a:cubicBezTo>
                      <a:pt x="112" y="127"/>
                      <a:pt x="113" y="123"/>
                      <a:pt x="113"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2" name="Freeform 22"/>
              <p:cNvSpPr>
                <a:spLocks/>
              </p:cNvSpPr>
              <p:nvPr userDrawn="1"/>
            </p:nvSpPr>
            <p:spPr bwMode="auto">
              <a:xfrm>
                <a:off x="4095456" y="776181"/>
                <a:ext cx="418634" cy="491111"/>
              </a:xfrm>
              <a:custGeom>
                <a:avLst/>
                <a:gdLst>
                  <a:gd fmla="*/ 139 w 139" name="T0"/>
                  <a:gd fmla="*/ 0 h 163" name="T1"/>
                  <a:gd fmla="*/ 139 w 139" name="T2"/>
                  <a:gd fmla="*/ 116 h 163" name="T3"/>
                  <a:gd fmla="*/ 70 w 139" name="T4"/>
                  <a:gd fmla="*/ 163 h 163" name="T5"/>
                  <a:gd fmla="*/ 0 w 139" name="T6"/>
                  <a:gd fmla="*/ 116 h 163" name="T7"/>
                  <a:gd fmla="*/ 0 w 139" name="T8"/>
                  <a:gd fmla="*/ 0 h 163" name="T9"/>
                  <a:gd fmla="*/ 39 w 139" name="T10"/>
                  <a:gd fmla="*/ 0 h 163" name="T11"/>
                  <a:gd fmla="*/ 39 w 139" name="T12"/>
                  <a:gd fmla="*/ 116 h 163" name="T13"/>
                  <a:gd fmla="*/ 46 w 139" name="T14"/>
                  <a:gd fmla="*/ 131 h 163" name="T15"/>
                  <a:gd fmla="*/ 70 w 139" name="T16"/>
                  <a:gd fmla="*/ 135 h 163" name="T17"/>
                  <a:gd fmla="*/ 94 w 139" name="T18"/>
                  <a:gd fmla="*/ 131 h 163" name="T19"/>
                  <a:gd fmla="*/ 101 w 139" name="T20"/>
                  <a:gd fmla="*/ 116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6"/>
                      <a:pt x="139" y="116"/>
                      <a:pt x="139" y="116"/>
                    </a:cubicBezTo>
                    <a:cubicBezTo>
                      <a:pt x="139" y="147"/>
                      <a:pt x="116" y="163"/>
                      <a:pt x="70" y="163"/>
                    </a:cubicBezTo>
                    <a:cubicBezTo>
                      <a:pt x="23" y="163"/>
                      <a:pt x="0" y="147"/>
                      <a:pt x="0" y="116"/>
                    </a:cubicBezTo>
                    <a:cubicBezTo>
                      <a:pt x="0" y="0"/>
                      <a:pt x="0" y="0"/>
                      <a:pt x="0" y="0"/>
                    </a:cubicBezTo>
                    <a:cubicBezTo>
                      <a:pt x="39" y="0"/>
                      <a:pt x="39" y="0"/>
                      <a:pt x="39" y="0"/>
                    </a:cubicBezTo>
                    <a:cubicBezTo>
                      <a:pt x="39" y="116"/>
                      <a:pt x="39" y="116"/>
                      <a:pt x="39" y="116"/>
                    </a:cubicBezTo>
                    <a:cubicBezTo>
                      <a:pt x="39" y="123"/>
                      <a:pt x="41" y="128"/>
                      <a:pt x="46" y="131"/>
                    </a:cubicBezTo>
                    <a:cubicBezTo>
                      <a:pt x="51" y="134"/>
                      <a:pt x="59" y="135"/>
                      <a:pt x="70" y="135"/>
                    </a:cubicBezTo>
                    <a:cubicBezTo>
                      <a:pt x="81" y="135"/>
                      <a:pt x="89" y="134"/>
                      <a:pt x="94" y="131"/>
                    </a:cubicBezTo>
                    <a:cubicBezTo>
                      <a:pt x="99" y="128"/>
                      <a:pt x="101" y="123"/>
                      <a:pt x="101" y="116"/>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3" name="Freeform 23"/>
              <p:cNvSpPr>
                <a:spLocks noEditPoints="1"/>
              </p:cNvSpPr>
              <p:nvPr userDrawn="1"/>
            </p:nvSpPr>
            <p:spPr bwMode="auto">
              <a:xfrm>
                <a:off x="4609545" y="776181"/>
                <a:ext cx="42863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2 w 142" name="T18"/>
                  <a:gd fmla="*/ 34 h 160" name="T19"/>
                  <a:gd fmla="*/ 132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2" y="21"/>
                      <a:pt x="132" y="34"/>
                    </a:cubicBezTo>
                    <a:cubicBezTo>
                      <a:pt x="132" y="62"/>
                      <a:pt x="132" y="62"/>
                      <a:pt x="132" y="62"/>
                    </a:cubicBezTo>
                    <a:cubicBezTo>
                      <a:pt x="132"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4" name="Freeform 24"/>
              <p:cNvSpPr>
                <a:spLocks/>
              </p:cNvSpPr>
              <p:nvPr userDrawn="1"/>
            </p:nvSpPr>
            <p:spPr bwMode="auto">
              <a:xfrm>
                <a:off x="5076396" y="767433"/>
                <a:ext cx="379894" cy="499859"/>
              </a:xfrm>
              <a:custGeom>
                <a:avLst/>
                <a:gdLst>
                  <a:gd fmla="*/ 126 w 126" name="T0"/>
                  <a:gd fmla="*/ 160 h 166" name="T1"/>
                  <a:gd fmla="*/ 74 w 126" name="T2"/>
                  <a:gd fmla="*/ 166 h 166" name="T3"/>
                  <a:gd fmla="*/ 56 w 126" name="T4"/>
                  <a:gd fmla="*/ 165 h 166" name="T5"/>
                  <a:gd fmla="*/ 36 w 126" name="T6"/>
                  <a:gd fmla="*/ 161 h 166" name="T7"/>
                  <a:gd fmla="*/ 18 w 126" name="T8"/>
                  <a:gd fmla="*/ 153 h 166" name="T9"/>
                  <a:gd fmla="*/ 5 w 126" name="T10"/>
                  <a:gd fmla="*/ 140 h 166" name="T11"/>
                  <a:gd fmla="*/ 0 w 126" name="T12"/>
                  <a:gd fmla="*/ 119 h 166" name="T13"/>
                  <a:gd fmla="*/ 0 w 126" name="T14"/>
                  <a:gd fmla="*/ 49 h 166" name="T15"/>
                  <a:gd fmla="*/ 74 w 126" name="T16"/>
                  <a:gd fmla="*/ 0 h 166" name="T17"/>
                  <a:gd fmla="*/ 125 w 126" name="T18"/>
                  <a:gd fmla="*/ 6 h 166" name="T19"/>
                  <a:gd fmla="*/ 125 w 126" name="T20"/>
                  <a:gd fmla="*/ 35 h 166" name="T21"/>
                  <a:gd fmla="*/ 75 w 126" name="T22"/>
                  <a:gd fmla="*/ 28 h 166" name="T23"/>
                  <a:gd fmla="*/ 61 w 126" name="T24"/>
                  <a:gd fmla="*/ 28 h 166" name="T25"/>
                  <a:gd fmla="*/ 50 w 126" name="T26"/>
                  <a:gd fmla="*/ 31 h 166" name="T27"/>
                  <a:gd fmla="*/ 41 w 126" name="T28"/>
                  <a:gd fmla="*/ 37 h 166" name="T29"/>
                  <a:gd fmla="*/ 39 w 126" name="T30"/>
                  <a:gd fmla="*/ 48 h 166" name="T31"/>
                  <a:gd fmla="*/ 39 w 126" name="T32"/>
                  <a:gd fmla="*/ 116 h 166" name="T33"/>
                  <a:gd fmla="*/ 78 w 126" name="T34"/>
                  <a:gd fmla="*/ 138 h 166" name="T35"/>
                  <a:gd fmla="*/ 126 w 126" name="T36"/>
                  <a:gd fmla="*/ 131 h 166" name="T37"/>
                  <a:gd fmla="*/ 126 w 126" name="T38"/>
                  <a:gd fmla="*/ 160 h 166"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6" w="126">
                    <a:moveTo>
                      <a:pt x="126" y="160"/>
                    </a:moveTo>
                    <a:cubicBezTo>
                      <a:pt x="108" y="164"/>
                      <a:pt x="91" y="166"/>
                      <a:pt x="74" y="166"/>
                    </a:cubicBezTo>
                    <a:cubicBezTo>
                      <a:pt x="68" y="166"/>
                      <a:pt x="62" y="165"/>
                      <a:pt x="56" y="165"/>
                    </a:cubicBezTo>
                    <a:cubicBezTo>
                      <a:pt x="50" y="164"/>
                      <a:pt x="43" y="163"/>
                      <a:pt x="36" y="161"/>
                    </a:cubicBezTo>
                    <a:cubicBezTo>
                      <a:pt x="29" y="159"/>
                      <a:pt x="23" y="157"/>
                      <a:pt x="18" y="153"/>
                    </a:cubicBezTo>
                    <a:cubicBezTo>
                      <a:pt x="13" y="150"/>
                      <a:pt x="9" y="146"/>
                      <a:pt x="5" y="140"/>
                    </a:cubicBezTo>
                    <a:cubicBezTo>
                      <a:pt x="2" y="134"/>
                      <a:pt x="0" y="127"/>
                      <a:pt x="0" y="119"/>
                    </a:cubicBezTo>
                    <a:cubicBezTo>
                      <a:pt x="0" y="49"/>
                      <a:pt x="0" y="49"/>
                      <a:pt x="0" y="49"/>
                    </a:cubicBezTo>
                    <a:cubicBezTo>
                      <a:pt x="0" y="16"/>
                      <a:pt x="25" y="0"/>
                      <a:pt x="74" y="0"/>
                    </a:cubicBezTo>
                    <a:cubicBezTo>
                      <a:pt x="87" y="0"/>
                      <a:pt x="104" y="2"/>
                      <a:pt x="125" y="6"/>
                    </a:cubicBezTo>
                    <a:cubicBezTo>
                      <a:pt x="125" y="35"/>
                      <a:pt x="125" y="35"/>
                      <a:pt x="125" y="35"/>
                    </a:cubicBezTo>
                    <a:cubicBezTo>
                      <a:pt x="106" y="30"/>
                      <a:pt x="89" y="28"/>
                      <a:pt x="75" y="28"/>
                    </a:cubicBezTo>
                    <a:cubicBezTo>
                      <a:pt x="69" y="28"/>
                      <a:pt x="65" y="28"/>
                      <a:pt x="61" y="28"/>
                    </a:cubicBezTo>
                    <a:cubicBezTo>
                      <a:pt x="58" y="29"/>
                      <a:pt x="54" y="29"/>
                      <a:pt x="50" y="31"/>
                    </a:cubicBezTo>
                    <a:cubicBezTo>
                      <a:pt x="46" y="32"/>
                      <a:pt x="43" y="34"/>
                      <a:pt x="41" y="37"/>
                    </a:cubicBezTo>
                    <a:cubicBezTo>
                      <a:pt x="40" y="40"/>
                      <a:pt x="39" y="44"/>
                      <a:pt x="39" y="48"/>
                    </a:cubicBezTo>
                    <a:cubicBezTo>
                      <a:pt x="39" y="116"/>
                      <a:pt x="39" y="116"/>
                      <a:pt x="39" y="116"/>
                    </a:cubicBezTo>
                    <a:cubicBezTo>
                      <a:pt x="39" y="131"/>
                      <a:pt x="52" y="138"/>
                      <a:pt x="78" y="138"/>
                    </a:cubicBezTo>
                    <a:cubicBezTo>
                      <a:pt x="90" y="138"/>
                      <a:pt x="106" y="136"/>
                      <a:pt x="126" y="131"/>
                    </a:cubicBezTo>
                    <a:lnTo>
                      <a:pt x="126" y="16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5" name="Freeform 25"/>
              <p:cNvSpPr>
                <a:spLocks/>
              </p:cNvSpPr>
              <p:nvPr userDrawn="1"/>
            </p:nvSpPr>
            <p:spPr bwMode="auto">
              <a:xfrm>
                <a:off x="5547605" y="776181"/>
                <a:ext cx="377394" cy="481114"/>
              </a:xfrm>
              <a:custGeom>
                <a:avLst/>
                <a:gdLst>
                  <a:gd fmla="*/ 302 w 302" name="T0"/>
                  <a:gd fmla="*/ 385 h 385" name="T1"/>
                  <a:gd fmla="*/ 0 w 302" name="T2"/>
                  <a:gd fmla="*/ 385 h 385" name="T3"/>
                  <a:gd fmla="*/ 0 w 302" name="T4"/>
                  <a:gd fmla="*/ 0 h 385" name="T5"/>
                  <a:gd fmla="*/ 294 w 302" name="T6"/>
                  <a:gd fmla="*/ 0 h 385" name="T7"/>
                  <a:gd fmla="*/ 294 w 302" name="T8"/>
                  <a:gd fmla="*/ 65 h 385" name="T9"/>
                  <a:gd fmla="*/ 94 w 302" name="T10"/>
                  <a:gd fmla="*/ 65 h 385" name="T11"/>
                  <a:gd fmla="*/ 94 w 302" name="T12"/>
                  <a:gd fmla="*/ 154 h 385" name="T13"/>
                  <a:gd fmla="*/ 275 w 302" name="T14"/>
                  <a:gd fmla="*/ 154 h 385" name="T15"/>
                  <a:gd fmla="*/ 275 w 302" name="T16"/>
                  <a:gd fmla="*/ 219 h 385" name="T17"/>
                  <a:gd fmla="*/ 94 w 302" name="T18"/>
                  <a:gd fmla="*/ 219 h 385" name="T19"/>
                  <a:gd fmla="*/ 94 w 302" name="T20"/>
                  <a:gd fmla="*/ 320 h 385" name="T21"/>
                  <a:gd fmla="*/ 302 w 302" name="T22"/>
                  <a:gd fmla="*/ 320 h 385" name="T23"/>
                  <a:gd fmla="*/ 302 w 302"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302">
                    <a:moveTo>
                      <a:pt x="302" y="385"/>
                    </a:moveTo>
                    <a:lnTo>
                      <a:pt x="0" y="385"/>
                    </a:lnTo>
                    <a:lnTo>
                      <a:pt x="0" y="0"/>
                    </a:lnTo>
                    <a:lnTo>
                      <a:pt x="294" y="0"/>
                    </a:lnTo>
                    <a:lnTo>
                      <a:pt x="294" y="65"/>
                    </a:lnTo>
                    <a:lnTo>
                      <a:pt x="94" y="65"/>
                    </a:lnTo>
                    <a:lnTo>
                      <a:pt x="94" y="154"/>
                    </a:lnTo>
                    <a:lnTo>
                      <a:pt x="275" y="154"/>
                    </a:lnTo>
                    <a:lnTo>
                      <a:pt x="275" y="219"/>
                    </a:lnTo>
                    <a:lnTo>
                      <a:pt x="94" y="219"/>
                    </a:lnTo>
                    <a:lnTo>
                      <a:pt x="94" y="320"/>
                    </a:lnTo>
                    <a:lnTo>
                      <a:pt x="302" y="320"/>
                    </a:lnTo>
                    <a:lnTo>
                      <a:pt x="302"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6" name="Freeform 26"/>
              <p:cNvSpPr>
                <a:spLocks/>
              </p:cNvSpPr>
              <p:nvPr userDrawn="1"/>
            </p:nvSpPr>
            <p:spPr bwMode="auto">
              <a:xfrm>
                <a:off x="5998431" y="767433"/>
                <a:ext cx="394888" cy="499859"/>
              </a:xfrm>
              <a:custGeom>
                <a:avLst/>
                <a:gdLst>
                  <a:gd fmla="*/ 131 w 131" name="T0"/>
                  <a:gd fmla="*/ 107 h 166" name="T1"/>
                  <a:gd fmla="*/ 131 w 131" name="T2"/>
                  <a:gd fmla="*/ 117 h 166" name="T3"/>
                  <a:gd fmla="*/ 126 w 131" name="T4"/>
                  <a:gd fmla="*/ 141 h 166" name="T5"/>
                  <a:gd fmla="*/ 110 w 131" name="T6"/>
                  <a:gd fmla="*/ 156 h 166" name="T7"/>
                  <a:gd fmla="*/ 88 w 131" name="T8"/>
                  <a:gd fmla="*/ 163 h 166" name="T9"/>
                  <a:gd fmla="*/ 60 w 131" name="T10"/>
                  <a:gd fmla="*/ 166 h 166" name="T11"/>
                  <a:gd fmla="*/ 3 w 131" name="T12"/>
                  <a:gd fmla="*/ 161 h 166" name="T13"/>
                  <a:gd fmla="*/ 3 w 131" name="T14"/>
                  <a:gd fmla="*/ 132 h 166" name="T15"/>
                  <a:gd fmla="*/ 60 w 131" name="T16"/>
                  <a:gd fmla="*/ 138 h 166" name="T17"/>
                  <a:gd fmla="*/ 92 w 131" name="T18"/>
                  <a:gd fmla="*/ 122 h 166" name="T19"/>
                  <a:gd fmla="*/ 92 w 131" name="T20"/>
                  <a:gd fmla="*/ 111 h 166" name="T21"/>
                  <a:gd fmla="*/ 88 w 131" name="T22"/>
                  <a:gd fmla="*/ 100 h 166" name="T23"/>
                  <a:gd fmla="*/ 71 w 131" name="T24"/>
                  <a:gd fmla="*/ 95 h 166" name="T25"/>
                  <a:gd fmla="*/ 52 w 131" name="T26"/>
                  <a:gd fmla="*/ 95 h 166" name="T27"/>
                  <a:gd fmla="*/ 0 w 131" name="T28"/>
                  <a:gd fmla="*/ 53 h 166" name="T29"/>
                  <a:gd fmla="*/ 0 w 131" name="T30"/>
                  <a:gd fmla="*/ 41 h 166" name="T31"/>
                  <a:gd fmla="*/ 17 w 131" name="T32"/>
                  <a:gd fmla="*/ 10 h 166" name="T33"/>
                  <a:gd fmla="*/ 73 w 131" name="T34"/>
                  <a:gd fmla="*/ 0 h 166" name="T35"/>
                  <a:gd fmla="*/ 123 w 131" name="T36"/>
                  <a:gd fmla="*/ 4 h 166" name="T37"/>
                  <a:gd fmla="*/ 123 w 131" name="T38"/>
                  <a:gd fmla="*/ 32 h 166" name="T39"/>
                  <a:gd fmla="*/ 71 w 131" name="T40"/>
                  <a:gd fmla="*/ 28 h 166" name="T41"/>
                  <a:gd fmla="*/ 45 w 131" name="T42"/>
                  <a:gd fmla="*/ 31 h 166" name="T43"/>
                  <a:gd fmla="*/ 38 w 131" name="T44"/>
                  <a:gd fmla="*/ 42 h 166" name="T45"/>
                  <a:gd fmla="*/ 38 w 131" name="T46"/>
                  <a:gd fmla="*/ 53 h 166" name="T47"/>
                  <a:gd fmla="*/ 59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29" y="135"/>
                      <a:pt x="126" y="141"/>
                    </a:cubicBezTo>
                    <a:cubicBezTo>
                      <a:pt x="122" y="148"/>
                      <a:pt x="117" y="153"/>
                      <a:pt x="110" y="156"/>
                    </a:cubicBezTo>
                    <a:cubicBezTo>
                      <a:pt x="103" y="160"/>
                      <a:pt x="96" y="162"/>
                      <a:pt x="88" y="163"/>
                    </a:cubicBezTo>
                    <a:cubicBezTo>
                      <a:pt x="80" y="165"/>
                      <a:pt x="71" y="166"/>
                      <a:pt x="60" y="166"/>
                    </a:cubicBezTo>
                    <a:cubicBezTo>
                      <a:pt x="44" y="166"/>
                      <a:pt x="25" y="164"/>
                      <a:pt x="3" y="161"/>
                    </a:cubicBezTo>
                    <a:cubicBezTo>
                      <a:pt x="3" y="132"/>
                      <a:pt x="3" y="132"/>
                      <a:pt x="3" y="132"/>
                    </a:cubicBezTo>
                    <a:cubicBezTo>
                      <a:pt x="30" y="136"/>
                      <a:pt x="49" y="138"/>
                      <a:pt x="60" y="138"/>
                    </a:cubicBezTo>
                    <a:cubicBezTo>
                      <a:pt x="81" y="138"/>
                      <a:pt x="92" y="133"/>
                      <a:pt x="92" y="122"/>
                    </a:cubicBezTo>
                    <a:cubicBezTo>
                      <a:pt x="92" y="111"/>
                      <a:pt x="92" y="111"/>
                      <a:pt x="92" y="111"/>
                    </a:cubicBezTo>
                    <a:cubicBezTo>
                      <a:pt x="92" y="106"/>
                      <a:pt x="91" y="103"/>
                      <a:pt x="88" y="100"/>
                    </a:cubicBezTo>
                    <a:cubicBezTo>
                      <a:pt x="85" y="96"/>
                      <a:pt x="80" y="95"/>
                      <a:pt x="71" y="95"/>
                    </a:cubicBezTo>
                    <a:cubicBezTo>
                      <a:pt x="52" y="95"/>
                      <a:pt x="52" y="95"/>
                      <a:pt x="52" y="95"/>
                    </a:cubicBezTo>
                    <a:cubicBezTo>
                      <a:pt x="17" y="95"/>
                      <a:pt x="0" y="81"/>
                      <a:pt x="0" y="53"/>
                    </a:cubicBezTo>
                    <a:cubicBezTo>
                      <a:pt x="0" y="41"/>
                      <a:pt x="0" y="41"/>
                      <a:pt x="0" y="41"/>
                    </a:cubicBezTo>
                    <a:cubicBezTo>
                      <a:pt x="0" y="27"/>
                      <a:pt x="5" y="17"/>
                      <a:pt x="17" y="10"/>
                    </a:cubicBezTo>
                    <a:cubicBezTo>
                      <a:pt x="29" y="4"/>
                      <a:pt x="47" y="0"/>
                      <a:pt x="73" y="0"/>
                    </a:cubicBezTo>
                    <a:cubicBezTo>
                      <a:pt x="85" y="0"/>
                      <a:pt x="102" y="1"/>
                      <a:pt x="123" y="4"/>
                    </a:cubicBezTo>
                    <a:cubicBezTo>
                      <a:pt x="123" y="32"/>
                      <a:pt x="123" y="32"/>
                      <a:pt x="123" y="32"/>
                    </a:cubicBezTo>
                    <a:cubicBezTo>
                      <a:pt x="98" y="29"/>
                      <a:pt x="81" y="28"/>
                      <a:pt x="71" y="28"/>
                    </a:cubicBezTo>
                    <a:cubicBezTo>
                      <a:pt x="59" y="28"/>
                      <a:pt x="50" y="29"/>
                      <a:pt x="45" y="31"/>
                    </a:cubicBezTo>
                    <a:cubicBezTo>
                      <a:pt x="40" y="33"/>
                      <a:pt x="38" y="37"/>
                      <a:pt x="38" y="42"/>
                    </a:cubicBezTo>
                    <a:cubicBezTo>
                      <a:pt x="38" y="53"/>
                      <a:pt x="38" y="53"/>
                      <a:pt x="38" y="53"/>
                    </a:cubicBezTo>
                    <a:cubicBezTo>
                      <a:pt x="38" y="62"/>
                      <a:pt x="45" y="66"/>
                      <a:pt x="59" y="66"/>
                    </a:cubicBezTo>
                    <a:cubicBezTo>
                      <a:pt x="79" y="66"/>
                      <a:pt x="79" y="66"/>
                      <a:pt x="79" y="66"/>
                    </a:cubicBezTo>
                    <a:cubicBezTo>
                      <a:pt x="97"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grpSp>
        <p:grpSp>
          <p:nvGrpSpPr>
            <p:cNvPr id="36" name="Group 35"/>
            <p:cNvGrpSpPr/>
            <p:nvPr userDrawn="1"/>
          </p:nvGrpSpPr>
          <p:grpSpPr>
            <a:xfrm>
              <a:off x="314326" y="1075660"/>
              <a:ext cx="1843867" cy="369143"/>
              <a:chOff x="1146212" y="1396551"/>
              <a:chExt cx="2484309" cy="497360"/>
            </a:xfrm>
            <a:grpFill/>
          </p:grpSpPr>
          <p:sp>
            <p:nvSpPr>
              <p:cNvPr id="73" name="Freeform 27"/>
              <p:cNvSpPr>
                <a:spLocks/>
              </p:cNvSpPr>
              <p:nvPr userDrawn="1"/>
            </p:nvSpPr>
            <p:spPr bwMode="auto">
              <a:xfrm>
                <a:off x="1146212" y="1396551"/>
                <a:ext cx="443627" cy="497359"/>
              </a:xfrm>
              <a:custGeom>
                <a:avLst/>
                <a:gdLst>
                  <a:gd fmla="*/ 147 w 147" name="T0"/>
                  <a:gd fmla="*/ 155 h 165" name="T1"/>
                  <a:gd fmla="*/ 115 w 147" name="T2"/>
                  <a:gd fmla="*/ 162 h 165" name="T3"/>
                  <a:gd fmla="*/ 80 w 147" name="T4"/>
                  <a:gd fmla="*/ 165 h 165" name="T5"/>
                  <a:gd fmla="*/ 56 w 147" name="T6"/>
                  <a:gd fmla="*/ 164 h 165" name="T7"/>
                  <a:gd fmla="*/ 34 w 147" name="T8"/>
                  <a:gd fmla="*/ 160 h 165" name="T9"/>
                  <a:gd fmla="*/ 16 w 147" name="T10"/>
                  <a:gd fmla="*/ 152 h 165" name="T11"/>
                  <a:gd fmla="*/ 5 w 147" name="T12"/>
                  <a:gd fmla="*/ 138 h 165" name="T13"/>
                  <a:gd fmla="*/ 0 w 147" name="T14"/>
                  <a:gd fmla="*/ 119 h 165" name="T15"/>
                  <a:gd fmla="*/ 0 w 147" name="T16"/>
                  <a:gd fmla="*/ 52 h 165" name="T17"/>
                  <a:gd fmla="*/ 5 w 147" name="T18"/>
                  <a:gd fmla="*/ 30 h 165" name="T19"/>
                  <a:gd fmla="*/ 18 w 147" name="T20"/>
                  <a:gd fmla="*/ 15 h 165" name="T21"/>
                  <a:gd fmla="*/ 37 w 147" name="T22"/>
                  <a:gd fmla="*/ 6 h 165" name="T23"/>
                  <a:gd fmla="*/ 59 w 147" name="T24"/>
                  <a:gd fmla="*/ 1 h 165" name="T25"/>
                  <a:gd fmla="*/ 80 w 147" name="T26"/>
                  <a:gd fmla="*/ 0 h 165" name="T27"/>
                  <a:gd fmla="*/ 146 w 147" name="T28"/>
                  <a:gd fmla="*/ 5 h 165" name="T29"/>
                  <a:gd fmla="*/ 146 w 147" name="T30"/>
                  <a:gd fmla="*/ 34 h 165" name="T31"/>
                  <a:gd fmla="*/ 80 w 147" name="T32"/>
                  <a:gd fmla="*/ 27 h 165" name="T33"/>
                  <a:gd fmla="*/ 39 w 147" name="T34"/>
                  <a:gd fmla="*/ 51 h 165" name="T35"/>
                  <a:gd fmla="*/ 39 w 147" name="T36"/>
                  <a:gd fmla="*/ 116 h 165" name="T37"/>
                  <a:gd fmla="*/ 50 w 147" name="T38"/>
                  <a:gd fmla="*/ 133 h 165" name="T39"/>
                  <a:gd fmla="*/ 84 w 147" name="T40"/>
                  <a:gd fmla="*/ 138 h 165" name="T41"/>
                  <a:gd fmla="*/ 110 w 147" name="T42"/>
                  <a:gd fmla="*/ 134 h 165" name="T43"/>
                  <a:gd fmla="*/ 110 w 147" name="T44"/>
                  <a:gd fmla="*/ 97 h 165" name="T45"/>
                  <a:gd fmla="*/ 84 w 147" name="T46"/>
                  <a:gd fmla="*/ 97 h 165" name="T47"/>
                  <a:gd fmla="*/ 84 w 147" name="T48"/>
                  <a:gd fmla="*/ 71 h 165" name="T49"/>
                  <a:gd fmla="*/ 147 w 147" name="T50"/>
                  <a:gd fmla="*/ 71 h 165" name="T51"/>
                  <a:gd fmla="*/ 147 w 147" name="T52"/>
                  <a:gd fmla="*/ 155 h 165" name="T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65" w="147">
                    <a:moveTo>
                      <a:pt x="147" y="155"/>
                    </a:moveTo>
                    <a:cubicBezTo>
                      <a:pt x="138" y="158"/>
                      <a:pt x="128" y="160"/>
                      <a:pt x="115" y="162"/>
                    </a:cubicBezTo>
                    <a:cubicBezTo>
                      <a:pt x="102" y="164"/>
                      <a:pt x="91" y="165"/>
                      <a:pt x="80" y="165"/>
                    </a:cubicBezTo>
                    <a:cubicBezTo>
                      <a:pt x="71" y="165"/>
                      <a:pt x="63" y="165"/>
                      <a:pt x="56" y="164"/>
                    </a:cubicBezTo>
                    <a:cubicBezTo>
                      <a:pt x="49" y="163"/>
                      <a:pt x="42" y="162"/>
                      <a:pt x="34" y="160"/>
                    </a:cubicBezTo>
                    <a:cubicBezTo>
                      <a:pt x="27" y="158"/>
                      <a:pt x="21" y="155"/>
                      <a:pt x="16" y="152"/>
                    </a:cubicBezTo>
                    <a:cubicBezTo>
                      <a:pt x="11" y="148"/>
                      <a:pt x="8" y="144"/>
                      <a:pt x="5" y="138"/>
                    </a:cubicBezTo>
                    <a:cubicBezTo>
                      <a:pt x="2" y="133"/>
                      <a:pt x="0" y="126"/>
                      <a:pt x="0" y="119"/>
                    </a:cubicBezTo>
                    <a:cubicBezTo>
                      <a:pt x="0" y="52"/>
                      <a:pt x="0" y="52"/>
                      <a:pt x="0" y="52"/>
                    </a:cubicBezTo>
                    <a:cubicBezTo>
                      <a:pt x="0" y="43"/>
                      <a:pt x="2" y="36"/>
                      <a:pt x="5" y="30"/>
                    </a:cubicBezTo>
                    <a:cubicBezTo>
                      <a:pt x="9" y="23"/>
                      <a:pt x="13" y="18"/>
                      <a:pt x="18" y="15"/>
                    </a:cubicBezTo>
                    <a:cubicBezTo>
                      <a:pt x="24" y="11"/>
                      <a:pt x="30" y="8"/>
                      <a:pt x="37" y="6"/>
                    </a:cubicBezTo>
                    <a:cubicBezTo>
                      <a:pt x="45" y="3"/>
                      <a:pt x="52" y="2"/>
                      <a:pt x="59" y="1"/>
                    </a:cubicBezTo>
                    <a:cubicBezTo>
                      <a:pt x="66" y="0"/>
                      <a:pt x="73" y="0"/>
                      <a:pt x="80" y="0"/>
                    </a:cubicBezTo>
                    <a:cubicBezTo>
                      <a:pt x="103" y="0"/>
                      <a:pt x="125" y="1"/>
                      <a:pt x="146" y="5"/>
                    </a:cubicBezTo>
                    <a:cubicBezTo>
                      <a:pt x="146" y="34"/>
                      <a:pt x="146" y="34"/>
                      <a:pt x="146" y="34"/>
                    </a:cubicBezTo>
                    <a:cubicBezTo>
                      <a:pt x="126" y="29"/>
                      <a:pt x="104" y="27"/>
                      <a:pt x="80" y="27"/>
                    </a:cubicBezTo>
                    <a:cubicBezTo>
                      <a:pt x="53" y="27"/>
                      <a:pt x="39" y="35"/>
                      <a:pt x="39" y="51"/>
                    </a:cubicBezTo>
                    <a:cubicBezTo>
                      <a:pt x="39" y="116"/>
                      <a:pt x="39" y="116"/>
                      <a:pt x="39" y="116"/>
                    </a:cubicBezTo>
                    <a:cubicBezTo>
                      <a:pt x="39" y="124"/>
                      <a:pt x="43" y="130"/>
                      <a:pt x="50" y="133"/>
                    </a:cubicBezTo>
                    <a:cubicBezTo>
                      <a:pt x="58" y="136"/>
                      <a:pt x="69" y="138"/>
                      <a:pt x="84" y="138"/>
                    </a:cubicBezTo>
                    <a:cubicBezTo>
                      <a:pt x="92" y="138"/>
                      <a:pt x="101" y="136"/>
                      <a:pt x="110" y="134"/>
                    </a:cubicBezTo>
                    <a:cubicBezTo>
                      <a:pt x="110" y="97"/>
                      <a:pt x="110" y="97"/>
                      <a:pt x="110" y="97"/>
                    </a:cubicBezTo>
                    <a:cubicBezTo>
                      <a:pt x="84" y="97"/>
                      <a:pt x="84" y="97"/>
                      <a:pt x="84" y="97"/>
                    </a:cubicBezTo>
                    <a:cubicBezTo>
                      <a:pt x="84" y="71"/>
                      <a:pt x="84" y="71"/>
                      <a:pt x="84" y="71"/>
                    </a:cubicBezTo>
                    <a:cubicBezTo>
                      <a:pt x="147" y="71"/>
                      <a:pt x="147" y="71"/>
                      <a:pt x="147" y="71"/>
                    </a:cubicBezTo>
                    <a:lnTo>
                      <a:pt x="147" y="15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4" name="Freeform 28"/>
              <p:cNvSpPr>
                <a:spLocks noEditPoints="1"/>
              </p:cNvSpPr>
              <p:nvPr userDrawn="1"/>
            </p:nvSpPr>
            <p:spPr bwMode="auto">
              <a:xfrm>
                <a:off x="1697852" y="1402799"/>
                <a:ext cx="431129" cy="484862"/>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1 w 143" name="T34"/>
                  <a:gd fmla="*/ 28 h 161" name="T35"/>
                  <a:gd fmla="*/ 38 w 143" name="T36"/>
                  <a:gd fmla="*/ 28 h 161" name="T37"/>
                  <a:gd fmla="*/ 38 w 143" name="T38"/>
                  <a:gd fmla="*/ 72 h 161" name="T39"/>
                  <a:gd fmla="*/ 71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8" y="3"/>
                      <a:pt x="118" y="8"/>
                    </a:cubicBezTo>
                    <a:cubicBezTo>
                      <a:pt x="128" y="13"/>
                      <a:pt x="133" y="22"/>
                      <a:pt x="133" y="34"/>
                    </a:cubicBezTo>
                    <a:cubicBezTo>
                      <a:pt x="133" y="62"/>
                      <a:pt x="133" y="62"/>
                      <a:pt x="133" y="62"/>
                    </a:cubicBezTo>
                    <a:cubicBezTo>
                      <a:pt x="133" y="72"/>
                      <a:pt x="129" y="79"/>
                      <a:pt x="122" y="85"/>
                    </a:cubicBezTo>
                    <a:cubicBezTo>
                      <a:pt x="115" y="90"/>
                      <a:pt x="106" y="93"/>
                      <a:pt x="96" y="95"/>
                    </a:cubicBezTo>
                    <a:lnTo>
                      <a:pt x="143" y="161"/>
                    </a:lnTo>
                    <a:close/>
                    <a:moveTo>
                      <a:pt x="95" y="55"/>
                    </a:moveTo>
                    <a:cubicBezTo>
                      <a:pt x="95" y="43"/>
                      <a:pt x="95" y="43"/>
                      <a:pt x="95" y="43"/>
                    </a:cubicBezTo>
                    <a:cubicBezTo>
                      <a:pt x="95" y="37"/>
                      <a:pt x="93" y="33"/>
                      <a:pt x="90" y="31"/>
                    </a:cubicBezTo>
                    <a:cubicBezTo>
                      <a:pt x="86" y="29"/>
                      <a:pt x="80" y="28"/>
                      <a:pt x="71" y="28"/>
                    </a:cubicBezTo>
                    <a:cubicBezTo>
                      <a:pt x="38" y="28"/>
                      <a:pt x="38" y="28"/>
                      <a:pt x="38" y="28"/>
                    </a:cubicBezTo>
                    <a:cubicBezTo>
                      <a:pt x="38" y="72"/>
                      <a:pt x="38" y="72"/>
                      <a:pt x="38" y="72"/>
                    </a:cubicBezTo>
                    <a:cubicBezTo>
                      <a:pt x="71" y="72"/>
                      <a:pt x="71" y="72"/>
                      <a:pt x="71" y="72"/>
                    </a:cubicBezTo>
                    <a:cubicBezTo>
                      <a:pt x="80" y="72"/>
                      <a:pt x="87" y="71"/>
                      <a:pt x="90" y="69"/>
                    </a:cubicBezTo>
                    <a:cubicBezTo>
                      <a:pt x="93" y="66"/>
                      <a:pt x="95" y="61"/>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5" name="Freeform 29"/>
              <p:cNvSpPr>
                <a:spLocks noEditPoints="1"/>
              </p:cNvSpPr>
              <p:nvPr userDrawn="1"/>
            </p:nvSpPr>
            <p:spPr bwMode="auto">
              <a:xfrm>
                <a:off x="2188536" y="1396552"/>
                <a:ext cx="458622" cy="497359"/>
              </a:xfrm>
              <a:custGeom>
                <a:avLst/>
                <a:gdLst>
                  <a:gd fmla="*/ 152 w 152" name="T0"/>
                  <a:gd fmla="*/ 48 h 165" name="T1"/>
                  <a:gd fmla="*/ 152 w 152" name="T2"/>
                  <a:gd fmla="*/ 119 h 165" name="T3"/>
                  <a:gd fmla="*/ 145 w 152" name="T4"/>
                  <a:gd fmla="*/ 142 h 165" name="T5"/>
                  <a:gd fmla="*/ 126 w 152" name="T6"/>
                  <a:gd fmla="*/ 156 h 165" name="T7"/>
                  <a:gd fmla="*/ 102 w 152" name="T8"/>
                  <a:gd fmla="*/ 163 h 165" name="T9"/>
                  <a:gd fmla="*/ 76 w 152" name="T10"/>
                  <a:gd fmla="*/ 165 h 165" name="T11"/>
                  <a:gd fmla="*/ 52 w 152" name="T12"/>
                  <a:gd fmla="*/ 163 h 165" name="T13"/>
                  <a:gd fmla="*/ 28 w 152" name="T14"/>
                  <a:gd fmla="*/ 157 h 165" name="T15"/>
                  <a:gd fmla="*/ 8 w 152" name="T16"/>
                  <a:gd fmla="*/ 143 h 165" name="T17"/>
                  <a:gd fmla="*/ 0 w 152" name="T18"/>
                  <a:gd fmla="*/ 119 h 165" name="T19"/>
                  <a:gd fmla="*/ 0 w 152" name="T20"/>
                  <a:gd fmla="*/ 48 h 165" name="T21"/>
                  <a:gd fmla="*/ 6 w 152" name="T22"/>
                  <a:gd fmla="*/ 27 h 165" name="T23"/>
                  <a:gd fmla="*/ 19 w 152" name="T24"/>
                  <a:gd fmla="*/ 12 h 165" name="T25"/>
                  <a:gd fmla="*/ 38 w 152" name="T26"/>
                  <a:gd fmla="*/ 4 h 165" name="T27"/>
                  <a:gd fmla="*/ 58 w 152" name="T28"/>
                  <a:gd fmla="*/ 0 h 165" name="T29"/>
                  <a:gd fmla="*/ 76 w 152" name="T30"/>
                  <a:gd fmla="*/ 0 h 165" name="T31"/>
                  <a:gd fmla="*/ 95 w 152" name="T32"/>
                  <a:gd fmla="*/ 0 h 165" name="T33"/>
                  <a:gd fmla="*/ 115 w 152" name="T34"/>
                  <a:gd fmla="*/ 4 h 165" name="T35"/>
                  <a:gd fmla="*/ 134 w 152" name="T36"/>
                  <a:gd fmla="*/ 12 h 165" name="T37"/>
                  <a:gd fmla="*/ 147 w 152" name="T38"/>
                  <a:gd fmla="*/ 27 h 165" name="T39"/>
                  <a:gd fmla="*/ 152 w 152" name="T40"/>
                  <a:gd fmla="*/ 48 h 165" name="T41"/>
                  <a:gd fmla="*/ 114 w 152" name="T42"/>
                  <a:gd fmla="*/ 119 h 165" name="T43"/>
                  <a:gd fmla="*/ 114 w 152" name="T44"/>
                  <a:gd fmla="*/ 48 h 165" name="T45"/>
                  <a:gd fmla="*/ 104 w 152" name="T46"/>
                  <a:gd fmla="*/ 32 h 165" name="T47"/>
                  <a:gd fmla="*/ 76 w 152" name="T48"/>
                  <a:gd fmla="*/ 27 h 165" name="T49"/>
                  <a:gd fmla="*/ 48 w 152" name="T50"/>
                  <a:gd fmla="*/ 32 h 165" name="T51"/>
                  <a:gd fmla="*/ 39 w 152" name="T52"/>
                  <a:gd fmla="*/ 48 h 165" name="T53"/>
                  <a:gd fmla="*/ 39 w 152" name="T54"/>
                  <a:gd fmla="*/ 119 h 165" name="T55"/>
                  <a:gd fmla="*/ 42 w 152" name="T56"/>
                  <a:gd fmla="*/ 129 h 165" name="T57"/>
                  <a:gd fmla="*/ 51 w 152" name="T58"/>
                  <a:gd fmla="*/ 135 h 165" name="T59"/>
                  <a:gd fmla="*/ 63 w 152" name="T60"/>
                  <a:gd fmla="*/ 137 h 165" name="T61"/>
                  <a:gd fmla="*/ 77 w 152" name="T62"/>
                  <a:gd fmla="*/ 138 h 165" name="T63"/>
                  <a:gd fmla="*/ 90 w 152" name="T64"/>
                  <a:gd fmla="*/ 137 h 165" name="T65"/>
                  <a:gd fmla="*/ 102 w 152" name="T66"/>
                  <a:gd fmla="*/ 135 h 165" name="T67"/>
                  <a:gd fmla="*/ 111 w 152" name="T68"/>
                  <a:gd fmla="*/ 129 h 165" name="T69"/>
                  <a:gd fmla="*/ 114 w 152" name="T70"/>
                  <a:gd fmla="*/ 119 h 165"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5" w="152">
                    <a:moveTo>
                      <a:pt x="152" y="48"/>
                    </a:moveTo>
                    <a:cubicBezTo>
                      <a:pt x="152" y="119"/>
                      <a:pt x="152" y="119"/>
                      <a:pt x="152" y="119"/>
                    </a:cubicBezTo>
                    <a:cubicBezTo>
                      <a:pt x="152" y="128"/>
                      <a:pt x="150" y="135"/>
                      <a:pt x="145" y="142"/>
                    </a:cubicBezTo>
                    <a:cubicBezTo>
                      <a:pt x="141" y="148"/>
                      <a:pt x="134" y="153"/>
                      <a:pt x="126" y="156"/>
                    </a:cubicBezTo>
                    <a:cubicBezTo>
                      <a:pt x="118" y="159"/>
                      <a:pt x="110" y="162"/>
                      <a:pt x="102" y="163"/>
                    </a:cubicBezTo>
                    <a:cubicBezTo>
                      <a:pt x="94" y="164"/>
                      <a:pt x="85" y="165"/>
                      <a:pt x="76" y="165"/>
                    </a:cubicBezTo>
                    <a:cubicBezTo>
                      <a:pt x="68" y="165"/>
                      <a:pt x="60" y="164"/>
                      <a:pt x="52" y="163"/>
                    </a:cubicBezTo>
                    <a:cubicBezTo>
                      <a:pt x="45" y="162"/>
                      <a:pt x="37" y="160"/>
                      <a:pt x="28" y="157"/>
                    </a:cubicBezTo>
                    <a:cubicBezTo>
                      <a:pt x="20" y="154"/>
                      <a:pt x="13" y="150"/>
                      <a:pt x="8" y="143"/>
                    </a:cubicBezTo>
                    <a:cubicBezTo>
                      <a:pt x="3" y="136"/>
                      <a:pt x="0" y="128"/>
                      <a:pt x="0" y="119"/>
                    </a:cubicBezTo>
                    <a:cubicBezTo>
                      <a:pt x="0" y="48"/>
                      <a:pt x="0" y="48"/>
                      <a:pt x="0" y="48"/>
                    </a:cubicBezTo>
                    <a:cubicBezTo>
                      <a:pt x="0" y="40"/>
                      <a:pt x="2" y="33"/>
                      <a:pt x="6" y="27"/>
                    </a:cubicBezTo>
                    <a:cubicBezTo>
                      <a:pt x="10" y="20"/>
                      <a:pt x="14" y="16"/>
                      <a:pt x="19" y="12"/>
                    </a:cubicBezTo>
                    <a:cubicBezTo>
                      <a:pt x="24" y="9"/>
                      <a:pt x="31" y="6"/>
                      <a:pt x="38" y="4"/>
                    </a:cubicBezTo>
                    <a:cubicBezTo>
                      <a:pt x="46" y="2"/>
                      <a:pt x="52" y="1"/>
                      <a:pt x="58" y="0"/>
                    </a:cubicBezTo>
                    <a:cubicBezTo>
                      <a:pt x="64" y="0"/>
                      <a:pt x="70" y="0"/>
                      <a:pt x="76" y="0"/>
                    </a:cubicBezTo>
                    <a:cubicBezTo>
                      <a:pt x="83" y="0"/>
                      <a:pt x="89" y="0"/>
                      <a:pt x="95" y="0"/>
                    </a:cubicBezTo>
                    <a:cubicBezTo>
                      <a:pt x="101" y="1"/>
                      <a:pt x="107" y="2"/>
                      <a:pt x="115" y="4"/>
                    </a:cubicBezTo>
                    <a:cubicBezTo>
                      <a:pt x="122" y="6"/>
                      <a:pt x="128" y="9"/>
                      <a:pt x="134" y="12"/>
                    </a:cubicBezTo>
                    <a:cubicBezTo>
                      <a:pt x="139" y="16"/>
                      <a:pt x="143" y="20"/>
                      <a:pt x="147" y="27"/>
                    </a:cubicBezTo>
                    <a:cubicBezTo>
                      <a:pt x="151" y="33"/>
                      <a:pt x="152" y="40"/>
                      <a:pt x="152" y="48"/>
                    </a:cubicBezTo>
                    <a:close/>
                    <a:moveTo>
                      <a:pt x="114" y="119"/>
                    </a:moveTo>
                    <a:cubicBezTo>
                      <a:pt x="114" y="48"/>
                      <a:pt x="114" y="48"/>
                      <a:pt x="114" y="48"/>
                    </a:cubicBezTo>
                    <a:cubicBezTo>
                      <a:pt x="114" y="40"/>
                      <a:pt x="111" y="35"/>
                      <a:pt x="104" y="32"/>
                    </a:cubicBezTo>
                    <a:cubicBezTo>
                      <a:pt x="98" y="29"/>
                      <a:pt x="89" y="27"/>
                      <a:pt x="76" y="27"/>
                    </a:cubicBezTo>
                    <a:cubicBezTo>
                      <a:pt x="64" y="27"/>
                      <a:pt x="54" y="29"/>
                      <a:pt x="48" y="32"/>
                    </a:cubicBezTo>
                    <a:cubicBezTo>
                      <a:pt x="42" y="35"/>
                      <a:pt x="39" y="40"/>
                      <a:pt x="39" y="48"/>
                    </a:cubicBezTo>
                    <a:cubicBezTo>
                      <a:pt x="39" y="119"/>
                      <a:pt x="39" y="119"/>
                      <a:pt x="39" y="119"/>
                    </a:cubicBezTo>
                    <a:cubicBezTo>
                      <a:pt x="39" y="123"/>
                      <a:pt x="40" y="126"/>
                      <a:pt x="42" y="129"/>
                    </a:cubicBezTo>
                    <a:cubicBezTo>
                      <a:pt x="44" y="132"/>
                      <a:pt x="47" y="133"/>
                      <a:pt x="51" y="135"/>
                    </a:cubicBezTo>
                    <a:cubicBezTo>
                      <a:pt x="55" y="136"/>
                      <a:pt x="59" y="137"/>
                      <a:pt x="63" y="137"/>
                    </a:cubicBezTo>
                    <a:cubicBezTo>
                      <a:pt x="67" y="137"/>
                      <a:pt x="71" y="138"/>
                      <a:pt x="77" y="138"/>
                    </a:cubicBezTo>
                    <a:cubicBezTo>
                      <a:pt x="82" y="138"/>
                      <a:pt x="87" y="137"/>
                      <a:pt x="90" y="137"/>
                    </a:cubicBezTo>
                    <a:cubicBezTo>
                      <a:pt x="94" y="137"/>
                      <a:pt x="98" y="136"/>
                      <a:pt x="102" y="135"/>
                    </a:cubicBezTo>
                    <a:cubicBezTo>
                      <a:pt x="106" y="133"/>
                      <a:pt x="109" y="132"/>
                      <a:pt x="111" y="129"/>
                    </a:cubicBezTo>
                    <a:cubicBezTo>
                      <a:pt x="113" y="126"/>
                      <a:pt x="114" y="123"/>
                      <a:pt x="114"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6" name="Freeform 30"/>
              <p:cNvSpPr>
                <a:spLocks/>
              </p:cNvSpPr>
              <p:nvPr userDrawn="1"/>
            </p:nvSpPr>
            <p:spPr bwMode="auto">
              <a:xfrm>
                <a:off x="2736993" y="1402799"/>
                <a:ext cx="418634" cy="491111"/>
              </a:xfrm>
              <a:custGeom>
                <a:avLst/>
                <a:gdLst>
                  <a:gd fmla="*/ 139 w 139" name="T0"/>
                  <a:gd fmla="*/ 0 h 163" name="T1"/>
                  <a:gd fmla="*/ 139 w 139" name="T2"/>
                  <a:gd fmla="*/ 117 h 163" name="T3"/>
                  <a:gd fmla="*/ 70 w 139" name="T4"/>
                  <a:gd fmla="*/ 163 h 163" name="T5"/>
                  <a:gd fmla="*/ 0 w 139" name="T6"/>
                  <a:gd fmla="*/ 117 h 163" name="T7"/>
                  <a:gd fmla="*/ 0 w 139" name="T8"/>
                  <a:gd fmla="*/ 0 h 163" name="T9"/>
                  <a:gd fmla="*/ 39 w 139" name="T10"/>
                  <a:gd fmla="*/ 0 h 163" name="T11"/>
                  <a:gd fmla="*/ 39 w 139" name="T12"/>
                  <a:gd fmla="*/ 117 h 163" name="T13"/>
                  <a:gd fmla="*/ 46 w 139" name="T14"/>
                  <a:gd fmla="*/ 132 h 163" name="T15"/>
                  <a:gd fmla="*/ 70 w 139" name="T16"/>
                  <a:gd fmla="*/ 136 h 163" name="T17"/>
                  <a:gd fmla="*/ 94 w 139" name="T18"/>
                  <a:gd fmla="*/ 132 h 163" name="T19"/>
                  <a:gd fmla="*/ 101 w 139" name="T20"/>
                  <a:gd fmla="*/ 117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70" y="163"/>
                    </a:cubicBezTo>
                    <a:cubicBezTo>
                      <a:pt x="23" y="163"/>
                      <a:pt x="0" y="148"/>
                      <a:pt x="0" y="117"/>
                    </a:cubicBezTo>
                    <a:cubicBezTo>
                      <a:pt x="0" y="0"/>
                      <a:pt x="0" y="0"/>
                      <a:pt x="0" y="0"/>
                    </a:cubicBezTo>
                    <a:cubicBezTo>
                      <a:pt x="39" y="0"/>
                      <a:pt x="39" y="0"/>
                      <a:pt x="39" y="0"/>
                    </a:cubicBezTo>
                    <a:cubicBezTo>
                      <a:pt x="39" y="117"/>
                      <a:pt x="39" y="117"/>
                      <a:pt x="39" y="117"/>
                    </a:cubicBezTo>
                    <a:cubicBezTo>
                      <a:pt x="39" y="124"/>
                      <a:pt x="41" y="129"/>
                      <a:pt x="46" y="132"/>
                    </a:cubicBezTo>
                    <a:cubicBezTo>
                      <a:pt x="51" y="134"/>
                      <a:pt x="59" y="136"/>
                      <a:pt x="70" y="136"/>
                    </a:cubicBezTo>
                    <a:cubicBezTo>
                      <a:pt x="81" y="136"/>
                      <a:pt x="89" y="134"/>
                      <a:pt x="94" y="132"/>
                    </a:cubicBezTo>
                    <a:cubicBezTo>
                      <a:pt x="98" y="129"/>
                      <a:pt x="101" y="124"/>
                      <a:pt x="101" y="117"/>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7" name="Freeform 31"/>
              <p:cNvSpPr>
                <a:spLocks noEditPoints="1"/>
              </p:cNvSpPr>
              <p:nvPr userDrawn="1"/>
            </p:nvSpPr>
            <p:spPr bwMode="auto">
              <a:xfrm>
                <a:off x="3244380" y="1402797"/>
                <a:ext cx="386141" cy="484862"/>
              </a:xfrm>
              <a:custGeom>
                <a:avLst/>
                <a:gdLst>
                  <a:gd fmla="*/ 128 w 128" name="T0"/>
                  <a:gd fmla="*/ 37 h 161" name="T1"/>
                  <a:gd fmla="*/ 128 w 128" name="T2"/>
                  <a:gd fmla="*/ 67 h 161" name="T3"/>
                  <a:gd fmla="*/ 112 w 128" name="T4"/>
                  <a:gd fmla="*/ 100 h 161" name="T5"/>
                  <a:gd fmla="*/ 60 w 128" name="T6"/>
                  <a:gd fmla="*/ 108 h 161" name="T7"/>
                  <a:gd fmla="*/ 39 w 128" name="T8"/>
                  <a:gd fmla="*/ 108 h 161" name="T9"/>
                  <a:gd fmla="*/ 39 w 128" name="T10"/>
                  <a:gd fmla="*/ 161 h 161" name="T11"/>
                  <a:gd fmla="*/ 0 w 128" name="T12"/>
                  <a:gd fmla="*/ 161 h 161" name="T13"/>
                  <a:gd fmla="*/ 0 w 128" name="T14"/>
                  <a:gd fmla="*/ 0 h 161" name="T15"/>
                  <a:gd fmla="*/ 65 w 128" name="T16"/>
                  <a:gd fmla="*/ 0 h 161" name="T17"/>
                  <a:gd fmla="*/ 113 w 128" name="T18"/>
                  <a:gd fmla="*/ 8 h 161" name="T19"/>
                  <a:gd fmla="*/ 128 w 128" name="T20"/>
                  <a:gd fmla="*/ 37 h 161" name="T21"/>
                  <a:gd fmla="*/ 91 w 128" name="T22"/>
                  <a:gd fmla="*/ 66 h 161" name="T23"/>
                  <a:gd fmla="*/ 91 w 128" name="T24"/>
                  <a:gd fmla="*/ 40 h 161" name="T25"/>
                  <a:gd fmla="*/ 85 w 128" name="T26"/>
                  <a:gd fmla="*/ 30 h 161" name="T27"/>
                  <a:gd fmla="*/ 63 w 128" name="T28"/>
                  <a:gd fmla="*/ 28 h 161" name="T29"/>
                  <a:gd fmla="*/ 39 w 128" name="T30"/>
                  <a:gd fmla="*/ 28 h 161" name="T31"/>
                  <a:gd fmla="*/ 39 w 128" name="T32"/>
                  <a:gd fmla="*/ 82 h 161" name="T33"/>
                  <a:gd fmla="*/ 63 w 128" name="T34"/>
                  <a:gd fmla="*/ 82 h 161" name="T35"/>
                  <a:gd fmla="*/ 85 w 128" name="T36"/>
                  <a:gd fmla="*/ 78 h 161" name="T37"/>
                  <a:gd fmla="*/ 91 w 128" name="T38"/>
                  <a:gd fmla="*/ 66 h 161"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1" w="128">
                    <a:moveTo>
                      <a:pt x="128" y="37"/>
                    </a:moveTo>
                    <a:cubicBezTo>
                      <a:pt x="128" y="67"/>
                      <a:pt x="128" y="67"/>
                      <a:pt x="128" y="67"/>
                    </a:cubicBezTo>
                    <a:cubicBezTo>
                      <a:pt x="128" y="83"/>
                      <a:pt x="123" y="94"/>
                      <a:pt x="112" y="100"/>
                    </a:cubicBezTo>
                    <a:cubicBezTo>
                      <a:pt x="102" y="106"/>
                      <a:pt x="84" y="108"/>
                      <a:pt x="60" y="108"/>
                    </a:cubicBezTo>
                    <a:cubicBezTo>
                      <a:pt x="39" y="108"/>
                      <a:pt x="39" y="108"/>
                      <a:pt x="39" y="108"/>
                    </a:cubicBezTo>
                    <a:cubicBezTo>
                      <a:pt x="39" y="161"/>
                      <a:pt x="39" y="161"/>
                      <a:pt x="39" y="161"/>
                    </a:cubicBezTo>
                    <a:cubicBezTo>
                      <a:pt x="0" y="161"/>
                      <a:pt x="0" y="161"/>
                      <a:pt x="0" y="161"/>
                    </a:cubicBezTo>
                    <a:cubicBezTo>
                      <a:pt x="0" y="0"/>
                      <a:pt x="0" y="0"/>
                      <a:pt x="0" y="0"/>
                    </a:cubicBezTo>
                    <a:cubicBezTo>
                      <a:pt x="65" y="0"/>
                      <a:pt x="65" y="0"/>
                      <a:pt x="65" y="0"/>
                    </a:cubicBezTo>
                    <a:cubicBezTo>
                      <a:pt x="87" y="0"/>
                      <a:pt x="103" y="3"/>
                      <a:pt x="113" y="8"/>
                    </a:cubicBezTo>
                    <a:cubicBezTo>
                      <a:pt x="123" y="13"/>
                      <a:pt x="128" y="23"/>
                      <a:pt x="128" y="37"/>
                    </a:cubicBezTo>
                    <a:close/>
                    <a:moveTo>
                      <a:pt x="91" y="66"/>
                    </a:moveTo>
                    <a:cubicBezTo>
                      <a:pt x="91" y="40"/>
                      <a:pt x="91" y="40"/>
                      <a:pt x="91" y="40"/>
                    </a:cubicBezTo>
                    <a:cubicBezTo>
                      <a:pt x="91" y="35"/>
                      <a:pt x="89" y="32"/>
                      <a:pt x="85" y="30"/>
                    </a:cubicBezTo>
                    <a:cubicBezTo>
                      <a:pt x="81" y="29"/>
                      <a:pt x="73" y="28"/>
                      <a:pt x="63" y="28"/>
                    </a:cubicBezTo>
                    <a:cubicBezTo>
                      <a:pt x="39" y="28"/>
                      <a:pt x="39" y="28"/>
                      <a:pt x="39" y="28"/>
                    </a:cubicBezTo>
                    <a:cubicBezTo>
                      <a:pt x="39" y="82"/>
                      <a:pt x="39" y="82"/>
                      <a:pt x="39" y="82"/>
                    </a:cubicBezTo>
                    <a:cubicBezTo>
                      <a:pt x="63" y="82"/>
                      <a:pt x="63" y="82"/>
                      <a:pt x="63" y="82"/>
                    </a:cubicBezTo>
                    <a:cubicBezTo>
                      <a:pt x="73" y="82"/>
                      <a:pt x="80" y="81"/>
                      <a:pt x="85" y="78"/>
                    </a:cubicBezTo>
                    <a:cubicBezTo>
                      <a:pt x="89" y="76"/>
                      <a:pt x="91" y="72"/>
                      <a:pt x="91" y="6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grpSp>
        <p:grpSp>
          <p:nvGrpSpPr>
            <p:cNvPr id="37" name="Group 36"/>
            <p:cNvGrpSpPr/>
            <p:nvPr userDrawn="1"/>
          </p:nvGrpSpPr>
          <p:grpSpPr>
            <a:xfrm>
              <a:off x="314326" y="209071"/>
              <a:ext cx="2791230" cy="369145"/>
              <a:chOff x="314326" y="326116"/>
              <a:chExt cx="3760726" cy="497363"/>
            </a:xfrm>
            <a:grpFill/>
          </p:grpSpPr>
          <p:sp>
            <p:nvSpPr>
              <p:cNvPr id="41" name="Freeform 10"/>
              <p:cNvSpPr>
                <a:spLocks/>
              </p:cNvSpPr>
              <p:nvPr userDrawn="1"/>
            </p:nvSpPr>
            <p:spPr bwMode="auto">
              <a:xfrm>
                <a:off x="314326" y="332366"/>
                <a:ext cx="373645" cy="484863"/>
              </a:xfrm>
              <a:custGeom>
                <a:avLst/>
                <a:gdLst>
                  <a:gd fmla="*/ 299 w 299" name="T0"/>
                  <a:gd fmla="*/ 388 h 388" name="T1"/>
                  <a:gd fmla="*/ 0 w 299" name="T2"/>
                  <a:gd fmla="*/ 388 h 388" name="T3"/>
                  <a:gd fmla="*/ 0 w 299" name="T4"/>
                  <a:gd fmla="*/ 0 h 388" name="T5"/>
                  <a:gd fmla="*/ 294 w 299" name="T6"/>
                  <a:gd fmla="*/ 0 h 388" name="T7"/>
                  <a:gd fmla="*/ 294 w 299" name="T8"/>
                  <a:gd fmla="*/ 68 h 388" name="T9"/>
                  <a:gd fmla="*/ 92 w 299" name="T10"/>
                  <a:gd fmla="*/ 68 h 388" name="T11"/>
                  <a:gd fmla="*/ 92 w 299" name="T12"/>
                  <a:gd fmla="*/ 157 h 388" name="T13"/>
                  <a:gd fmla="*/ 275 w 299" name="T14"/>
                  <a:gd fmla="*/ 157 h 388" name="T15"/>
                  <a:gd fmla="*/ 275 w 299" name="T16"/>
                  <a:gd fmla="*/ 222 h 388" name="T17"/>
                  <a:gd fmla="*/ 92 w 299" name="T18"/>
                  <a:gd fmla="*/ 222 h 388" name="T19"/>
                  <a:gd fmla="*/ 92 w 299" name="T20"/>
                  <a:gd fmla="*/ 321 h 388" name="T21"/>
                  <a:gd fmla="*/ 299 w 299" name="T22"/>
                  <a:gd fmla="*/ 321 h 388" name="T23"/>
                  <a:gd fmla="*/ 299 w 299" name="T24"/>
                  <a:gd fmla="*/ 388 h 388"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8" w="299">
                    <a:moveTo>
                      <a:pt x="299" y="388"/>
                    </a:moveTo>
                    <a:lnTo>
                      <a:pt x="0" y="388"/>
                    </a:lnTo>
                    <a:lnTo>
                      <a:pt x="0" y="0"/>
                    </a:lnTo>
                    <a:lnTo>
                      <a:pt x="294" y="0"/>
                    </a:lnTo>
                    <a:lnTo>
                      <a:pt x="294" y="68"/>
                    </a:lnTo>
                    <a:lnTo>
                      <a:pt x="92" y="68"/>
                    </a:lnTo>
                    <a:lnTo>
                      <a:pt x="92" y="157"/>
                    </a:lnTo>
                    <a:lnTo>
                      <a:pt x="275" y="157"/>
                    </a:lnTo>
                    <a:lnTo>
                      <a:pt x="275" y="222"/>
                    </a:lnTo>
                    <a:lnTo>
                      <a:pt x="92" y="222"/>
                    </a:lnTo>
                    <a:lnTo>
                      <a:pt x="92" y="321"/>
                    </a:lnTo>
                    <a:lnTo>
                      <a:pt x="299" y="321"/>
                    </a:lnTo>
                    <a:lnTo>
                      <a:pt x="299"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47" name="Freeform 11"/>
              <p:cNvSpPr>
                <a:spLocks/>
              </p:cNvSpPr>
              <p:nvPr userDrawn="1"/>
            </p:nvSpPr>
            <p:spPr bwMode="auto">
              <a:xfrm>
                <a:off x="787838" y="332366"/>
                <a:ext cx="418634" cy="491113"/>
              </a:xfrm>
              <a:custGeom>
                <a:avLst/>
                <a:gdLst>
                  <a:gd fmla="*/ 139 w 139" name="T0"/>
                  <a:gd fmla="*/ 0 h 163" name="T1"/>
                  <a:gd fmla="*/ 139 w 139" name="T2"/>
                  <a:gd fmla="*/ 117 h 163" name="T3"/>
                  <a:gd fmla="*/ 69 w 139" name="T4"/>
                  <a:gd fmla="*/ 163 h 163" name="T5"/>
                  <a:gd fmla="*/ 0 w 139" name="T6"/>
                  <a:gd fmla="*/ 117 h 163" name="T7"/>
                  <a:gd fmla="*/ 0 w 139" name="T8"/>
                  <a:gd fmla="*/ 0 h 163" name="T9"/>
                  <a:gd fmla="*/ 38 w 139" name="T10"/>
                  <a:gd fmla="*/ 0 h 163" name="T11"/>
                  <a:gd fmla="*/ 38 w 139" name="T12"/>
                  <a:gd fmla="*/ 117 h 163" name="T13"/>
                  <a:gd fmla="*/ 46 w 139" name="T14"/>
                  <a:gd fmla="*/ 132 h 163" name="T15"/>
                  <a:gd fmla="*/ 70 w 139" name="T16"/>
                  <a:gd fmla="*/ 136 h 163" name="T17"/>
                  <a:gd fmla="*/ 93 w 139" name="T18"/>
                  <a:gd fmla="*/ 132 h 163" name="T19"/>
                  <a:gd fmla="*/ 100 w 139" name="T20"/>
                  <a:gd fmla="*/ 117 h 163" name="T21"/>
                  <a:gd fmla="*/ 100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69" y="163"/>
                    </a:cubicBezTo>
                    <a:cubicBezTo>
                      <a:pt x="23" y="163"/>
                      <a:pt x="0" y="148"/>
                      <a:pt x="0" y="117"/>
                    </a:cubicBezTo>
                    <a:cubicBezTo>
                      <a:pt x="0" y="0"/>
                      <a:pt x="0" y="0"/>
                      <a:pt x="0" y="0"/>
                    </a:cubicBezTo>
                    <a:cubicBezTo>
                      <a:pt x="38" y="0"/>
                      <a:pt x="38" y="0"/>
                      <a:pt x="38" y="0"/>
                    </a:cubicBezTo>
                    <a:cubicBezTo>
                      <a:pt x="38" y="117"/>
                      <a:pt x="38" y="117"/>
                      <a:pt x="38" y="117"/>
                    </a:cubicBezTo>
                    <a:cubicBezTo>
                      <a:pt x="38" y="124"/>
                      <a:pt x="41" y="129"/>
                      <a:pt x="46" y="132"/>
                    </a:cubicBezTo>
                    <a:cubicBezTo>
                      <a:pt x="50" y="134"/>
                      <a:pt x="58" y="136"/>
                      <a:pt x="70" y="136"/>
                    </a:cubicBezTo>
                    <a:cubicBezTo>
                      <a:pt x="81" y="136"/>
                      <a:pt x="89" y="134"/>
                      <a:pt x="93" y="132"/>
                    </a:cubicBezTo>
                    <a:cubicBezTo>
                      <a:pt x="98" y="129"/>
                      <a:pt x="100" y="124"/>
                      <a:pt x="100" y="117"/>
                    </a:cubicBezTo>
                    <a:cubicBezTo>
                      <a:pt x="100" y="0"/>
                      <a:pt x="100" y="0"/>
                      <a:pt x="100"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6" name="Freeform 12"/>
              <p:cNvSpPr>
                <a:spLocks noEditPoints="1"/>
              </p:cNvSpPr>
              <p:nvPr userDrawn="1"/>
            </p:nvSpPr>
            <p:spPr bwMode="auto">
              <a:xfrm>
                <a:off x="1311898" y="332366"/>
                <a:ext cx="431129" cy="484863"/>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2 w 143" name="T34"/>
                  <a:gd fmla="*/ 28 h 161" name="T35"/>
                  <a:gd fmla="*/ 38 w 143" name="T36"/>
                  <a:gd fmla="*/ 28 h 161" name="T37"/>
                  <a:gd fmla="*/ 38 w 143" name="T38"/>
                  <a:gd fmla="*/ 72 h 161" name="T39"/>
                  <a:gd fmla="*/ 72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9" y="3"/>
                      <a:pt x="118" y="8"/>
                    </a:cubicBezTo>
                    <a:cubicBezTo>
                      <a:pt x="128" y="13"/>
                      <a:pt x="133" y="22"/>
                      <a:pt x="133" y="34"/>
                    </a:cubicBezTo>
                    <a:cubicBezTo>
                      <a:pt x="133" y="62"/>
                      <a:pt x="133" y="62"/>
                      <a:pt x="133" y="62"/>
                    </a:cubicBezTo>
                    <a:cubicBezTo>
                      <a:pt x="133" y="72"/>
                      <a:pt x="129" y="80"/>
                      <a:pt x="122" y="85"/>
                    </a:cubicBezTo>
                    <a:cubicBezTo>
                      <a:pt x="115" y="90"/>
                      <a:pt x="107" y="93"/>
                      <a:pt x="96" y="95"/>
                    </a:cubicBezTo>
                    <a:lnTo>
                      <a:pt x="143" y="161"/>
                    </a:lnTo>
                    <a:close/>
                    <a:moveTo>
                      <a:pt x="95" y="55"/>
                    </a:moveTo>
                    <a:cubicBezTo>
                      <a:pt x="95" y="43"/>
                      <a:pt x="95" y="43"/>
                      <a:pt x="95" y="43"/>
                    </a:cubicBezTo>
                    <a:cubicBezTo>
                      <a:pt x="95" y="37"/>
                      <a:pt x="93" y="33"/>
                      <a:pt x="90" y="31"/>
                    </a:cubicBezTo>
                    <a:cubicBezTo>
                      <a:pt x="86" y="29"/>
                      <a:pt x="80" y="28"/>
                      <a:pt x="72" y="28"/>
                    </a:cubicBezTo>
                    <a:cubicBezTo>
                      <a:pt x="38" y="28"/>
                      <a:pt x="38" y="28"/>
                      <a:pt x="38" y="28"/>
                    </a:cubicBezTo>
                    <a:cubicBezTo>
                      <a:pt x="38" y="72"/>
                      <a:pt x="38" y="72"/>
                      <a:pt x="38" y="72"/>
                    </a:cubicBezTo>
                    <a:cubicBezTo>
                      <a:pt x="72" y="72"/>
                      <a:pt x="72" y="72"/>
                      <a:pt x="72" y="72"/>
                    </a:cubicBezTo>
                    <a:cubicBezTo>
                      <a:pt x="81" y="72"/>
                      <a:pt x="87" y="71"/>
                      <a:pt x="90" y="69"/>
                    </a:cubicBezTo>
                    <a:cubicBezTo>
                      <a:pt x="93" y="66"/>
                      <a:pt x="95" y="62"/>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7" name="Freeform 13"/>
              <p:cNvSpPr>
                <a:spLocks noEditPoints="1"/>
              </p:cNvSpPr>
              <p:nvPr userDrawn="1"/>
            </p:nvSpPr>
            <p:spPr bwMode="auto">
              <a:xfrm>
                <a:off x="1800735" y="332366"/>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9" name="Freeform 14"/>
              <p:cNvSpPr>
                <a:spLocks/>
              </p:cNvSpPr>
              <p:nvPr userDrawn="1"/>
            </p:nvSpPr>
            <p:spPr bwMode="auto">
              <a:xfrm>
                <a:off x="2349541" y="326116"/>
                <a:ext cx="394889" cy="497359"/>
              </a:xfrm>
              <a:custGeom>
                <a:avLst/>
                <a:gdLst>
                  <a:gd fmla="*/ 131 w 131" name="T0"/>
                  <a:gd fmla="*/ 106 h 165" name="T1"/>
                  <a:gd fmla="*/ 131 w 131" name="T2"/>
                  <a:gd fmla="*/ 117 h 165" name="T3"/>
                  <a:gd fmla="*/ 126 w 131" name="T4"/>
                  <a:gd fmla="*/ 141 h 165" name="T5"/>
                  <a:gd fmla="*/ 111 w 131" name="T6"/>
                  <a:gd fmla="*/ 156 h 165" name="T7"/>
                  <a:gd fmla="*/ 88 w 131" name="T8"/>
                  <a:gd fmla="*/ 163 h 165" name="T9"/>
                  <a:gd fmla="*/ 60 w 131" name="T10"/>
                  <a:gd fmla="*/ 165 h 165" name="T11"/>
                  <a:gd fmla="*/ 3 w 131" name="T12"/>
                  <a:gd fmla="*/ 161 h 165" name="T13"/>
                  <a:gd fmla="*/ 3 w 131" name="T14"/>
                  <a:gd fmla="*/ 131 h 165" name="T15"/>
                  <a:gd fmla="*/ 60 w 131" name="T16"/>
                  <a:gd fmla="*/ 138 h 165" name="T17"/>
                  <a:gd fmla="*/ 92 w 131" name="T18"/>
                  <a:gd fmla="*/ 121 h 165" name="T19"/>
                  <a:gd fmla="*/ 92 w 131" name="T20"/>
                  <a:gd fmla="*/ 111 h 165" name="T21"/>
                  <a:gd fmla="*/ 88 w 131" name="T22"/>
                  <a:gd fmla="*/ 99 h 165" name="T23"/>
                  <a:gd fmla="*/ 71 w 131" name="T24"/>
                  <a:gd fmla="*/ 94 h 165" name="T25"/>
                  <a:gd fmla="*/ 53 w 131" name="T26"/>
                  <a:gd fmla="*/ 94 h 165" name="T27"/>
                  <a:gd fmla="*/ 0 w 131" name="T28"/>
                  <a:gd fmla="*/ 53 h 165" name="T29"/>
                  <a:gd fmla="*/ 0 w 131" name="T30"/>
                  <a:gd fmla="*/ 41 h 165" name="T31"/>
                  <a:gd fmla="*/ 17 w 131" name="T32"/>
                  <a:gd fmla="*/ 10 h 165" name="T33"/>
                  <a:gd fmla="*/ 73 w 131" name="T34"/>
                  <a:gd fmla="*/ 0 h 165" name="T35"/>
                  <a:gd fmla="*/ 123 w 131" name="T36"/>
                  <a:gd fmla="*/ 3 h 165" name="T37"/>
                  <a:gd fmla="*/ 123 w 131" name="T38"/>
                  <a:gd fmla="*/ 32 h 165" name="T39"/>
                  <a:gd fmla="*/ 72 w 131" name="T40"/>
                  <a:gd fmla="*/ 27 h 165" name="T41"/>
                  <a:gd fmla="*/ 46 w 131" name="T42"/>
                  <a:gd fmla="*/ 31 h 165" name="T43"/>
                  <a:gd fmla="*/ 38 w 131" name="T44"/>
                  <a:gd fmla="*/ 41 h 165" name="T45"/>
                  <a:gd fmla="*/ 38 w 131" name="T46"/>
                  <a:gd fmla="*/ 53 h 165" name="T47"/>
                  <a:gd fmla="*/ 60 w 131" name="T48"/>
                  <a:gd fmla="*/ 65 h 165" name="T49"/>
                  <a:gd fmla="*/ 79 w 131" name="T50"/>
                  <a:gd fmla="*/ 65 h 165" name="T51"/>
                  <a:gd fmla="*/ 119 w 131" name="T52"/>
                  <a:gd fmla="*/ 76 h 165" name="T53"/>
                  <a:gd fmla="*/ 131 w 131" name="T54"/>
                  <a:gd fmla="*/ 106 h 165"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5" w="131">
                    <a:moveTo>
                      <a:pt x="131" y="106"/>
                    </a:moveTo>
                    <a:cubicBezTo>
                      <a:pt x="131" y="117"/>
                      <a:pt x="131" y="117"/>
                      <a:pt x="131" y="117"/>
                    </a:cubicBezTo>
                    <a:cubicBezTo>
                      <a:pt x="131" y="127"/>
                      <a:pt x="129" y="135"/>
                      <a:pt x="126" y="141"/>
                    </a:cubicBezTo>
                    <a:cubicBezTo>
                      <a:pt x="122" y="148"/>
                      <a:pt x="117" y="153"/>
                      <a:pt x="111" y="156"/>
                    </a:cubicBezTo>
                    <a:cubicBezTo>
                      <a:pt x="104" y="159"/>
                      <a:pt x="96" y="162"/>
                      <a:pt x="88" y="163"/>
                    </a:cubicBezTo>
                    <a:cubicBezTo>
                      <a:pt x="80" y="164"/>
                      <a:pt x="71" y="165"/>
                      <a:pt x="60" y="165"/>
                    </a:cubicBezTo>
                    <a:cubicBezTo>
                      <a:pt x="45" y="165"/>
                      <a:pt x="26" y="164"/>
                      <a:pt x="3" y="161"/>
                    </a:cubicBezTo>
                    <a:cubicBezTo>
                      <a:pt x="3" y="131"/>
                      <a:pt x="3" y="131"/>
                      <a:pt x="3" y="131"/>
                    </a:cubicBezTo>
                    <a:cubicBezTo>
                      <a:pt x="30" y="136"/>
                      <a:pt x="49" y="138"/>
                      <a:pt x="60" y="138"/>
                    </a:cubicBezTo>
                    <a:cubicBezTo>
                      <a:pt x="82" y="138"/>
                      <a:pt x="92" y="132"/>
                      <a:pt x="92" y="121"/>
                    </a:cubicBezTo>
                    <a:cubicBezTo>
                      <a:pt x="92" y="111"/>
                      <a:pt x="92" y="111"/>
                      <a:pt x="92" y="111"/>
                    </a:cubicBezTo>
                    <a:cubicBezTo>
                      <a:pt x="92" y="106"/>
                      <a:pt x="91" y="102"/>
                      <a:pt x="88" y="99"/>
                    </a:cubicBezTo>
                    <a:cubicBezTo>
                      <a:pt x="85" y="96"/>
                      <a:pt x="80" y="94"/>
                      <a:pt x="71" y="94"/>
                    </a:cubicBezTo>
                    <a:cubicBezTo>
                      <a:pt x="53" y="94"/>
                      <a:pt x="53" y="94"/>
                      <a:pt x="53" y="94"/>
                    </a:cubicBezTo>
                    <a:cubicBezTo>
                      <a:pt x="17" y="94"/>
                      <a:pt x="0" y="81"/>
                      <a:pt x="0" y="53"/>
                    </a:cubicBezTo>
                    <a:cubicBezTo>
                      <a:pt x="0" y="41"/>
                      <a:pt x="0" y="41"/>
                      <a:pt x="0" y="41"/>
                    </a:cubicBezTo>
                    <a:cubicBezTo>
                      <a:pt x="0" y="27"/>
                      <a:pt x="6" y="17"/>
                      <a:pt x="17" y="10"/>
                    </a:cubicBezTo>
                    <a:cubicBezTo>
                      <a:pt x="29" y="3"/>
                      <a:pt x="47" y="0"/>
                      <a:pt x="73" y="0"/>
                    </a:cubicBezTo>
                    <a:cubicBezTo>
                      <a:pt x="85" y="0"/>
                      <a:pt x="102" y="1"/>
                      <a:pt x="123" y="3"/>
                    </a:cubicBezTo>
                    <a:cubicBezTo>
                      <a:pt x="123" y="32"/>
                      <a:pt x="123" y="32"/>
                      <a:pt x="123" y="32"/>
                    </a:cubicBezTo>
                    <a:cubicBezTo>
                      <a:pt x="98" y="29"/>
                      <a:pt x="81" y="27"/>
                      <a:pt x="72" y="27"/>
                    </a:cubicBezTo>
                    <a:cubicBezTo>
                      <a:pt x="59" y="27"/>
                      <a:pt x="50" y="28"/>
                      <a:pt x="46" y="31"/>
                    </a:cubicBezTo>
                    <a:cubicBezTo>
                      <a:pt x="41" y="33"/>
                      <a:pt x="38" y="36"/>
                      <a:pt x="38" y="41"/>
                    </a:cubicBezTo>
                    <a:cubicBezTo>
                      <a:pt x="38" y="53"/>
                      <a:pt x="38" y="53"/>
                      <a:pt x="38" y="53"/>
                    </a:cubicBezTo>
                    <a:cubicBezTo>
                      <a:pt x="38" y="61"/>
                      <a:pt x="45" y="65"/>
                      <a:pt x="60" y="65"/>
                    </a:cubicBezTo>
                    <a:cubicBezTo>
                      <a:pt x="79" y="65"/>
                      <a:pt x="79" y="65"/>
                      <a:pt x="79" y="65"/>
                    </a:cubicBezTo>
                    <a:cubicBezTo>
                      <a:pt x="98" y="65"/>
                      <a:pt x="111" y="69"/>
                      <a:pt x="119" y="76"/>
                    </a:cubicBezTo>
                    <a:cubicBezTo>
                      <a:pt x="127" y="83"/>
                      <a:pt x="131" y="93"/>
                      <a:pt x="131" y="10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0" name="Rectangle 15"/>
              <p:cNvSpPr>
                <a:spLocks noChangeArrowheads="1"/>
              </p:cNvSpPr>
              <p:nvPr userDrawn="1"/>
            </p:nvSpPr>
            <p:spPr bwMode="auto">
              <a:xfrm>
                <a:off x="2854100" y="332365"/>
                <a:ext cx="114968" cy="484863"/>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1" name="Freeform 16"/>
              <p:cNvSpPr>
                <a:spLocks noEditPoints="1"/>
              </p:cNvSpPr>
              <p:nvPr userDrawn="1"/>
            </p:nvSpPr>
            <p:spPr bwMode="auto">
              <a:xfrm>
                <a:off x="3049957" y="332365"/>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2" name="Freeform 17"/>
              <p:cNvSpPr>
                <a:spLocks/>
              </p:cNvSpPr>
              <p:nvPr userDrawn="1"/>
            </p:nvSpPr>
            <p:spPr bwMode="auto">
              <a:xfrm>
                <a:off x="3620180" y="332365"/>
                <a:ext cx="454872" cy="484863"/>
              </a:xfrm>
              <a:custGeom>
                <a:avLst/>
                <a:gdLst>
                  <a:gd fmla="*/ 364 w 364" name="T0"/>
                  <a:gd fmla="*/ 388 h 388" name="T1"/>
                  <a:gd fmla="*/ 270 w 364" name="T2"/>
                  <a:gd fmla="*/ 388 h 388" name="T3"/>
                  <a:gd fmla="*/ 82 w 364" name="T4"/>
                  <a:gd fmla="*/ 121 h 388" name="T5"/>
                  <a:gd fmla="*/ 82 w 364" name="T6"/>
                  <a:gd fmla="*/ 388 h 388" name="T7"/>
                  <a:gd fmla="*/ 0 w 364" name="T8"/>
                  <a:gd fmla="*/ 388 h 388" name="T9"/>
                  <a:gd fmla="*/ 0 w 364" name="T10"/>
                  <a:gd fmla="*/ 0 h 388" name="T11"/>
                  <a:gd fmla="*/ 94 w 364" name="T12"/>
                  <a:gd fmla="*/ 0 h 388" name="T13"/>
                  <a:gd fmla="*/ 279 w 364" name="T14"/>
                  <a:gd fmla="*/ 265 h 388" name="T15"/>
                  <a:gd fmla="*/ 279 w 364" name="T16"/>
                  <a:gd fmla="*/ 0 h 388" name="T17"/>
                  <a:gd fmla="*/ 364 w 364" name="T18"/>
                  <a:gd fmla="*/ 0 h 388" name="T19"/>
                  <a:gd fmla="*/ 364 w 364" name="T20"/>
                  <a:gd fmla="*/ 388 h 388" name="T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88" w="364">
                    <a:moveTo>
                      <a:pt x="364" y="388"/>
                    </a:moveTo>
                    <a:lnTo>
                      <a:pt x="270" y="388"/>
                    </a:lnTo>
                    <a:lnTo>
                      <a:pt x="82" y="121"/>
                    </a:lnTo>
                    <a:lnTo>
                      <a:pt x="82" y="388"/>
                    </a:lnTo>
                    <a:lnTo>
                      <a:pt x="0" y="388"/>
                    </a:lnTo>
                    <a:lnTo>
                      <a:pt x="0" y="0"/>
                    </a:lnTo>
                    <a:lnTo>
                      <a:pt x="94" y="0"/>
                    </a:lnTo>
                    <a:lnTo>
                      <a:pt x="279" y="265"/>
                    </a:lnTo>
                    <a:lnTo>
                      <a:pt x="279" y="0"/>
                    </a:lnTo>
                    <a:lnTo>
                      <a:pt x="364" y="0"/>
                    </a:lnTo>
                    <a:lnTo>
                      <a:pt x="364"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grpSp>
      </p:grpSp>
      <p:pic>
        <p:nvPicPr>
          <p:cNvPr id="87" name="Picture 86"/>
          <p:cNvPicPr>
            <a:picLocks noChangeAspect="1"/>
          </p:cNvPicPr>
          <p:nvPr userDrawn="1"/>
        </p:nvPicPr>
        <p:blipFill rotWithShape="1">
          <a:blip cstate="screen" r:embed="rId8">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1470242051"/>
      </p:ext>
    </p:extLst>
  </p:cSld>
  <p:clrMapOvr>
    <a:masterClrMapping/>
  </p:clrMapOvr>
  <p:extLst mod="1">
    <p:ext uri="{DCECCB84-F9BA-43D5-87BE-67443E8EF086}">
      <p15:sldGuideLst xmlns:p15="http://schemas.microsoft.com/office/powerpoint/2012/main" xmlns=""/>
    </p:ext>
  </p:extLst>
</p:sldLayout>
</file>

<file path=ppt/slideLayouts/slideLayout16.xml><?xml version="1.0" encoding="utf-8"?>
<p:sldLayout xmlns:p="http://schemas.openxmlformats.org/presentationml/2006/main" xmlns:a="http://schemas.openxmlformats.org/drawingml/2006/main" xmlns:r="http://schemas.openxmlformats.org/officeDocument/2006/relationships" preserve="1" showMasterSp="0" userDrawn="1">
  <p:cSld name="21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8" name="Picture 7"/>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589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pic>
        <p:nvPicPr>
          <p:cNvPr id="9" name="Picture 8"/>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2189278307"/>
      </p:ext>
    </p:extLst>
  </p:cSld>
  <p:clrMapOvr>
    <a:masterClrMapping/>
  </p:clrMapOvr>
  <p:extLst mod="1">
    <p:ext uri="{DCECCB84-F9BA-43D5-87BE-67443E8EF086}">
      <p15:sldGuideLst xmlns:p15="http://schemas.microsoft.com/office/powerpoint/2012/main" xmlns=""/>
    </p:ext>
  </p:extLst>
</p:sldLayout>
</file>

<file path=ppt/slideLayouts/slideLayout17.xml><?xml version="1.0" encoding="utf-8"?>
<p:sldLayout xmlns:p="http://schemas.openxmlformats.org/presentationml/2006/main" xmlns:a="http://schemas.openxmlformats.org/drawingml/2006/main" xmlns:r="http://schemas.openxmlformats.org/officeDocument/2006/relationships" preserve="1" showMasterSp="0" userDrawn="1">
  <p:cSld name="2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9" name="Picture 8"/>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3513"/>
          </a:xfrm>
          <a:prstGeom prst="rect">
            <a:avLst/>
          </a:prstGeom>
        </p:spPr>
      </p:pic>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pic>
        <p:nvPicPr>
          <p:cNvPr id="8" name="Picture 7"/>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302278044"/>
      </p:ext>
    </p:extLst>
  </p:cSld>
  <p:clrMapOvr>
    <a:masterClrMapping/>
  </p:clrMapOvr>
  <p:extLst mod="1">
    <p:ext uri="{DCECCB84-F9BA-43D5-87BE-67443E8EF086}">
      <p15:sldGuideLst xmlns:p15="http://schemas.microsoft.com/office/powerpoint/2012/main" xmlns=""/>
    </p:ext>
  </p:extLst>
</p:sldLayout>
</file>

<file path=ppt/slideLayouts/slideLayout18.xml><?xml version="1.0" encoding="utf-8"?>
<p:sldLayout xmlns:p="http://schemas.openxmlformats.org/presentationml/2006/main" xmlns:a="http://schemas.openxmlformats.org/drawingml/2006/main" xmlns:r="http://schemas.openxmlformats.org/officeDocument/2006/relationships" preserve="1" showMasterSp="0" userDrawn="1">
  <p:cSld name="Blank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4209" cy="704850"/>
          </a:xfrm>
        </p:spPr>
        <p:txBody>
          <a:bodyPr/>
          <a:lstStyle>
            <a:lvl1pPr>
              <a:defRPr sz="1800">
                <a:solidFill>
                  <a:schemeClr val="accent1"/>
                </a:solidFill>
              </a:defRPr>
            </a:lvl1pPr>
          </a:lstStyle>
          <a:p>
            <a:r>
              <a:rPr dirty="0" lang="en-US"/>
              <a:t>Click to add title</a:t>
            </a:r>
            <a:endParaRPr dirty="0" lang="ru-RU"/>
          </a:p>
        </p:txBody>
      </p:sp>
      <p:sp>
        <p:nvSpPr>
          <p:cNvPr id="6" name="Text Placeholder 5"/>
          <p:cNvSpPr>
            <a:spLocks noGrp="1"/>
          </p:cNvSpPr>
          <p:nvPr>
            <p:ph hasCustomPrompt="1" idx="10" sz="quarter" type="body"/>
          </p:nvPr>
        </p:nvSpPr>
        <p:spPr>
          <a:xfrm>
            <a:off x="317500" y="6438901"/>
            <a:ext cx="10584209" cy="292100"/>
          </a:xfrm>
          <a:prstGeom prst="rect">
            <a:avLst/>
          </a:prstGeom>
        </p:spPr>
        <p:txBody>
          <a:bodyPr anchor="b" anchorCtr="0" bIns="0" lIns="0" rIns="0" tIns="0"/>
          <a:lstStyle>
            <a:lvl1pPr indent="0" marL="0">
              <a:lnSpc>
                <a:spcPct val="100000"/>
              </a:lnSpc>
              <a:spcBef>
                <a:spcPts val="0"/>
              </a:spcBef>
              <a:buNone/>
              <a:defRPr sz="800">
                <a:solidFill>
                  <a:schemeClr val="tx1"/>
                </a:solidFill>
              </a:defRPr>
            </a:lvl1pPr>
            <a:lvl2pPr indent="0" marL="291586">
              <a:buNone/>
              <a:defRPr/>
            </a:lvl2pPr>
            <a:lvl3pPr indent="0" marL="583171">
              <a:buNone/>
              <a:defRPr/>
            </a:lvl3pPr>
            <a:lvl4pPr indent="0" marL="874756">
              <a:buNone/>
              <a:defRPr/>
            </a:lvl4pPr>
            <a:lvl5pPr indent="0" marL="1166341">
              <a:buNone/>
              <a:defRPr/>
            </a:lvl5pPr>
          </a:lstStyle>
          <a:p>
            <a:pPr lvl="0"/>
            <a:r>
              <a:rPr dirty="0" lang="en-US"/>
              <a:t>Footnotes</a:t>
            </a:r>
          </a:p>
        </p:txBody>
      </p:sp>
    </p:spTree>
    <p:extLst>
      <p:ext uri="{BB962C8B-B14F-4D97-AF65-F5344CB8AC3E}">
        <p14:creationId xmlns:p14="http://schemas.microsoft.com/office/powerpoint/2010/main" val="541089706"/>
      </p:ext>
    </p:extLst>
  </p:cSld>
  <p:clrMapOvr>
    <a:masterClrMapping/>
  </p:clrMapOvr>
  <p:extLst mod="1">
    <p:ext uri="{DCECCB84-F9BA-43D5-87BE-67443E8EF086}">
      <p15:sldGuideLst xmlns:p15="http://schemas.microsoft.com/office/powerpoint/2012/main" xmlns=""/>
    </p:ext>
  </p:extLst>
</p:sldLayout>
</file>

<file path=ppt/slideLayouts/slideLayout19.xml><?xml version="1.0" encoding="utf-8"?>
<p:sldLayout xmlns:p="http://schemas.openxmlformats.org/presentationml/2006/main" xmlns:a="http://schemas.openxmlformats.org/drawingml/2006/main" xmlns:r="http://schemas.openxmlformats.org/officeDocument/2006/relationships" preserve="1" showMasterSp="0" userDrawn="1">
  <p:cSld name="Text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4325" y="1614488"/>
            <a:ext cx="11563350" cy="362902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461433528"/>
      </p:ext>
    </p:extLst>
  </p:cSld>
  <p:clrMapOvr>
    <a:masterClrMapping/>
  </p:clrMapOvr>
  <p:extLst mod="1">
    <p:ext uri="{DCECCB84-F9BA-43D5-87BE-67443E8EF086}">
      <p15:sldGuideLst xmlns:p15="http://schemas.microsoft.com/office/powerpoint/2012/main" xmlns=""/>
    </p:ext>
  </p:extLst>
</p:sldLayout>
</file>

<file path=ppt/slideLayouts/slideLayout2.xml><?xml version="1.0" encoding="utf-8"?>
<p:sldLayout xmlns:p="http://schemas.openxmlformats.org/presentationml/2006/main" xmlns:a="http://schemas.openxmlformats.org/drawingml/2006/main" xmlns:r="http://schemas.openxmlformats.org/officeDocument/2006/relationships" preserve="1" showMasterSp="0" userDrawn="1">
  <p:cSld name="21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8" name="Picture 7"/>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589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pPr lvl="0"/>
            <a:endParaRPr lang="en-US"/>
          </a:p>
        </p:txBody>
      </p:sp>
      <p:pic>
        <p:nvPicPr>
          <p:cNvPr id="9" name="Picture 8"/>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170074766"/>
      </p:ext>
    </p:extLst>
  </p:cSld>
  <p:clrMapOvr>
    <a:masterClrMapping/>
  </p:clrMapOvr>
  <p:extLst mod="1">
    <p:ext uri="{DCECCB84-F9BA-43D5-87BE-67443E8EF086}">
      <p15:sldGuideLst xmlns:p15="http://schemas.microsoft.com/office/powerpoint/2012/main" xmlns=""/>
    </p:ext>
  </p:extLst>
</p:sldLayout>
</file>

<file path=ppt/slideLayouts/slideLayout20.xml><?xml version="1.0" encoding="utf-8"?>
<p:sldLayout xmlns:p="http://schemas.openxmlformats.org/presentationml/2006/main" xmlns:a="http://schemas.openxmlformats.org/drawingml/2006/main" xmlns:r="http://schemas.openxmlformats.org/officeDocument/2006/relationships" preserve="1" showMasterSp="0" userDrawn="1">
  <p:cSld name="Picture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Tree>
    <p:extLst>
      <p:ext uri="{BB962C8B-B14F-4D97-AF65-F5344CB8AC3E}">
        <p14:creationId xmlns:p14="http://schemas.microsoft.com/office/powerpoint/2010/main" val="2315811024"/>
      </p:ext>
    </p:extLst>
  </p:cSld>
  <p:clrMapOvr>
    <a:masterClrMapping/>
  </p:clrMapOvr>
  <p:extLst mod="1">
    <p:ext uri="{DCECCB84-F9BA-43D5-87BE-67443E8EF086}">
      <p15:sldGuideLst xmlns:p15="http://schemas.microsoft.com/office/powerpoint/2012/main" xmlns=""/>
    </p:ext>
  </p:extLst>
</p:sldLayout>
</file>

<file path=ppt/slideLayouts/slideLayout21.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3517472222"/>
      </p:ext>
    </p:extLst>
  </p:cSld>
  <p:clrMapOvr>
    <a:masterClrMapping/>
  </p:clrMapOvr>
  <p:extLst mod="1">
    <p:ext uri="{DCECCB84-F9BA-43D5-87BE-67443E8EF086}">
      <p15:sldGuideLst xmlns:p15="http://schemas.microsoft.com/office/powerpoint/2012/main" xmlns=""/>
    </p:ext>
  </p:extLst>
</p:sldLayout>
</file>

<file path=ppt/slideLayouts/slideLayout22.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500" y="1614488"/>
            <a:ext cx="3752850" cy="4537075"/>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1776828947"/>
      </p:ext>
    </p:extLst>
  </p:cSld>
  <p:clrMapOvr>
    <a:masterClrMapping/>
  </p:clrMapOvr>
  <p:extLst mod="1">
    <p:ext uri="{DCECCB84-F9BA-43D5-87BE-67443E8EF086}">
      <p15:sldGuideLst xmlns:p15="http://schemas.microsoft.com/office/powerpoint/2012/main" xmlns=""/>
    </p:ext>
  </p:extLst>
</p:sldLayout>
</file>

<file path=ppt/slideLayouts/slideLayout23.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11560173" cy="166693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1442246001"/>
      </p:ext>
    </p:extLst>
  </p:cSld>
  <p:clrMapOvr>
    <a:masterClrMapping/>
  </p:clrMapOvr>
  <p:extLst mod="1">
    <p:ext uri="{DCECCB84-F9BA-43D5-87BE-67443E8EF086}">
      <p15:sldGuideLst xmlns:p15="http://schemas.microsoft.com/office/powerpoint/2012/main" xmlns=""/>
    </p:ext>
  </p:extLst>
</p:sldLayout>
</file>

<file path=ppt/slideLayouts/slideLayout24.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3">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407035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7"/>
            <a:ext cx="11560173" cy="1665287"/>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4217988" y="3425825"/>
            <a:ext cx="375761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10" name="Picture Placeholder 8"/>
          <p:cNvSpPr>
            <a:spLocks noGrp="1"/>
          </p:cNvSpPr>
          <p:nvPr>
            <p:ph hasCustomPrompt="1" idx="14" sz="quarter" type="pic"/>
          </p:nvPr>
        </p:nvSpPr>
        <p:spPr>
          <a:xfrm>
            <a:off x="8123238" y="3425825"/>
            <a:ext cx="406876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3630502442"/>
      </p:ext>
    </p:extLst>
  </p:cSld>
  <p:clrMapOvr>
    <a:masterClrMapping/>
  </p:clrMapOvr>
  <p:extLst mod="1">
    <p:ext uri="{DCECCB84-F9BA-43D5-87BE-67443E8EF086}">
      <p15:sldGuideLst xmlns:p15="http://schemas.microsoft.com/office/powerpoint/2012/main" xmlns=""/>
    </p:ext>
  </p:extLst>
</p:sldLayout>
</file>

<file path=ppt/slideLayouts/slideLayout25.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5705475" cy="453707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520321273"/>
      </p:ext>
    </p:extLst>
  </p:cSld>
  <p:clrMapOvr>
    <a:masterClrMapping/>
  </p:clrMapOvr>
  <p:extLst mod="1">
    <p:ext uri="{DCECCB84-F9BA-43D5-87BE-67443E8EF086}">
      <p15:sldGuideLst xmlns:p15="http://schemas.microsoft.com/office/powerpoint/2012/main" xmlns=""/>
    </p:ext>
  </p:extLst>
</p:sldLayout>
</file>

<file path=ppt/slideLayouts/slideLayout26.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432731753"/>
      </p:ext>
    </p:extLst>
  </p:cSld>
  <p:clrMapOvr>
    <a:masterClrMapping/>
  </p:clrMapOvr>
  <p:extLst mod="1">
    <p:ext uri="{DCECCB84-F9BA-43D5-87BE-67443E8EF086}">
      <p15:sldGuideLst xmlns:p15="http://schemas.microsoft.com/office/powerpoint/2012/main" xmlns=""/>
    </p:ext>
  </p:extLst>
</p:sldLayout>
</file>

<file path=ppt/slideLayouts/slideLayout27.xml><?xml version="1.0" encoding="utf-8"?>
<p:sldLayout xmlns:p="http://schemas.openxmlformats.org/presentationml/2006/main" xmlns:a="http://schemas.openxmlformats.org/drawingml/2006/main" xmlns:r="http://schemas.openxmlformats.org/officeDocument/2006/relationships" preserve="1" showMasterSp="0" userDrawn="1">
  <p:cSld name="Team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3812" y="1614488"/>
            <a:ext cx="1800225"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2" name="Text Placeholder 10"/>
          <p:cNvSpPr>
            <a:spLocks noGrp="1"/>
          </p:cNvSpPr>
          <p:nvPr>
            <p:ph hasCustomPrompt="1" idx="14" sz="quarter" type="body"/>
          </p:nvPr>
        </p:nvSpPr>
        <p:spPr>
          <a:xfrm>
            <a:off x="4219046"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3" name="Picture Placeholder 8"/>
          <p:cNvSpPr>
            <a:spLocks noGrp="1"/>
          </p:cNvSpPr>
          <p:nvPr>
            <p:ph hasCustomPrompt="1" idx="15" sz="quarter" type="pic"/>
          </p:nvPr>
        </p:nvSpPr>
        <p:spPr>
          <a:xfrm>
            <a:off x="3243263"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4" name="Text Placeholder 10"/>
          <p:cNvSpPr>
            <a:spLocks noGrp="1"/>
          </p:cNvSpPr>
          <p:nvPr>
            <p:ph hasCustomPrompt="1" idx="16" sz="quarter" type="body"/>
          </p:nvPr>
        </p:nvSpPr>
        <p:spPr>
          <a:xfrm>
            <a:off x="7146925"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71140"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6" name="Text Placeholder 10"/>
          <p:cNvSpPr>
            <a:spLocks noGrp="1"/>
          </p:cNvSpPr>
          <p:nvPr>
            <p:ph hasCustomPrompt="1" idx="18" sz="quarter" type="body"/>
          </p:nvPr>
        </p:nvSpPr>
        <p:spPr>
          <a:xfrm>
            <a:off x="10066298"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7" name="Picture Placeholder 8"/>
          <p:cNvSpPr>
            <a:spLocks noGrp="1"/>
          </p:cNvSpPr>
          <p:nvPr>
            <p:ph hasCustomPrompt="1" idx="19" sz="quarter" type="pic"/>
          </p:nvPr>
        </p:nvSpPr>
        <p:spPr>
          <a:xfrm>
            <a:off x="9090025"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3812" y="3425825"/>
            <a:ext cx="1800225"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0" name="Text Placeholder 10"/>
          <p:cNvSpPr>
            <a:spLocks noGrp="1"/>
          </p:cNvSpPr>
          <p:nvPr>
            <p:ph hasCustomPrompt="1" idx="22" sz="quarter" type="body"/>
          </p:nvPr>
        </p:nvSpPr>
        <p:spPr>
          <a:xfrm>
            <a:off x="4219046"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1" name="Picture Placeholder 8"/>
          <p:cNvSpPr>
            <a:spLocks noGrp="1"/>
          </p:cNvSpPr>
          <p:nvPr>
            <p:ph hasCustomPrompt="1" idx="23" sz="quarter" type="pic"/>
          </p:nvPr>
        </p:nvSpPr>
        <p:spPr>
          <a:xfrm>
            <a:off x="3243263"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2" name="Text Placeholder 10"/>
          <p:cNvSpPr>
            <a:spLocks noGrp="1"/>
          </p:cNvSpPr>
          <p:nvPr>
            <p:ph hasCustomPrompt="1" idx="24" sz="quarter" type="body"/>
          </p:nvPr>
        </p:nvSpPr>
        <p:spPr>
          <a:xfrm>
            <a:off x="7146925"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71140"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4" name="Text Placeholder 10"/>
          <p:cNvSpPr>
            <a:spLocks noGrp="1"/>
          </p:cNvSpPr>
          <p:nvPr>
            <p:ph hasCustomPrompt="1" idx="26" sz="quarter" type="body"/>
          </p:nvPr>
        </p:nvSpPr>
        <p:spPr>
          <a:xfrm>
            <a:off x="10066298"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5" name="Picture Placeholder 8"/>
          <p:cNvSpPr>
            <a:spLocks noGrp="1"/>
          </p:cNvSpPr>
          <p:nvPr>
            <p:ph hasCustomPrompt="1" idx="27" sz="quarter" type="pic"/>
          </p:nvPr>
        </p:nvSpPr>
        <p:spPr>
          <a:xfrm>
            <a:off x="9090025"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21525" y="1614491"/>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9763" y="3425828"/>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1894051661"/>
      </p:ext>
    </p:extLst>
  </p:cSld>
  <p:clrMapOvr>
    <a:masterClrMapping/>
  </p:clrMapOvr>
  <p:extLst mod="1">
    <p:ext uri="{DCECCB84-F9BA-43D5-87BE-67443E8EF086}">
      <p15:sldGuideLst xmlns:p15="http://schemas.microsoft.com/office/powerpoint/2012/main" xmlns=""/>
    </p:ext>
  </p:extLst>
</p:sldLayout>
</file>

<file path=ppt/slideLayouts/slideLayout28.xml><?xml version="1.0" encoding="utf-8"?>
<p:sldLayout xmlns:p="http://schemas.openxmlformats.org/presentationml/2006/main" xmlns:a="http://schemas.openxmlformats.org/drawingml/2006/main" xmlns:r="http://schemas.openxmlformats.org/officeDocument/2006/relationships" preserve="1" showMasterSp="0" userDrawn="1">
  <p:cSld name="Team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7515" y="1614488"/>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4" name="Text Placeholder 10"/>
          <p:cNvSpPr>
            <a:spLocks noGrp="1"/>
          </p:cNvSpPr>
          <p:nvPr>
            <p:ph hasCustomPrompt="1" idx="16" sz="quarter" type="body"/>
          </p:nvPr>
        </p:nvSpPr>
        <p:spPr>
          <a:xfrm>
            <a:off x="7146925" y="1614488"/>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67438" y="1614491"/>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7515" y="3429792"/>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2" name="Text Placeholder 10"/>
          <p:cNvSpPr>
            <a:spLocks noGrp="1"/>
          </p:cNvSpPr>
          <p:nvPr>
            <p:ph hasCustomPrompt="1" idx="24" sz="quarter" type="body"/>
          </p:nvPr>
        </p:nvSpPr>
        <p:spPr>
          <a:xfrm>
            <a:off x="7146925" y="3429792"/>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67438" y="3429795"/>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17500" y="1614491"/>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7500" y="3429795"/>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3287071013"/>
      </p:ext>
    </p:extLst>
  </p:cSld>
  <p:clrMapOvr>
    <a:masterClrMapping/>
  </p:clrMapOvr>
  <p:extLst mod="1">
    <p:ext uri="{DCECCB84-F9BA-43D5-87BE-67443E8EF086}">
      <p15:sldGuideLst xmlns:p15="http://schemas.microsoft.com/office/powerpoint/2012/main" xmlns=""/>
    </p:ext>
  </p:extLst>
</p:sldLayout>
</file>

<file path=ppt/slideLayouts/slideLayout29.xml><?xml version="1.0" encoding="utf-8"?>
<p:sldLayout xmlns:p="http://schemas.openxmlformats.org/presentationml/2006/main" xmlns:a="http://schemas.openxmlformats.org/drawingml/2006/main" xmlns:r="http://schemas.openxmlformats.org/officeDocument/2006/relationships" preserve="1" showMasterSp="0" userDrawn="1">
  <p:cSld name="4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5"/>
          <a:srcRect/>
          <a:stretch>
            <a:fillRect/>
          </a:stretch>
        </p:blipFill>
        <p:spPr bwMode="auto">
          <a:xfrm>
            <a:off x="1588" y="1588"/>
            <a:ext cx="1588" cy="1588"/>
          </a:xfrm>
          <a:prstGeom prst="rect"/>
          <a:noFill/>
        </p:spPr>
      </p:pic>
      <p:sp>
        <p:nvSpPr>
          <p:cNvPr hidden="1" id="7" name="Rectangle 6"/>
          <p:cNvSpPr/>
          <p:nvPr userDrawn="1">
            <p:custDataLst>
              <p:tags r:id="rId3"/>
            </p:custDataLst>
          </p:nvPr>
        </p:nvSpPr>
        <p:spPr>
          <a:xfrm>
            <a:off x="0" y="0"/>
            <a:ext cx="158750" cy="158750"/>
          </a:xfrm>
          <a:prstGeom prst="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none">
            <a:prstTxWarp prst="textNoShape">
              <a:avLst/>
            </a:prstTxWarp>
            <a:noAutofit/>
          </a:bodyPr>
          <a:lstStyle/>
          <a:p>
            <a:pPr algn="ctr"/>
            <a:endParaRPr dirty="0" lang="en-US">
              <a:solidFill>
                <a:srgbClr val="32373C"/>
              </a:solidFill>
              <a:sym charset="0" panose="020B0604020202020204" pitchFamily="34" typeface="Arial"/>
            </a:endParaRPr>
          </a:p>
        </p:txBody>
      </p:sp>
      <p:pic>
        <p:nvPicPr>
          <p:cNvPr id="2" name="Picture 1"/>
          <p:cNvPicPr>
            <a:picLocks noChangeAspect="1"/>
          </p:cNvPicPr>
          <p:nvPr userDrawn="1"/>
        </p:nvPicPr>
        <p:blipFill rotWithShape="1">
          <a:blip cstate="screen" r:embed="rId7">
            <a:extLst>
              <a:ext uri="{28A0092B-C50C-407E-A947-70E740481C1C}">
                <a14:useLocalDpi xmlns:a14="http://schemas.microsoft.com/office/drawing/2010/main"/>
              </a:ext>
            </a:extLst>
          </a:blip>
          <a:srcRect/>
          <a:stretch/>
        </p:blipFill>
        <p:spPr>
          <a:xfrm>
            <a:off x="0" y="0"/>
            <a:ext cx="12192000" cy="6880225"/>
          </a:xfrm>
          <a:prstGeom prst="rect">
            <a:avLst/>
          </a:prstGeom>
        </p:spPr>
      </p:pic>
      <p:sp>
        <p:nvSpPr>
          <p:cNvPr id="38" name="Rectangle 37"/>
          <p:cNvSpPr/>
          <p:nvPr userDrawn="1"/>
        </p:nvSpPr>
        <p:spPr>
          <a:xfrm>
            <a:off x="0" y="0"/>
            <a:ext cx="12192000" cy="6880225"/>
          </a:xfrm>
          <a:prstGeom prst="rect">
            <a:avLst/>
          </a:prstGeom>
          <a:gradFill flip="none" rotWithShape="1">
            <a:gsLst>
              <a:gs pos="100000">
                <a:schemeClr val="bg1">
                  <a:alpha val="0"/>
                </a:schemeClr>
              </a:gs>
              <a:gs pos="0">
                <a:srgbClr val="000000">
                  <a:alpha val="58000"/>
                </a:srgbClr>
              </a:gs>
              <a:gs pos="44000">
                <a:srgbClr val="000000">
                  <a:alpha val="0"/>
                </a:srgbClr>
              </a:gs>
            </a:gsLst>
            <a:lin ang="189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sp>
        <p:nvSpPr>
          <p:cNvPr id="6" name="Text Placeholder 5"/>
          <p:cNvSpPr>
            <a:spLocks noGrp="1"/>
          </p:cNvSpPr>
          <p:nvPr userDrawn="1">
            <p:ph hasCustomPrompt="1" idx="13" sz="quarter" type="body"/>
          </p:nvPr>
        </p:nvSpPr>
        <p:spPr>
          <a:xfrm>
            <a:off x="323033" y="5243514"/>
            <a:ext cx="5701529" cy="908050"/>
          </a:xfrm>
          <a:prstGeom prst="rect">
            <a:avLst/>
          </a:prstGeom>
        </p:spPr>
        <p:txBody>
          <a:bodyPr anchor="b" anchorCtr="0"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sz="18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name</a:t>
            </a:r>
          </a:p>
        </p:txBody>
      </p:sp>
      <p:sp>
        <p:nvSpPr>
          <p:cNvPr id="4" name="Text Placeholder 3"/>
          <p:cNvSpPr>
            <a:spLocks noGrp="1"/>
          </p:cNvSpPr>
          <p:nvPr userDrawn="1">
            <p:ph hasCustomPrompt="1" idx="12" sz="quarter" type="body"/>
          </p:nvPr>
        </p:nvSpPr>
        <p:spPr>
          <a:xfrm>
            <a:off x="323033" y="1614489"/>
            <a:ext cx="5701529" cy="1811336"/>
          </a:xfrm>
          <a:prstGeom prst="rect">
            <a:avLst/>
          </a:prstGeom>
        </p:spPr>
        <p:txBody>
          <a:bodyPr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b="1" baseline="0" sz="24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presentation title</a:t>
            </a:r>
          </a:p>
        </p:txBody>
      </p:sp>
      <p:grpSp>
        <p:nvGrpSpPr>
          <p:cNvPr id="34" name="Group 33"/>
          <p:cNvGrpSpPr/>
          <p:nvPr userDrawn="1"/>
        </p:nvGrpSpPr>
        <p:grpSpPr>
          <a:xfrm>
            <a:off x="323034" y="191783"/>
            <a:ext cx="2920832" cy="1139078"/>
            <a:chOff x="314326" y="209071"/>
            <a:chExt cx="3168670" cy="1235732"/>
          </a:xfrm>
          <a:solidFill>
            <a:schemeClr val="bg1"/>
          </a:solidFill>
        </p:grpSpPr>
        <p:grpSp>
          <p:nvGrpSpPr>
            <p:cNvPr id="35" name="Group 34"/>
            <p:cNvGrpSpPr/>
            <p:nvPr userDrawn="1"/>
          </p:nvGrpSpPr>
          <p:grpSpPr>
            <a:xfrm>
              <a:off x="314326" y="641439"/>
              <a:ext cx="3168670" cy="370998"/>
              <a:chOff x="2124054" y="767433"/>
              <a:chExt cx="4269265" cy="499859"/>
            </a:xfrm>
            <a:grpFill/>
          </p:grpSpPr>
          <p:sp>
            <p:nvSpPr>
              <p:cNvPr id="78" name="Freeform 18"/>
              <p:cNvSpPr>
                <a:spLocks noEditPoints="1"/>
              </p:cNvSpPr>
              <p:nvPr userDrawn="1"/>
            </p:nvSpPr>
            <p:spPr bwMode="auto">
              <a:xfrm>
                <a:off x="2124054" y="776181"/>
                <a:ext cx="42738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3 w 142" name="T18"/>
                  <a:gd fmla="*/ 34 h 160" name="T19"/>
                  <a:gd fmla="*/ 133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3" y="21"/>
                      <a:pt x="133" y="34"/>
                    </a:cubicBezTo>
                    <a:cubicBezTo>
                      <a:pt x="133" y="62"/>
                      <a:pt x="133" y="62"/>
                      <a:pt x="133" y="62"/>
                    </a:cubicBezTo>
                    <a:cubicBezTo>
                      <a:pt x="133"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9" name="Freeform 19"/>
              <p:cNvSpPr>
                <a:spLocks/>
              </p:cNvSpPr>
              <p:nvPr userDrawn="1"/>
            </p:nvSpPr>
            <p:spPr bwMode="auto">
              <a:xfrm>
                <a:off x="2622907" y="776181"/>
                <a:ext cx="372396" cy="481114"/>
              </a:xfrm>
              <a:custGeom>
                <a:avLst/>
                <a:gdLst>
                  <a:gd fmla="*/ 298 w 298" name="T0"/>
                  <a:gd fmla="*/ 385 h 385" name="T1"/>
                  <a:gd fmla="*/ 0 w 298" name="T2"/>
                  <a:gd fmla="*/ 385 h 385" name="T3"/>
                  <a:gd fmla="*/ 0 w 298" name="T4"/>
                  <a:gd fmla="*/ 0 h 385" name="T5"/>
                  <a:gd fmla="*/ 294 w 298" name="T6"/>
                  <a:gd fmla="*/ 0 h 385" name="T7"/>
                  <a:gd fmla="*/ 294 w 298" name="T8"/>
                  <a:gd fmla="*/ 65 h 385" name="T9"/>
                  <a:gd fmla="*/ 91 w 298" name="T10"/>
                  <a:gd fmla="*/ 65 h 385" name="T11"/>
                  <a:gd fmla="*/ 91 w 298" name="T12"/>
                  <a:gd fmla="*/ 154 h 385" name="T13"/>
                  <a:gd fmla="*/ 274 w 298" name="T14"/>
                  <a:gd fmla="*/ 154 h 385" name="T15"/>
                  <a:gd fmla="*/ 274 w 298" name="T16"/>
                  <a:gd fmla="*/ 219 h 385" name="T17"/>
                  <a:gd fmla="*/ 91 w 298" name="T18"/>
                  <a:gd fmla="*/ 219 h 385" name="T19"/>
                  <a:gd fmla="*/ 91 w 298" name="T20"/>
                  <a:gd fmla="*/ 320 h 385" name="T21"/>
                  <a:gd fmla="*/ 298 w 298" name="T22"/>
                  <a:gd fmla="*/ 320 h 385" name="T23"/>
                  <a:gd fmla="*/ 298 w 298"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298">
                    <a:moveTo>
                      <a:pt x="298" y="385"/>
                    </a:moveTo>
                    <a:lnTo>
                      <a:pt x="0" y="385"/>
                    </a:lnTo>
                    <a:lnTo>
                      <a:pt x="0" y="0"/>
                    </a:lnTo>
                    <a:lnTo>
                      <a:pt x="294" y="0"/>
                    </a:lnTo>
                    <a:lnTo>
                      <a:pt x="294" y="65"/>
                    </a:lnTo>
                    <a:lnTo>
                      <a:pt x="91" y="65"/>
                    </a:lnTo>
                    <a:lnTo>
                      <a:pt x="91" y="154"/>
                    </a:lnTo>
                    <a:lnTo>
                      <a:pt x="274" y="154"/>
                    </a:lnTo>
                    <a:lnTo>
                      <a:pt x="274" y="219"/>
                    </a:lnTo>
                    <a:lnTo>
                      <a:pt x="91" y="219"/>
                    </a:lnTo>
                    <a:lnTo>
                      <a:pt x="91" y="320"/>
                    </a:lnTo>
                    <a:lnTo>
                      <a:pt x="298" y="320"/>
                    </a:lnTo>
                    <a:lnTo>
                      <a:pt x="298"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0" name="Freeform 20"/>
              <p:cNvSpPr>
                <a:spLocks/>
              </p:cNvSpPr>
              <p:nvPr userDrawn="1"/>
            </p:nvSpPr>
            <p:spPr bwMode="auto">
              <a:xfrm>
                <a:off x="3076292" y="767433"/>
                <a:ext cx="394888" cy="499859"/>
              </a:xfrm>
              <a:custGeom>
                <a:avLst/>
                <a:gdLst>
                  <a:gd fmla="*/ 131 w 131" name="T0"/>
                  <a:gd fmla="*/ 107 h 166" name="T1"/>
                  <a:gd fmla="*/ 131 w 131" name="T2"/>
                  <a:gd fmla="*/ 117 h 166" name="T3"/>
                  <a:gd fmla="*/ 126 w 131" name="T4"/>
                  <a:gd fmla="*/ 141 h 166" name="T5"/>
                  <a:gd fmla="*/ 111 w 131" name="T6"/>
                  <a:gd fmla="*/ 156 h 166" name="T7"/>
                  <a:gd fmla="*/ 89 w 131" name="T8"/>
                  <a:gd fmla="*/ 163 h 166" name="T9"/>
                  <a:gd fmla="*/ 60 w 131" name="T10"/>
                  <a:gd fmla="*/ 166 h 166" name="T11"/>
                  <a:gd fmla="*/ 3 w 131" name="T12"/>
                  <a:gd fmla="*/ 161 h 166" name="T13"/>
                  <a:gd fmla="*/ 3 w 131" name="T14"/>
                  <a:gd fmla="*/ 132 h 166" name="T15"/>
                  <a:gd fmla="*/ 61 w 131" name="T16"/>
                  <a:gd fmla="*/ 138 h 166" name="T17"/>
                  <a:gd fmla="*/ 93 w 131" name="T18"/>
                  <a:gd fmla="*/ 122 h 166" name="T19"/>
                  <a:gd fmla="*/ 93 w 131" name="T20"/>
                  <a:gd fmla="*/ 111 h 166" name="T21"/>
                  <a:gd fmla="*/ 89 w 131" name="T22"/>
                  <a:gd fmla="*/ 100 h 166" name="T23"/>
                  <a:gd fmla="*/ 72 w 131" name="T24"/>
                  <a:gd fmla="*/ 95 h 166" name="T25"/>
                  <a:gd fmla="*/ 53 w 131" name="T26"/>
                  <a:gd fmla="*/ 95 h 166" name="T27"/>
                  <a:gd fmla="*/ 0 w 131" name="T28"/>
                  <a:gd fmla="*/ 53 h 166" name="T29"/>
                  <a:gd fmla="*/ 0 w 131" name="T30"/>
                  <a:gd fmla="*/ 41 h 166" name="T31"/>
                  <a:gd fmla="*/ 18 w 131" name="T32"/>
                  <a:gd fmla="*/ 10 h 166" name="T33"/>
                  <a:gd fmla="*/ 73 w 131" name="T34"/>
                  <a:gd fmla="*/ 0 h 166" name="T35"/>
                  <a:gd fmla="*/ 123 w 131" name="T36"/>
                  <a:gd fmla="*/ 4 h 166" name="T37"/>
                  <a:gd fmla="*/ 123 w 131" name="T38"/>
                  <a:gd fmla="*/ 32 h 166" name="T39"/>
                  <a:gd fmla="*/ 72 w 131" name="T40"/>
                  <a:gd fmla="*/ 28 h 166" name="T41"/>
                  <a:gd fmla="*/ 46 w 131" name="T42"/>
                  <a:gd fmla="*/ 31 h 166" name="T43"/>
                  <a:gd fmla="*/ 39 w 131" name="T44"/>
                  <a:gd fmla="*/ 42 h 166" name="T45"/>
                  <a:gd fmla="*/ 39 w 131" name="T46"/>
                  <a:gd fmla="*/ 53 h 166" name="T47"/>
                  <a:gd fmla="*/ 60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30" y="135"/>
                      <a:pt x="126" y="141"/>
                    </a:cubicBezTo>
                    <a:cubicBezTo>
                      <a:pt x="123" y="148"/>
                      <a:pt x="118" y="153"/>
                      <a:pt x="111" y="156"/>
                    </a:cubicBezTo>
                    <a:cubicBezTo>
                      <a:pt x="104" y="160"/>
                      <a:pt x="97" y="162"/>
                      <a:pt x="89" y="163"/>
                    </a:cubicBezTo>
                    <a:cubicBezTo>
                      <a:pt x="81" y="165"/>
                      <a:pt x="71" y="166"/>
                      <a:pt x="60" y="166"/>
                    </a:cubicBezTo>
                    <a:cubicBezTo>
                      <a:pt x="45" y="166"/>
                      <a:pt x="26" y="164"/>
                      <a:pt x="3" y="161"/>
                    </a:cubicBezTo>
                    <a:cubicBezTo>
                      <a:pt x="3" y="132"/>
                      <a:pt x="3" y="132"/>
                      <a:pt x="3" y="132"/>
                    </a:cubicBezTo>
                    <a:cubicBezTo>
                      <a:pt x="31" y="136"/>
                      <a:pt x="50" y="138"/>
                      <a:pt x="61" y="138"/>
                    </a:cubicBezTo>
                    <a:cubicBezTo>
                      <a:pt x="82" y="138"/>
                      <a:pt x="93" y="133"/>
                      <a:pt x="93" y="122"/>
                    </a:cubicBezTo>
                    <a:cubicBezTo>
                      <a:pt x="93" y="111"/>
                      <a:pt x="93" y="111"/>
                      <a:pt x="93" y="111"/>
                    </a:cubicBezTo>
                    <a:cubicBezTo>
                      <a:pt x="93" y="106"/>
                      <a:pt x="91" y="103"/>
                      <a:pt x="89" y="100"/>
                    </a:cubicBezTo>
                    <a:cubicBezTo>
                      <a:pt x="86" y="96"/>
                      <a:pt x="80" y="95"/>
                      <a:pt x="72" y="95"/>
                    </a:cubicBezTo>
                    <a:cubicBezTo>
                      <a:pt x="53" y="95"/>
                      <a:pt x="53" y="95"/>
                      <a:pt x="53" y="95"/>
                    </a:cubicBezTo>
                    <a:cubicBezTo>
                      <a:pt x="18" y="95"/>
                      <a:pt x="0" y="81"/>
                      <a:pt x="0" y="53"/>
                    </a:cubicBezTo>
                    <a:cubicBezTo>
                      <a:pt x="0" y="41"/>
                      <a:pt x="0" y="41"/>
                      <a:pt x="0" y="41"/>
                    </a:cubicBezTo>
                    <a:cubicBezTo>
                      <a:pt x="0" y="27"/>
                      <a:pt x="6" y="17"/>
                      <a:pt x="18" y="10"/>
                    </a:cubicBezTo>
                    <a:cubicBezTo>
                      <a:pt x="29" y="4"/>
                      <a:pt x="48" y="0"/>
                      <a:pt x="73" y="0"/>
                    </a:cubicBezTo>
                    <a:cubicBezTo>
                      <a:pt x="86" y="0"/>
                      <a:pt x="102" y="1"/>
                      <a:pt x="123" y="4"/>
                    </a:cubicBezTo>
                    <a:cubicBezTo>
                      <a:pt x="123" y="32"/>
                      <a:pt x="123" y="32"/>
                      <a:pt x="123" y="32"/>
                    </a:cubicBezTo>
                    <a:cubicBezTo>
                      <a:pt x="98" y="29"/>
                      <a:pt x="81" y="28"/>
                      <a:pt x="72" y="28"/>
                    </a:cubicBezTo>
                    <a:cubicBezTo>
                      <a:pt x="59" y="28"/>
                      <a:pt x="51" y="29"/>
                      <a:pt x="46" y="31"/>
                    </a:cubicBezTo>
                    <a:cubicBezTo>
                      <a:pt x="41" y="33"/>
                      <a:pt x="39" y="37"/>
                      <a:pt x="39" y="42"/>
                    </a:cubicBezTo>
                    <a:cubicBezTo>
                      <a:pt x="39" y="53"/>
                      <a:pt x="39" y="53"/>
                      <a:pt x="39" y="53"/>
                    </a:cubicBezTo>
                    <a:cubicBezTo>
                      <a:pt x="39" y="62"/>
                      <a:pt x="46" y="66"/>
                      <a:pt x="60" y="66"/>
                    </a:cubicBezTo>
                    <a:cubicBezTo>
                      <a:pt x="79" y="66"/>
                      <a:pt x="79" y="66"/>
                      <a:pt x="79" y="66"/>
                    </a:cubicBezTo>
                    <a:cubicBezTo>
                      <a:pt x="98"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1" name="Freeform 21"/>
              <p:cNvSpPr>
                <a:spLocks noEditPoints="1"/>
              </p:cNvSpPr>
              <p:nvPr userDrawn="1"/>
            </p:nvSpPr>
            <p:spPr bwMode="auto">
              <a:xfrm>
                <a:off x="3549399" y="767433"/>
                <a:ext cx="458622" cy="499859"/>
              </a:xfrm>
              <a:custGeom>
                <a:avLst/>
                <a:gdLst>
                  <a:gd fmla="*/ 152 w 152" name="T0"/>
                  <a:gd fmla="*/ 49 h 166" name="T1"/>
                  <a:gd fmla="*/ 152 w 152" name="T2"/>
                  <a:gd fmla="*/ 119 h 166" name="T3"/>
                  <a:gd fmla="*/ 145 w 152" name="T4"/>
                  <a:gd fmla="*/ 142 h 166" name="T5"/>
                  <a:gd fmla="*/ 125 w 152" name="T6"/>
                  <a:gd fmla="*/ 157 h 166" name="T7"/>
                  <a:gd fmla="*/ 101 w 152" name="T8"/>
                  <a:gd fmla="*/ 164 h 166" name="T9"/>
                  <a:gd fmla="*/ 75 w 152" name="T10"/>
                  <a:gd fmla="*/ 166 h 166" name="T11"/>
                  <a:gd fmla="*/ 51 w 152" name="T12"/>
                  <a:gd fmla="*/ 164 h 166" name="T13"/>
                  <a:gd fmla="*/ 27 w 152" name="T14"/>
                  <a:gd fmla="*/ 158 h 166" name="T15"/>
                  <a:gd fmla="*/ 7 w 152" name="T16"/>
                  <a:gd fmla="*/ 144 h 166" name="T17"/>
                  <a:gd fmla="*/ 0 w 152" name="T18"/>
                  <a:gd fmla="*/ 119 h 166" name="T19"/>
                  <a:gd fmla="*/ 0 w 152" name="T20"/>
                  <a:gd fmla="*/ 49 h 166" name="T21"/>
                  <a:gd fmla="*/ 5 w 152" name="T22"/>
                  <a:gd fmla="*/ 27 h 166" name="T23"/>
                  <a:gd fmla="*/ 18 w 152" name="T24"/>
                  <a:gd fmla="*/ 13 h 166" name="T25"/>
                  <a:gd fmla="*/ 37 w 152" name="T26"/>
                  <a:gd fmla="*/ 5 h 166" name="T27"/>
                  <a:gd fmla="*/ 57 w 152" name="T28"/>
                  <a:gd fmla="*/ 1 h 166" name="T29"/>
                  <a:gd fmla="*/ 75 w 152" name="T30"/>
                  <a:gd fmla="*/ 0 h 166" name="T31"/>
                  <a:gd fmla="*/ 94 w 152" name="T32"/>
                  <a:gd fmla="*/ 1 h 166" name="T33"/>
                  <a:gd fmla="*/ 114 w 152" name="T34"/>
                  <a:gd fmla="*/ 5 h 166" name="T35"/>
                  <a:gd fmla="*/ 133 w 152" name="T36"/>
                  <a:gd fmla="*/ 13 h 166" name="T37"/>
                  <a:gd fmla="*/ 146 w 152" name="T38"/>
                  <a:gd fmla="*/ 27 h 166" name="T39"/>
                  <a:gd fmla="*/ 152 w 152" name="T40"/>
                  <a:gd fmla="*/ 49 h 166" name="T41"/>
                  <a:gd fmla="*/ 113 w 152" name="T42"/>
                  <a:gd fmla="*/ 119 h 166" name="T43"/>
                  <a:gd fmla="*/ 113 w 152" name="T44"/>
                  <a:gd fmla="*/ 49 h 166" name="T45"/>
                  <a:gd fmla="*/ 104 w 152" name="T46"/>
                  <a:gd fmla="*/ 32 h 166" name="T47"/>
                  <a:gd fmla="*/ 76 w 152" name="T48"/>
                  <a:gd fmla="*/ 28 h 166" name="T49"/>
                  <a:gd fmla="*/ 47 w 152" name="T50"/>
                  <a:gd fmla="*/ 32 h 166" name="T51"/>
                  <a:gd fmla="*/ 38 w 152" name="T52"/>
                  <a:gd fmla="*/ 49 h 166" name="T53"/>
                  <a:gd fmla="*/ 38 w 152" name="T54"/>
                  <a:gd fmla="*/ 119 h 166" name="T55"/>
                  <a:gd fmla="*/ 41 w 152" name="T56"/>
                  <a:gd fmla="*/ 129 h 166" name="T57"/>
                  <a:gd fmla="*/ 51 w 152" name="T58"/>
                  <a:gd fmla="*/ 135 h 166" name="T59"/>
                  <a:gd fmla="*/ 62 w 152" name="T60"/>
                  <a:gd fmla="*/ 138 h 166" name="T61"/>
                  <a:gd fmla="*/ 76 w 152" name="T62"/>
                  <a:gd fmla="*/ 138 h 166" name="T63"/>
                  <a:gd fmla="*/ 90 w 152" name="T64"/>
                  <a:gd fmla="*/ 138 h 166" name="T65"/>
                  <a:gd fmla="*/ 101 w 152" name="T66"/>
                  <a:gd fmla="*/ 135 h 166" name="T67"/>
                  <a:gd fmla="*/ 110 w 152" name="T68"/>
                  <a:gd fmla="*/ 129 h 166" name="T69"/>
                  <a:gd fmla="*/ 113 w 152" name="T70"/>
                  <a:gd fmla="*/ 119 h 166"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6" w="152">
                    <a:moveTo>
                      <a:pt x="152" y="49"/>
                    </a:moveTo>
                    <a:cubicBezTo>
                      <a:pt x="152" y="119"/>
                      <a:pt x="152" y="119"/>
                      <a:pt x="152" y="119"/>
                    </a:cubicBezTo>
                    <a:cubicBezTo>
                      <a:pt x="152" y="128"/>
                      <a:pt x="149" y="136"/>
                      <a:pt x="145" y="142"/>
                    </a:cubicBezTo>
                    <a:cubicBezTo>
                      <a:pt x="140" y="149"/>
                      <a:pt x="133" y="154"/>
                      <a:pt x="125" y="157"/>
                    </a:cubicBezTo>
                    <a:cubicBezTo>
                      <a:pt x="117" y="160"/>
                      <a:pt x="109" y="162"/>
                      <a:pt x="101" y="164"/>
                    </a:cubicBezTo>
                    <a:cubicBezTo>
                      <a:pt x="93" y="165"/>
                      <a:pt x="84" y="166"/>
                      <a:pt x="75" y="166"/>
                    </a:cubicBezTo>
                    <a:cubicBezTo>
                      <a:pt x="67" y="166"/>
                      <a:pt x="59" y="165"/>
                      <a:pt x="51" y="164"/>
                    </a:cubicBezTo>
                    <a:cubicBezTo>
                      <a:pt x="44" y="163"/>
                      <a:pt x="36" y="161"/>
                      <a:pt x="27" y="158"/>
                    </a:cubicBezTo>
                    <a:cubicBezTo>
                      <a:pt x="19" y="155"/>
                      <a:pt x="12" y="150"/>
                      <a:pt x="7" y="144"/>
                    </a:cubicBezTo>
                    <a:cubicBezTo>
                      <a:pt x="2" y="137"/>
                      <a:pt x="0" y="129"/>
                      <a:pt x="0" y="119"/>
                    </a:cubicBezTo>
                    <a:cubicBezTo>
                      <a:pt x="0" y="49"/>
                      <a:pt x="0" y="49"/>
                      <a:pt x="0" y="49"/>
                    </a:cubicBezTo>
                    <a:cubicBezTo>
                      <a:pt x="0" y="41"/>
                      <a:pt x="1" y="34"/>
                      <a:pt x="5" y="27"/>
                    </a:cubicBezTo>
                    <a:cubicBezTo>
                      <a:pt x="9" y="21"/>
                      <a:pt x="13" y="16"/>
                      <a:pt x="18" y="13"/>
                    </a:cubicBezTo>
                    <a:cubicBezTo>
                      <a:pt x="24" y="10"/>
                      <a:pt x="30" y="7"/>
                      <a:pt x="37" y="5"/>
                    </a:cubicBezTo>
                    <a:cubicBezTo>
                      <a:pt x="45" y="3"/>
                      <a:pt x="51" y="2"/>
                      <a:pt x="57" y="1"/>
                    </a:cubicBezTo>
                    <a:cubicBezTo>
                      <a:pt x="63" y="1"/>
                      <a:pt x="69" y="0"/>
                      <a:pt x="75" y="0"/>
                    </a:cubicBezTo>
                    <a:cubicBezTo>
                      <a:pt x="82" y="0"/>
                      <a:pt x="88" y="1"/>
                      <a:pt x="94" y="1"/>
                    </a:cubicBezTo>
                    <a:cubicBezTo>
                      <a:pt x="100" y="2"/>
                      <a:pt x="107" y="3"/>
                      <a:pt x="114" y="5"/>
                    </a:cubicBezTo>
                    <a:cubicBezTo>
                      <a:pt x="121" y="7"/>
                      <a:pt x="128" y="10"/>
                      <a:pt x="133" y="13"/>
                    </a:cubicBezTo>
                    <a:cubicBezTo>
                      <a:pt x="138" y="16"/>
                      <a:pt x="143" y="21"/>
                      <a:pt x="146" y="27"/>
                    </a:cubicBezTo>
                    <a:cubicBezTo>
                      <a:pt x="150" y="33"/>
                      <a:pt x="152" y="41"/>
                      <a:pt x="152" y="49"/>
                    </a:cubicBezTo>
                    <a:close/>
                    <a:moveTo>
                      <a:pt x="113" y="119"/>
                    </a:moveTo>
                    <a:cubicBezTo>
                      <a:pt x="113" y="49"/>
                      <a:pt x="113" y="49"/>
                      <a:pt x="113" y="49"/>
                    </a:cubicBezTo>
                    <a:cubicBezTo>
                      <a:pt x="113" y="41"/>
                      <a:pt x="110" y="36"/>
                      <a:pt x="104" y="32"/>
                    </a:cubicBezTo>
                    <a:cubicBezTo>
                      <a:pt x="97" y="29"/>
                      <a:pt x="88" y="28"/>
                      <a:pt x="76" y="28"/>
                    </a:cubicBezTo>
                    <a:cubicBezTo>
                      <a:pt x="63" y="28"/>
                      <a:pt x="54" y="29"/>
                      <a:pt x="47" y="32"/>
                    </a:cubicBezTo>
                    <a:cubicBezTo>
                      <a:pt x="41" y="35"/>
                      <a:pt x="38" y="41"/>
                      <a:pt x="38" y="49"/>
                    </a:cubicBezTo>
                    <a:cubicBezTo>
                      <a:pt x="38" y="119"/>
                      <a:pt x="38" y="119"/>
                      <a:pt x="38" y="119"/>
                    </a:cubicBezTo>
                    <a:cubicBezTo>
                      <a:pt x="38" y="123"/>
                      <a:pt x="39" y="127"/>
                      <a:pt x="41" y="129"/>
                    </a:cubicBezTo>
                    <a:cubicBezTo>
                      <a:pt x="43" y="132"/>
                      <a:pt x="47" y="134"/>
                      <a:pt x="51" y="135"/>
                    </a:cubicBezTo>
                    <a:cubicBezTo>
                      <a:pt x="55" y="136"/>
                      <a:pt x="58" y="137"/>
                      <a:pt x="62" y="138"/>
                    </a:cubicBezTo>
                    <a:cubicBezTo>
                      <a:pt x="66" y="138"/>
                      <a:pt x="70" y="138"/>
                      <a:pt x="76" y="138"/>
                    </a:cubicBezTo>
                    <a:cubicBezTo>
                      <a:pt x="81" y="138"/>
                      <a:pt x="86" y="138"/>
                      <a:pt x="90" y="138"/>
                    </a:cubicBezTo>
                    <a:cubicBezTo>
                      <a:pt x="93" y="137"/>
                      <a:pt x="97" y="136"/>
                      <a:pt x="101" y="135"/>
                    </a:cubicBezTo>
                    <a:cubicBezTo>
                      <a:pt x="105" y="134"/>
                      <a:pt x="108" y="132"/>
                      <a:pt x="110" y="129"/>
                    </a:cubicBezTo>
                    <a:cubicBezTo>
                      <a:pt x="112" y="127"/>
                      <a:pt x="113" y="123"/>
                      <a:pt x="113"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2" name="Freeform 22"/>
              <p:cNvSpPr>
                <a:spLocks/>
              </p:cNvSpPr>
              <p:nvPr userDrawn="1"/>
            </p:nvSpPr>
            <p:spPr bwMode="auto">
              <a:xfrm>
                <a:off x="4095456" y="776181"/>
                <a:ext cx="418634" cy="491111"/>
              </a:xfrm>
              <a:custGeom>
                <a:avLst/>
                <a:gdLst>
                  <a:gd fmla="*/ 139 w 139" name="T0"/>
                  <a:gd fmla="*/ 0 h 163" name="T1"/>
                  <a:gd fmla="*/ 139 w 139" name="T2"/>
                  <a:gd fmla="*/ 116 h 163" name="T3"/>
                  <a:gd fmla="*/ 70 w 139" name="T4"/>
                  <a:gd fmla="*/ 163 h 163" name="T5"/>
                  <a:gd fmla="*/ 0 w 139" name="T6"/>
                  <a:gd fmla="*/ 116 h 163" name="T7"/>
                  <a:gd fmla="*/ 0 w 139" name="T8"/>
                  <a:gd fmla="*/ 0 h 163" name="T9"/>
                  <a:gd fmla="*/ 39 w 139" name="T10"/>
                  <a:gd fmla="*/ 0 h 163" name="T11"/>
                  <a:gd fmla="*/ 39 w 139" name="T12"/>
                  <a:gd fmla="*/ 116 h 163" name="T13"/>
                  <a:gd fmla="*/ 46 w 139" name="T14"/>
                  <a:gd fmla="*/ 131 h 163" name="T15"/>
                  <a:gd fmla="*/ 70 w 139" name="T16"/>
                  <a:gd fmla="*/ 135 h 163" name="T17"/>
                  <a:gd fmla="*/ 94 w 139" name="T18"/>
                  <a:gd fmla="*/ 131 h 163" name="T19"/>
                  <a:gd fmla="*/ 101 w 139" name="T20"/>
                  <a:gd fmla="*/ 116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6"/>
                      <a:pt x="139" y="116"/>
                      <a:pt x="139" y="116"/>
                    </a:cubicBezTo>
                    <a:cubicBezTo>
                      <a:pt x="139" y="147"/>
                      <a:pt x="116" y="163"/>
                      <a:pt x="70" y="163"/>
                    </a:cubicBezTo>
                    <a:cubicBezTo>
                      <a:pt x="23" y="163"/>
                      <a:pt x="0" y="147"/>
                      <a:pt x="0" y="116"/>
                    </a:cubicBezTo>
                    <a:cubicBezTo>
                      <a:pt x="0" y="0"/>
                      <a:pt x="0" y="0"/>
                      <a:pt x="0" y="0"/>
                    </a:cubicBezTo>
                    <a:cubicBezTo>
                      <a:pt x="39" y="0"/>
                      <a:pt x="39" y="0"/>
                      <a:pt x="39" y="0"/>
                    </a:cubicBezTo>
                    <a:cubicBezTo>
                      <a:pt x="39" y="116"/>
                      <a:pt x="39" y="116"/>
                      <a:pt x="39" y="116"/>
                    </a:cubicBezTo>
                    <a:cubicBezTo>
                      <a:pt x="39" y="123"/>
                      <a:pt x="41" y="128"/>
                      <a:pt x="46" y="131"/>
                    </a:cubicBezTo>
                    <a:cubicBezTo>
                      <a:pt x="51" y="134"/>
                      <a:pt x="59" y="135"/>
                      <a:pt x="70" y="135"/>
                    </a:cubicBezTo>
                    <a:cubicBezTo>
                      <a:pt x="81" y="135"/>
                      <a:pt x="89" y="134"/>
                      <a:pt x="94" y="131"/>
                    </a:cubicBezTo>
                    <a:cubicBezTo>
                      <a:pt x="99" y="128"/>
                      <a:pt x="101" y="123"/>
                      <a:pt x="101" y="116"/>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3" name="Freeform 23"/>
              <p:cNvSpPr>
                <a:spLocks noEditPoints="1"/>
              </p:cNvSpPr>
              <p:nvPr userDrawn="1"/>
            </p:nvSpPr>
            <p:spPr bwMode="auto">
              <a:xfrm>
                <a:off x="4609545" y="776181"/>
                <a:ext cx="42863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2 w 142" name="T18"/>
                  <a:gd fmla="*/ 34 h 160" name="T19"/>
                  <a:gd fmla="*/ 132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2" y="21"/>
                      <a:pt x="132" y="34"/>
                    </a:cubicBezTo>
                    <a:cubicBezTo>
                      <a:pt x="132" y="62"/>
                      <a:pt x="132" y="62"/>
                      <a:pt x="132" y="62"/>
                    </a:cubicBezTo>
                    <a:cubicBezTo>
                      <a:pt x="132"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4" name="Freeform 24"/>
              <p:cNvSpPr>
                <a:spLocks/>
              </p:cNvSpPr>
              <p:nvPr userDrawn="1"/>
            </p:nvSpPr>
            <p:spPr bwMode="auto">
              <a:xfrm>
                <a:off x="5076396" y="767433"/>
                <a:ext cx="379894" cy="499859"/>
              </a:xfrm>
              <a:custGeom>
                <a:avLst/>
                <a:gdLst>
                  <a:gd fmla="*/ 126 w 126" name="T0"/>
                  <a:gd fmla="*/ 160 h 166" name="T1"/>
                  <a:gd fmla="*/ 74 w 126" name="T2"/>
                  <a:gd fmla="*/ 166 h 166" name="T3"/>
                  <a:gd fmla="*/ 56 w 126" name="T4"/>
                  <a:gd fmla="*/ 165 h 166" name="T5"/>
                  <a:gd fmla="*/ 36 w 126" name="T6"/>
                  <a:gd fmla="*/ 161 h 166" name="T7"/>
                  <a:gd fmla="*/ 18 w 126" name="T8"/>
                  <a:gd fmla="*/ 153 h 166" name="T9"/>
                  <a:gd fmla="*/ 5 w 126" name="T10"/>
                  <a:gd fmla="*/ 140 h 166" name="T11"/>
                  <a:gd fmla="*/ 0 w 126" name="T12"/>
                  <a:gd fmla="*/ 119 h 166" name="T13"/>
                  <a:gd fmla="*/ 0 w 126" name="T14"/>
                  <a:gd fmla="*/ 49 h 166" name="T15"/>
                  <a:gd fmla="*/ 74 w 126" name="T16"/>
                  <a:gd fmla="*/ 0 h 166" name="T17"/>
                  <a:gd fmla="*/ 125 w 126" name="T18"/>
                  <a:gd fmla="*/ 6 h 166" name="T19"/>
                  <a:gd fmla="*/ 125 w 126" name="T20"/>
                  <a:gd fmla="*/ 35 h 166" name="T21"/>
                  <a:gd fmla="*/ 75 w 126" name="T22"/>
                  <a:gd fmla="*/ 28 h 166" name="T23"/>
                  <a:gd fmla="*/ 61 w 126" name="T24"/>
                  <a:gd fmla="*/ 28 h 166" name="T25"/>
                  <a:gd fmla="*/ 50 w 126" name="T26"/>
                  <a:gd fmla="*/ 31 h 166" name="T27"/>
                  <a:gd fmla="*/ 41 w 126" name="T28"/>
                  <a:gd fmla="*/ 37 h 166" name="T29"/>
                  <a:gd fmla="*/ 39 w 126" name="T30"/>
                  <a:gd fmla="*/ 48 h 166" name="T31"/>
                  <a:gd fmla="*/ 39 w 126" name="T32"/>
                  <a:gd fmla="*/ 116 h 166" name="T33"/>
                  <a:gd fmla="*/ 78 w 126" name="T34"/>
                  <a:gd fmla="*/ 138 h 166" name="T35"/>
                  <a:gd fmla="*/ 126 w 126" name="T36"/>
                  <a:gd fmla="*/ 131 h 166" name="T37"/>
                  <a:gd fmla="*/ 126 w 126" name="T38"/>
                  <a:gd fmla="*/ 160 h 166"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6" w="126">
                    <a:moveTo>
                      <a:pt x="126" y="160"/>
                    </a:moveTo>
                    <a:cubicBezTo>
                      <a:pt x="108" y="164"/>
                      <a:pt x="91" y="166"/>
                      <a:pt x="74" y="166"/>
                    </a:cubicBezTo>
                    <a:cubicBezTo>
                      <a:pt x="68" y="166"/>
                      <a:pt x="62" y="165"/>
                      <a:pt x="56" y="165"/>
                    </a:cubicBezTo>
                    <a:cubicBezTo>
                      <a:pt x="50" y="164"/>
                      <a:pt x="43" y="163"/>
                      <a:pt x="36" y="161"/>
                    </a:cubicBezTo>
                    <a:cubicBezTo>
                      <a:pt x="29" y="159"/>
                      <a:pt x="23" y="157"/>
                      <a:pt x="18" y="153"/>
                    </a:cubicBezTo>
                    <a:cubicBezTo>
                      <a:pt x="13" y="150"/>
                      <a:pt x="9" y="146"/>
                      <a:pt x="5" y="140"/>
                    </a:cubicBezTo>
                    <a:cubicBezTo>
                      <a:pt x="2" y="134"/>
                      <a:pt x="0" y="127"/>
                      <a:pt x="0" y="119"/>
                    </a:cubicBezTo>
                    <a:cubicBezTo>
                      <a:pt x="0" y="49"/>
                      <a:pt x="0" y="49"/>
                      <a:pt x="0" y="49"/>
                    </a:cubicBezTo>
                    <a:cubicBezTo>
                      <a:pt x="0" y="16"/>
                      <a:pt x="25" y="0"/>
                      <a:pt x="74" y="0"/>
                    </a:cubicBezTo>
                    <a:cubicBezTo>
                      <a:pt x="87" y="0"/>
                      <a:pt x="104" y="2"/>
                      <a:pt x="125" y="6"/>
                    </a:cubicBezTo>
                    <a:cubicBezTo>
                      <a:pt x="125" y="35"/>
                      <a:pt x="125" y="35"/>
                      <a:pt x="125" y="35"/>
                    </a:cubicBezTo>
                    <a:cubicBezTo>
                      <a:pt x="106" y="30"/>
                      <a:pt x="89" y="28"/>
                      <a:pt x="75" y="28"/>
                    </a:cubicBezTo>
                    <a:cubicBezTo>
                      <a:pt x="69" y="28"/>
                      <a:pt x="65" y="28"/>
                      <a:pt x="61" y="28"/>
                    </a:cubicBezTo>
                    <a:cubicBezTo>
                      <a:pt x="58" y="29"/>
                      <a:pt x="54" y="29"/>
                      <a:pt x="50" y="31"/>
                    </a:cubicBezTo>
                    <a:cubicBezTo>
                      <a:pt x="46" y="32"/>
                      <a:pt x="43" y="34"/>
                      <a:pt x="41" y="37"/>
                    </a:cubicBezTo>
                    <a:cubicBezTo>
                      <a:pt x="40" y="40"/>
                      <a:pt x="39" y="44"/>
                      <a:pt x="39" y="48"/>
                    </a:cubicBezTo>
                    <a:cubicBezTo>
                      <a:pt x="39" y="116"/>
                      <a:pt x="39" y="116"/>
                      <a:pt x="39" y="116"/>
                    </a:cubicBezTo>
                    <a:cubicBezTo>
                      <a:pt x="39" y="131"/>
                      <a:pt x="52" y="138"/>
                      <a:pt x="78" y="138"/>
                    </a:cubicBezTo>
                    <a:cubicBezTo>
                      <a:pt x="90" y="138"/>
                      <a:pt x="106" y="136"/>
                      <a:pt x="126" y="131"/>
                    </a:cubicBezTo>
                    <a:lnTo>
                      <a:pt x="126" y="16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5" name="Freeform 25"/>
              <p:cNvSpPr>
                <a:spLocks/>
              </p:cNvSpPr>
              <p:nvPr userDrawn="1"/>
            </p:nvSpPr>
            <p:spPr bwMode="auto">
              <a:xfrm>
                <a:off x="5547605" y="776181"/>
                <a:ext cx="377394" cy="481114"/>
              </a:xfrm>
              <a:custGeom>
                <a:avLst/>
                <a:gdLst>
                  <a:gd fmla="*/ 302 w 302" name="T0"/>
                  <a:gd fmla="*/ 385 h 385" name="T1"/>
                  <a:gd fmla="*/ 0 w 302" name="T2"/>
                  <a:gd fmla="*/ 385 h 385" name="T3"/>
                  <a:gd fmla="*/ 0 w 302" name="T4"/>
                  <a:gd fmla="*/ 0 h 385" name="T5"/>
                  <a:gd fmla="*/ 294 w 302" name="T6"/>
                  <a:gd fmla="*/ 0 h 385" name="T7"/>
                  <a:gd fmla="*/ 294 w 302" name="T8"/>
                  <a:gd fmla="*/ 65 h 385" name="T9"/>
                  <a:gd fmla="*/ 94 w 302" name="T10"/>
                  <a:gd fmla="*/ 65 h 385" name="T11"/>
                  <a:gd fmla="*/ 94 w 302" name="T12"/>
                  <a:gd fmla="*/ 154 h 385" name="T13"/>
                  <a:gd fmla="*/ 275 w 302" name="T14"/>
                  <a:gd fmla="*/ 154 h 385" name="T15"/>
                  <a:gd fmla="*/ 275 w 302" name="T16"/>
                  <a:gd fmla="*/ 219 h 385" name="T17"/>
                  <a:gd fmla="*/ 94 w 302" name="T18"/>
                  <a:gd fmla="*/ 219 h 385" name="T19"/>
                  <a:gd fmla="*/ 94 w 302" name="T20"/>
                  <a:gd fmla="*/ 320 h 385" name="T21"/>
                  <a:gd fmla="*/ 302 w 302" name="T22"/>
                  <a:gd fmla="*/ 320 h 385" name="T23"/>
                  <a:gd fmla="*/ 302 w 302"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302">
                    <a:moveTo>
                      <a:pt x="302" y="385"/>
                    </a:moveTo>
                    <a:lnTo>
                      <a:pt x="0" y="385"/>
                    </a:lnTo>
                    <a:lnTo>
                      <a:pt x="0" y="0"/>
                    </a:lnTo>
                    <a:lnTo>
                      <a:pt x="294" y="0"/>
                    </a:lnTo>
                    <a:lnTo>
                      <a:pt x="294" y="65"/>
                    </a:lnTo>
                    <a:lnTo>
                      <a:pt x="94" y="65"/>
                    </a:lnTo>
                    <a:lnTo>
                      <a:pt x="94" y="154"/>
                    </a:lnTo>
                    <a:lnTo>
                      <a:pt x="275" y="154"/>
                    </a:lnTo>
                    <a:lnTo>
                      <a:pt x="275" y="219"/>
                    </a:lnTo>
                    <a:lnTo>
                      <a:pt x="94" y="219"/>
                    </a:lnTo>
                    <a:lnTo>
                      <a:pt x="94" y="320"/>
                    </a:lnTo>
                    <a:lnTo>
                      <a:pt x="302" y="320"/>
                    </a:lnTo>
                    <a:lnTo>
                      <a:pt x="302"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6" name="Freeform 26"/>
              <p:cNvSpPr>
                <a:spLocks/>
              </p:cNvSpPr>
              <p:nvPr userDrawn="1"/>
            </p:nvSpPr>
            <p:spPr bwMode="auto">
              <a:xfrm>
                <a:off x="5998431" y="767433"/>
                <a:ext cx="394888" cy="499859"/>
              </a:xfrm>
              <a:custGeom>
                <a:avLst/>
                <a:gdLst>
                  <a:gd fmla="*/ 131 w 131" name="T0"/>
                  <a:gd fmla="*/ 107 h 166" name="T1"/>
                  <a:gd fmla="*/ 131 w 131" name="T2"/>
                  <a:gd fmla="*/ 117 h 166" name="T3"/>
                  <a:gd fmla="*/ 126 w 131" name="T4"/>
                  <a:gd fmla="*/ 141 h 166" name="T5"/>
                  <a:gd fmla="*/ 110 w 131" name="T6"/>
                  <a:gd fmla="*/ 156 h 166" name="T7"/>
                  <a:gd fmla="*/ 88 w 131" name="T8"/>
                  <a:gd fmla="*/ 163 h 166" name="T9"/>
                  <a:gd fmla="*/ 60 w 131" name="T10"/>
                  <a:gd fmla="*/ 166 h 166" name="T11"/>
                  <a:gd fmla="*/ 3 w 131" name="T12"/>
                  <a:gd fmla="*/ 161 h 166" name="T13"/>
                  <a:gd fmla="*/ 3 w 131" name="T14"/>
                  <a:gd fmla="*/ 132 h 166" name="T15"/>
                  <a:gd fmla="*/ 60 w 131" name="T16"/>
                  <a:gd fmla="*/ 138 h 166" name="T17"/>
                  <a:gd fmla="*/ 92 w 131" name="T18"/>
                  <a:gd fmla="*/ 122 h 166" name="T19"/>
                  <a:gd fmla="*/ 92 w 131" name="T20"/>
                  <a:gd fmla="*/ 111 h 166" name="T21"/>
                  <a:gd fmla="*/ 88 w 131" name="T22"/>
                  <a:gd fmla="*/ 100 h 166" name="T23"/>
                  <a:gd fmla="*/ 71 w 131" name="T24"/>
                  <a:gd fmla="*/ 95 h 166" name="T25"/>
                  <a:gd fmla="*/ 52 w 131" name="T26"/>
                  <a:gd fmla="*/ 95 h 166" name="T27"/>
                  <a:gd fmla="*/ 0 w 131" name="T28"/>
                  <a:gd fmla="*/ 53 h 166" name="T29"/>
                  <a:gd fmla="*/ 0 w 131" name="T30"/>
                  <a:gd fmla="*/ 41 h 166" name="T31"/>
                  <a:gd fmla="*/ 17 w 131" name="T32"/>
                  <a:gd fmla="*/ 10 h 166" name="T33"/>
                  <a:gd fmla="*/ 73 w 131" name="T34"/>
                  <a:gd fmla="*/ 0 h 166" name="T35"/>
                  <a:gd fmla="*/ 123 w 131" name="T36"/>
                  <a:gd fmla="*/ 4 h 166" name="T37"/>
                  <a:gd fmla="*/ 123 w 131" name="T38"/>
                  <a:gd fmla="*/ 32 h 166" name="T39"/>
                  <a:gd fmla="*/ 71 w 131" name="T40"/>
                  <a:gd fmla="*/ 28 h 166" name="T41"/>
                  <a:gd fmla="*/ 45 w 131" name="T42"/>
                  <a:gd fmla="*/ 31 h 166" name="T43"/>
                  <a:gd fmla="*/ 38 w 131" name="T44"/>
                  <a:gd fmla="*/ 42 h 166" name="T45"/>
                  <a:gd fmla="*/ 38 w 131" name="T46"/>
                  <a:gd fmla="*/ 53 h 166" name="T47"/>
                  <a:gd fmla="*/ 59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29" y="135"/>
                      <a:pt x="126" y="141"/>
                    </a:cubicBezTo>
                    <a:cubicBezTo>
                      <a:pt x="122" y="148"/>
                      <a:pt x="117" y="153"/>
                      <a:pt x="110" y="156"/>
                    </a:cubicBezTo>
                    <a:cubicBezTo>
                      <a:pt x="103" y="160"/>
                      <a:pt x="96" y="162"/>
                      <a:pt x="88" y="163"/>
                    </a:cubicBezTo>
                    <a:cubicBezTo>
                      <a:pt x="80" y="165"/>
                      <a:pt x="71" y="166"/>
                      <a:pt x="60" y="166"/>
                    </a:cubicBezTo>
                    <a:cubicBezTo>
                      <a:pt x="44" y="166"/>
                      <a:pt x="25" y="164"/>
                      <a:pt x="3" y="161"/>
                    </a:cubicBezTo>
                    <a:cubicBezTo>
                      <a:pt x="3" y="132"/>
                      <a:pt x="3" y="132"/>
                      <a:pt x="3" y="132"/>
                    </a:cubicBezTo>
                    <a:cubicBezTo>
                      <a:pt x="30" y="136"/>
                      <a:pt x="49" y="138"/>
                      <a:pt x="60" y="138"/>
                    </a:cubicBezTo>
                    <a:cubicBezTo>
                      <a:pt x="81" y="138"/>
                      <a:pt x="92" y="133"/>
                      <a:pt x="92" y="122"/>
                    </a:cubicBezTo>
                    <a:cubicBezTo>
                      <a:pt x="92" y="111"/>
                      <a:pt x="92" y="111"/>
                      <a:pt x="92" y="111"/>
                    </a:cubicBezTo>
                    <a:cubicBezTo>
                      <a:pt x="92" y="106"/>
                      <a:pt x="91" y="103"/>
                      <a:pt x="88" y="100"/>
                    </a:cubicBezTo>
                    <a:cubicBezTo>
                      <a:pt x="85" y="96"/>
                      <a:pt x="80" y="95"/>
                      <a:pt x="71" y="95"/>
                    </a:cubicBezTo>
                    <a:cubicBezTo>
                      <a:pt x="52" y="95"/>
                      <a:pt x="52" y="95"/>
                      <a:pt x="52" y="95"/>
                    </a:cubicBezTo>
                    <a:cubicBezTo>
                      <a:pt x="17" y="95"/>
                      <a:pt x="0" y="81"/>
                      <a:pt x="0" y="53"/>
                    </a:cubicBezTo>
                    <a:cubicBezTo>
                      <a:pt x="0" y="41"/>
                      <a:pt x="0" y="41"/>
                      <a:pt x="0" y="41"/>
                    </a:cubicBezTo>
                    <a:cubicBezTo>
                      <a:pt x="0" y="27"/>
                      <a:pt x="5" y="17"/>
                      <a:pt x="17" y="10"/>
                    </a:cubicBezTo>
                    <a:cubicBezTo>
                      <a:pt x="29" y="4"/>
                      <a:pt x="47" y="0"/>
                      <a:pt x="73" y="0"/>
                    </a:cubicBezTo>
                    <a:cubicBezTo>
                      <a:pt x="85" y="0"/>
                      <a:pt x="102" y="1"/>
                      <a:pt x="123" y="4"/>
                    </a:cubicBezTo>
                    <a:cubicBezTo>
                      <a:pt x="123" y="32"/>
                      <a:pt x="123" y="32"/>
                      <a:pt x="123" y="32"/>
                    </a:cubicBezTo>
                    <a:cubicBezTo>
                      <a:pt x="98" y="29"/>
                      <a:pt x="81" y="28"/>
                      <a:pt x="71" y="28"/>
                    </a:cubicBezTo>
                    <a:cubicBezTo>
                      <a:pt x="59" y="28"/>
                      <a:pt x="50" y="29"/>
                      <a:pt x="45" y="31"/>
                    </a:cubicBezTo>
                    <a:cubicBezTo>
                      <a:pt x="40" y="33"/>
                      <a:pt x="38" y="37"/>
                      <a:pt x="38" y="42"/>
                    </a:cubicBezTo>
                    <a:cubicBezTo>
                      <a:pt x="38" y="53"/>
                      <a:pt x="38" y="53"/>
                      <a:pt x="38" y="53"/>
                    </a:cubicBezTo>
                    <a:cubicBezTo>
                      <a:pt x="38" y="62"/>
                      <a:pt x="45" y="66"/>
                      <a:pt x="59" y="66"/>
                    </a:cubicBezTo>
                    <a:cubicBezTo>
                      <a:pt x="79" y="66"/>
                      <a:pt x="79" y="66"/>
                      <a:pt x="79" y="66"/>
                    </a:cubicBezTo>
                    <a:cubicBezTo>
                      <a:pt x="97"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grpSp>
        <p:grpSp>
          <p:nvGrpSpPr>
            <p:cNvPr id="36" name="Group 35"/>
            <p:cNvGrpSpPr/>
            <p:nvPr userDrawn="1"/>
          </p:nvGrpSpPr>
          <p:grpSpPr>
            <a:xfrm>
              <a:off x="314326" y="1075660"/>
              <a:ext cx="1843867" cy="369143"/>
              <a:chOff x="1146212" y="1396551"/>
              <a:chExt cx="2484309" cy="497360"/>
            </a:xfrm>
            <a:grpFill/>
          </p:grpSpPr>
          <p:sp>
            <p:nvSpPr>
              <p:cNvPr id="73" name="Freeform 27"/>
              <p:cNvSpPr>
                <a:spLocks/>
              </p:cNvSpPr>
              <p:nvPr userDrawn="1"/>
            </p:nvSpPr>
            <p:spPr bwMode="auto">
              <a:xfrm>
                <a:off x="1146212" y="1396551"/>
                <a:ext cx="443627" cy="497359"/>
              </a:xfrm>
              <a:custGeom>
                <a:avLst/>
                <a:gdLst>
                  <a:gd fmla="*/ 147 w 147" name="T0"/>
                  <a:gd fmla="*/ 155 h 165" name="T1"/>
                  <a:gd fmla="*/ 115 w 147" name="T2"/>
                  <a:gd fmla="*/ 162 h 165" name="T3"/>
                  <a:gd fmla="*/ 80 w 147" name="T4"/>
                  <a:gd fmla="*/ 165 h 165" name="T5"/>
                  <a:gd fmla="*/ 56 w 147" name="T6"/>
                  <a:gd fmla="*/ 164 h 165" name="T7"/>
                  <a:gd fmla="*/ 34 w 147" name="T8"/>
                  <a:gd fmla="*/ 160 h 165" name="T9"/>
                  <a:gd fmla="*/ 16 w 147" name="T10"/>
                  <a:gd fmla="*/ 152 h 165" name="T11"/>
                  <a:gd fmla="*/ 5 w 147" name="T12"/>
                  <a:gd fmla="*/ 138 h 165" name="T13"/>
                  <a:gd fmla="*/ 0 w 147" name="T14"/>
                  <a:gd fmla="*/ 119 h 165" name="T15"/>
                  <a:gd fmla="*/ 0 w 147" name="T16"/>
                  <a:gd fmla="*/ 52 h 165" name="T17"/>
                  <a:gd fmla="*/ 5 w 147" name="T18"/>
                  <a:gd fmla="*/ 30 h 165" name="T19"/>
                  <a:gd fmla="*/ 18 w 147" name="T20"/>
                  <a:gd fmla="*/ 15 h 165" name="T21"/>
                  <a:gd fmla="*/ 37 w 147" name="T22"/>
                  <a:gd fmla="*/ 6 h 165" name="T23"/>
                  <a:gd fmla="*/ 59 w 147" name="T24"/>
                  <a:gd fmla="*/ 1 h 165" name="T25"/>
                  <a:gd fmla="*/ 80 w 147" name="T26"/>
                  <a:gd fmla="*/ 0 h 165" name="T27"/>
                  <a:gd fmla="*/ 146 w 147" name="T28"/>
                  <a:gd fmla="*/ 5 h 165" name="T29"/>
                  <a:gd fmla="*/ 146 w 147" name="T30"/>
                  <a:gd fmla="*/ 34 h 165" name="T31"/>
                  <a:gd fmla="*/ 80 w 147" name="T32"/>
                  <a:gd fmla="*/ 27 h 165" name="T33"/>
                  <a:gd fmla="*/ 39 w 147" name="T34"/>
                  <a:gd fmla="*/ 51 h 165" name="T35"/>
                  <a:gd fmla="*/ 39 w 147" name="T36"/>
                  <a:gd fmla="*/ 116 h 165" name="T37"/>
                  <a:gd fmla="*/ 50 w 147" name="T38"/>
                  <a:gd fmla="*/ 133 h 165" name="T39"/>
                  <a:gd fmla="*/ 84 w 147" name="T40"/>
                  <a:gd fmla="*/ 138 h 165" name="T41"/>
                  <a:gd fmla="*/ 110 w 147" name="T42"/>
                  <a:gd fmla="*/ 134 h 165" name="T43"/>
                  <a:gd fmla="*/ 110 w 147" name="T44"/>
                  <a:gd fmla="*/ 97 h 165" name="T45"/>
                  <a:gd fmla="*/ 84 w 147" name="T46"/>
                  <a:gd fmla="*/ 97 h 165" name="T47"/>
                  <a:gd fmla="*/ 84 w 147" name="T48"/>
                  <a:gd fmla="*/ 71 h 165" name="T49"/>
                  <a:gd fmla="*/ 147 w 147" name="T50"/>
                  <a:gd fmla="*/ 71 h 165" name="T51"/>
                  <a:gd fmla="*/ 147 w 147" name="T52"/>
                  <a:gd fmla="*/ 155 h 165" name="T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65" w="147">
                    <a:moveTo>
                      <a:pt x="147" y="155"/>
                    </a:moveTo>
                    <a:cubicBezTo>
                      <a:pt x="138" y="158"/>
                      <a:pt x="128" y="160"/>
                      <a:pt x="115" y="162"/>
                    </a:cubicBezTo>
                    <a:cubicBezTo>
                      <a:pt x="102" y="164"/>
                      <a:pt x="91" y="165"/>
                      <a:pt x="80" y="165"/>
                    </a:cubicBezTo>
                    <a:cubicBezTo>
                      <a:pt x="71" y="165"/>
                      <a:pt x="63" y="165"/>
                      <a:pt x="56" y="164"/>
                    </a:cubicBezTo>
                    <a:cubicBezTo>
                      <a:pt x="49" y="163"/>
                      <a:pt x="42" y="162"/>
                      <a:pt x="34" y="160"/>
                    </a:cubicBezTo>
                    <a:cubicBezTo>
                      <a:pt x="27" y="158"/>
                      <a:pt x="21" y="155"/>
                      <a:pt x="16" y="152"/>
                    </a:cubicBezTo>
                    <a:cubicBezTo>
                      <a:pt x="11" y="148"/>
                      <a:pt x="8" y="144"/>
                      <a:pt x="5" y="138"/>
                    </a:cubicBezTo>
                    <a:cubicBezTo>
                      <a:pt x="2" y="133"/>
                      <a:pt x="0" y="126"/>
                      <a:pt x="0" y="119"/>
                    </a:cubicBezTo>
                    <a:cubicBezTo>
                      <a:pt x="0" y="52"/>
                      <a:pt x="0" y="52"/>
                      <a:pt x="0" y="52"/>
                    </a:cubicBezTo>
                    <a:cubicBezTo>
                      <a:pt x="0" y="43"/>
                      <a:pt x="2" y="36"/>
                      <a:pt x="5" y="30"/>
                    </a:cubicBezTo>
                    <a:cubicBezTo>
                      <a:pt x="9" y="23"/>
                      <a:pt x="13" y="18"/>
                      <a:pt x="18" y="15"/>
                    </a:cubicBezTo>
                    <a:cubicBezTo>
                      <a:pt x="24" y="11"/>
                      <a:pt x="30" y="8"/>
                      <a:pt x="37" y="6"/>
                    </a:cubicBezTo>
                    <a:cubicBezTo>
                      <a:pt x="45" y="3"/>
                      <a:pt x="52" y="2"/>
                      <a:pt x="59" y="1"/>
                    </a:cubicBezTo>
                    <a:cubicBezTo>
                      <a:pt x="66" y="0"/>
                      <a:pt x="73" y="0"/>
                      <a:pt x="80" y="0"/>
                    </a:cubicBezTo>
                    <a:cubicBezTo>
                      <a:pt x="103" y="0"/>
                      <a:pt x="125" y="1"/>
                      <a:pt x="146" y="5"/>
                    </a:cubicBezTo>
                    <a:cubicBezTo>
                      <a:pt x="146" y="34"/>
                      <a:pt x="146" y="34"/>
                      <a:pt x="146" y="34"/>
                    </a:cubicBezTo>
                    <a:cubicBezTo>
                      <a:pt x="126" y="29"/>
                      <a:pt x="104" y="27"/>
                      <a:pt x="80" y="27"/>
                    </a:cubicBezTo>
                    <a:cubicBezTo>
                      <a:pt x="53" y="27"/>
                      <a:pt x="39" y="35"/>
                      <a:pt x="39" y="51"/>
                    </a:cubicBezTo>
                    <a:cubicBezTo>
                      <a:pt x="39" y="116"/>
                      <a:pt x="39" y="116"/>
                      <a:pt x="39" y="116"/>
                    </a:cubicBezTo>
                    <a:cubicBezTo>
                      <a:pt x="39" y="124"/>
                      <a:pt x="43" y="130"/>
                      <a:pt x="50" y="133"/>
                    </a:cubicBezTo>
                    <a:cubicBezTo>
                      <a:pt x="58" y="136"/>
                      <a:pt x="69" y="138"/>
                      <a:pt x="84" y="138"/>
                    </a:cubicBezTo>
                    <a:cubicBezTo>
                      <a:pt x="92" y="138"/>
                      <a:pt x="101" y="136"/>
                      <a:pt x="110" y="134"/>
                    </a:cubicBezTo>
                    <a:cubicBezTo>
                      <a:pt x="110" y="97"/>
                      <a:pt x="110" y="97"/>
                      <a:pt x="110" y="97"/>
                    </a:cubicBezTo>
                    <a:cubicBezTo>
                      <a:pt x="84" y="97"/>
                      <a:pt x="84" y="97"/>
                      <a:pt x="84" y="97"/>
                    </a:cubicBezTo>
                    <a:cubicBezTo>
                      <a:pt x="84" y="71"/>
                      <a:pt x="84" y="71"/>
                      <a:pt x="84" y="71"/>
                    </a:cubicBezTo>
                    <a:cubicBezTo>
                      <a:pt x="147" y="71"/>
                      <a:pt x="147" y="71"/>
                      <a:pt x="147" y="71"/>
                    </a:cubicBezTo>
                    <a:lnTo>
                      <a:pt x="147" y="15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4" name="Freeform 28"/>
              <p:cNvSpPr>
                <a:spLocks noEditPoints="1"/>
              </p:cNvSpPr>
              <p:nvPr userDrawn="1"/>
            </p:nvSpPr>
            <p:spPr bwMode="auto">
              <a:xfrm>
                <a:off x="1697852" y="1402799"/>
                <a:ext cx="431129" cy="484862"/>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1 w 143" name="T34"/>
                  <a:gd fmla="*/ 28 h 161" name="T35"/>
                  <a:gd fmla="*/ 38 w 143" name="T36"/>
                  <a:gd fmla="*/ 28 h 161" name="T37"/>
                  <a:gd fmla="*/ 38 w 143" name="T38"/>
                  <a:gd fmla="*/ 72 h 161" name="T39"/>
                  <a:gd fmla="*/ 71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8" y="3"/>
                      <a:pt x="118" y="8"/>
                    </a:cubicBezTo>
                    <a:cubicBezTo>
                      <a:pt x="128" y="13"/>
                      <a:pt x="133" y="22"/>
                      <a:pt x="133" y="34"/>
                    </a:cubicBezTo>
                    <a:cubicBezTo>
                      <a:pt x="133" y="62"/>
                      <a:pt x="133" y="62"/>
                      <a:pt x="133" y="62"/>
                    </a:cubicBezTo>
                    <a:cubicBezTo>
                      <a:pt x="133" y="72"/>
                      <a:pt x="129" y="79"/>
                      <a:pt x="122" y="85"/>
                    </a:cubicBezTo>
                    <a:cubicBezTo>
                      <a:pt x="115" y="90"/>
                      <a:pt x="106" y="93"/>
                      <a:pt x="96" y="95"/>
                    </a:cubicBezTo>
                    <a:lnTo>
                      <a:pt x="143" y="161"/>
                    </a:lnTo>
                    <a:close/>
                    <a:moveTo>
                      <a:pt x="95" y="55"/>
                    </a:moveTo>
                    <a:cubicBezTo>
                      <a:pt x="95" y="43"/>
                      <a:pt x="95" y="43"/>
                      <a:pt x="95" y="43"/>
                    </a:cubicBezTo>
                    <a:cubicBezTo>
                      <a:pt x="95" y="37"/>
                      <a:pt x="93" y="33"/>
                      <a:pt x="90" y="31"/>
                    </a:cubicBezTo>
                    <a:cubicBezTo>
                      <a:pt x="86" y="29"/>
                      <a:pt x="80" y="28"/>
                      <a:pt x="71" y="28"/>
                    </a:cubicBezTo>
                    <a:cubicBezTo>
                      <a:pt x="38" y="28"/>
                      <a:pt x="38" y="28"/>
                      <a:pt x="38" y="28"/>
                    </a:cubicBezTo>
                    <a:cubicBezTo>
                      <a:pt x="38" y="72"/>
                      <a:pt x="38" y="72"/>
                      <a:pt x="38" y="72"/>
                    </a:cubicBezTo>
                    <a:cubicBezTo>
                      <a:pt x="71" y="72"/>
                      <a:pt x="71" y="72"/>
                      <a:pt x="71" y="72"/>
                    </a:cubicBezTo>
                    <a:cubicBezTo>
                      <a:pt x="80" y="72"/>
                      <a:pt x="87" y="71"/>
                      <a:pt x="90" y="69"/>
                    </a:cubicBezTo>
                    <a:cubicBezTo>
                      <a:pt x="93" y="66"/>
                      <a:pt x="95" y="61"/>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5" name="Freeform 29"/>
              <p:cNvSpPr>
                <a:spLocks noEditPoints="1"/>
              </p:cNvSpPr>
              <p:nvPr userDrawn="1"/>
            </p:nvSpPr>
            <p:spPr bwMode="auto">
              <a:xfrm>
                <a:off x="2188536" y="1396552"/>
                <a:ext cx="458622" cy="497359"/>
              </a:xfrm>
              <a:custGeom>
                <a:avLst/>
                <a:gdLst>
                  <a:gd fmla="*/ 152 w 152" name="T0"/>
                  <a:gd fmla="*/ 48 h 165" name="T1"/>
                  <a:gd fmla="*/ 152 w 152" name="T2"/>
                  <a:gd fmla="*/ 119 h 165" name="T3"/>
                  <a:gd fmla="*/ 145 w 152" name="T4"/>
                  <a:gd fmla="*/ 142 h 165" name="T5"/>
                  <a:gd fmla="*/ 126 w 152" name="T6"/>
                  <a:gd fmla="*/ 156 h 165" name="T7"/>
                  <a:gd fmla="*/ 102 w 152" name="T8"/>
                  <a:gd fmla="*/ 163 h 165" name="T9"/>
                  <a:gd fmla="*/ 76 w 152" name="T10"/>
                  <a:gd fmla="*/ 165 h 165" name="T11"/>
                  <a:gd fmla="*/ 52 w 152" name="T12"/>
                  <a:gd fmla="*/ 163 h 165" name="T13"/>
                  <a:gd fmla="*/ 28 w 152" name="T14"/>
                  <a:gd fmla="*/ 157 h 165" name="T15"/>
                  <a:gd fmla="*/ 8 w 152" name="T16"/>
                  <a:gd fmla="*/ 143 h 165" name="T17"/>
                  <a:gd fmla="*/ 0 w 152" name="T18"/>
                  <a:gd fmla="*/ 119 h 165" name="T19"/>
                  <a:gd fmla="*/ 0 w 152" name="T20"/>
                  <a:gd fmla="*/ 48 h 165" name="T21"/>
                  <a:gd fmla="*/ 6 w 152" name="T22"/>
                  <a:gd fmla="*/ 27 h 165" name="T23"/>
                  <a:gd fmla="*/ 19 w 152" name="T24"/>
                  <a:gd fmla="*/ 12 h 165" name="T25"/>
                  <a:gd fmla="*/ 38 w 152" name="T26"/>
                  <a:gd fmla="*/ 4 h 165" name="T27"/>
                  <a:gd fmla="*/ 58 w 152" name="T28"/>
                  <a:gd fmla="*/ 0 h 165" name="T29"/>
                  <a:gd fmla="*/ 76 w 152" name="T30"/>
                  <a:gd fmla="*/ 0 h 165" name="T31"/>
                  <a:gd fmla="*/ 95 w 152" name="T32"/>
                  <a:gd fmla="*/ 0 h 165" name="T33"/>
                  <a:gd fmla="*/ 115 w 152" name="T34"/>
                  <a:gd fmla="*/ 4 h 165" name="T35"/>
                  <a:gd fmla="*/ 134 w 152" name="T36"/>
                  <a:gd fmla="*/ 12 h 165" name="T37"/>
                  <a:gd fmla="*/ 147 w 152" name="T38"/>
                  <a:gd fmla="*/ 27 h 165" name="T39"/>
                  <a:gd fmla="*/ 152 w 152" name="T40"/>
                  <a:gd fmla="*/ 48 h 165" name="T41"/>
                  <a:gd fmla="*/ 114 w 152" name="T42"/>
                  <a:gd fmla="*/ 119 h 165" name="T43"/>
                  <a:gd fmla="*/ 114 w 152" name="T44"/>
                  <a:gd fmla="*/ 48 h 165" name="T45"/>
                  <a:gd fmla="*/ 104 w 152" name="T46"/>
                  <a:gd fmla="*/ 32 h 165" name="T47"/>
                  <a:gd fmla="*/ 76 w 152" name="T48"/>
                  <a:gd fmla="*/ 27 h 165" name="T49"/>
                  <a:gd fmla="*/ 48 w 152" name="T50"/>
                  <a:gd fmla="*/ 32 h 165" name="T51"/>
                  <a:gd fmla="*/ 39 w 152" name="T52"/>
                  <a:gd fmla="*/ 48 h 165" name="T53"/>
                  <a:gd fmla="*/ 39 w 152" name="T54"/>
                  <a:gd fmla="*/ 119 h 165" name="T55"/>
                  <a:gd fmla="*/ 42 w 152" name="T56"/>
                  <a:gd fmla="*/ 129 h 165" name="T57"/>
                  <a:gd fmla="*/ 51 w 152" name="T58"/>
                  <a:gd fmla="*/ 135 h 165" name="T59"/>
                  <a:gd fmla="*/ 63 w 152" name="T60"/>
                  <a:gd fmla="*/ 137 h 165" name="T61"/>
                  <a:gd fmla="*/ 77 w 152" name="T62"/>
                  <a:gd fmla="*/ 138 h 165" name="T63"/>
                  <a:gd fmla="*/ 90 w 152" name="T64"/>
                  <a:gd fmla="*/ 137 h 165" name="T65"/>
                  <a:gd fmla="*/ 102 w 152" name="T66"/>
                  <a:gd fmla="*/ 135 h 165" name="T67"/>
                  <a:gd fmla="*/ 111 w 152" name="T68"/>
                  <a:gd fmla="*/ 129 h 165" name="T69"/>
                  <a:gd fmla="*/ 114 w 152" name="T70"/>
                  <a:gd fmla="*/ 119 h 165"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5" w="152">
                    <a:moveTo>
                      <a:pt x="152" y="48"/>
                    </a:moveTo>
                    <a:cubicBezTo>
                      <a:pt x="152" y="119"/>
                      <a:pt x="152" y="119"/>
                      <a:pt x="152" y="119"/>
                    </a:cubicBezTo>
                    <a:cubicBezTo>
                      <a:pt x="152" y="128"/>
                      <a:pt x="150" y="135"/>
                      <a:pt x="145" y="142"/>
                    </a:cubicBezTo>
                    <a:cubicBezTo>
                      <a:pt x="141" y="148"/>
                      <a:pt x="134" y="153"/>
                      <a:pt x="126" y="156"/>
                    </a:cubicBezTo>
                    <a:cubicBezTo>
                      <a:pt x="118" y="159"/>
                      <a:pt x="110" y="162"/>
                      <a:pt x="102" y="163"/>
                    </a:cubicBezTo>
                    <a:cubicBezTo>
                      <a:pt x="94" y="164"/>
                      <a:pt x="85" y="165"/>
                      <a:pt x="76" y="165"/>
                    </a:cubicBezTo>
                    <a:cubicBezTo>
                      <a:pt x="68" y="165"/>
                      <a:pt x="60" y="164"/>
                      <a:pt x="52" y="163"/>
                    </a:cubicBezTo>
                    <a:cubicBezTo>
                      <a:pt x="45" y="162"/>
                      <a:pt x="37" y="160"/>
                      <a:pt x="28" y="157"/>
                    </a:cubicBezTo>
                    <a:cubicBezTo>
                      <a:pt x="20" y="154"/>
                      <a:pt x="13" y="150"/>
                      <a:pt x="8" y="143"/>
                    </a:cubicBezTo>
                    <a:cubicBezTo>
                      <a:pt x="3" y="136"/>
                      <a:pt x="0" y="128"/>
                      <a:pt x="0" y="119"/>
                    </a:cubicBezTo>
                    <a:cubicBezTo>
                      <a:pt x="0" y="48"/>
                      <a:pt x="0" y="48"/>
                      <a:pt x="0" y="48"/>
                    </a:cubicBezTo>
                    <a:cubicBezTo>
                      <a:pt x="0" y="40"/>
                      <a:pt x="2" y="33"/>
                      <a:pt x="6" y="27"/>
                    </a:cubicBezTo>
                    <a:cubicBezTo>
                      <a:pt x="10" y="20"/>
                      <a:pt x="14" y="16"/>
                      <a:pt x="19" y="12"/>
                    </a:cubicBezTo>
                    <a:cubicBezTo>
                      <a:pt x="24" y="9"/>
                      <a:pt x="31" y="6"/>
                      <a:pt x="38" y="4"/>
                    </a:cubicBezTo>
                    <a:cubicBezTo>
                      <a:pt x="46" y="2"/>
                      <a:pt x="52" y="1"/>
                      <a:pt x="58" y="0"/>
                    </a:cubicBezTo>
                    <a:cubicBezTo>
                      <a:pt x="64" y="0"/>
                      <a:pt x="70" y="0"/>
                      <a:pt x="76" y="0"/>
                    </a:cubicBezTo>
                    <a:cubicBezTo>
                      <a:pt x="83" y="0"/>
                      <a:pt x="89" y="0"/>
                      <a:pt x="95" y="0"/>
                    </a:cubicBezTo>
                    <a:cubicBezTo>
                      <a:pt x="101" y="1"/>
                      <a:pt x="107" y="2"/>
                      <a:pt x="115" y="4"/>
                    </a:cubicBezTo>
                    <a:cubicBezTo>
                      <a:pt x="122" y="6"/>
                      <a:pt x="128" y="9"/>
                      <a:pt x="134" y="12"/>
                    </a:cubicBezTo>
                    <a:cubicBezTo>
                      <a:pt x="139" y="16"/>
                      <a:pt x="143" y="20"/>
                      <a:pt x="147" y="27"/>
                    </a:cubicBezTo>
                    <a:cubicBezTo>
                      <a:pt x="151" y="33"/>
                      <a:pt x="152" y="40"/>
                      <a:pt x="152" y="48"/>
                    </a:cubicBezTo>
                    <a:close/>
                    <a:moveTo>
                      <a:pt x="114" y="119"/>
                    </a:moveTo>
                    <a:cubicBezTo>
                      <a:pt x="114" y="48"/>
                      <a:pt x="114" y="48"/>
                      <a:pt x="114" y="48"/>
                    </a:cubicBezTo>
                    <a:cubicBezTo>
                      <a:pt x="114" y="40"/>
                      <a:pt x="111" y="35"/>
                      <a:pt x="104" y="32"/>
                    </a:cubicBezTo>
                    <a:cubicBezTo>
                      <a:pt x="98" y="29"/>
                      <a:pt x="89" y="27"/>
                      <a:pt x="76" y="27"/>
                    </a:cubicBezTo>
                    <a:cubicBezTo>
                      <a:pt x="64" y="27"/>
                      <a:pt x="54" y="29"/>
                      <a:pt x="48" y="32"/>
                    </a:cubicBezTo>
                    <a:cubicBezTo>
                      <a:pt x="42" y="35"/>
                      <a:pt x="39" y="40"/>
                      <a:pt x="39" y="48"/>
                    </a:cubicBezTo>
                    <a:cubicBezTo>
                      <a:pt x="39" y="119"/>
                      <a:pt x="39" y="119"/>
                      <a:pt x="39" y="119"/>
                    </a:cubicBezTo>
                    <a:cubicBezTo>
                      <a:pt x="39" y="123"/>
                      <a:pt x="40" y="126"/>
                      <a:pt x="42" y="129"/>
                    </a:cubicBezTo>
                    <a:cubicBezTo>
                      <a:pt x="44" y="132"/>
                      <a:pt x="47" y="133"/>
                      <a:pt x="51" y="135"/>
                    </a:cubicBezTo>
                    <a:cubicBezTo>
                      <a:pt x="55" y="136"/>
                      <a:pt x="59" y="137"/>
                      <a:pt x="63" y="137"/>
                    </a:cubicBezTo>
                    <a:cubicBezTo>
                      <a:pt x="67" y="137"/>
                      <a:pt x="71" y="138"/>
                      <a:pt x="77" y="138"/>
                    </a:cubicBezTo>
                    <a:cubicBezTo>
                      <a:pt x="82" y="138"/>
                      <a:pt x="87" y="137"/>
                      <a:pt x="90" y="137"/>
                    </a:cubicBezTo>
                    <a:cubicBezTo>
                      <a:pt x="94" y="137"/>
                      <a:pt x="98" y="136"/>
                      <a:pt x="102" y="135"/>
                    </a:cubicBezTo>
                    <a:cubicBezTo>
                      <a:pt x="106" y="133"/>
                      <a:pt x="109" y="132"/>
                      <a:pt x="111" y="129"/>
                    </a:cubicBezTo>
                    <a:cubicBezTo>
                      <a:pt x="113" y="126"/>
                      <a:pt x="114" y="123"/>
                      <a:pt x="114"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6" name="Freeform 30"/>
              <p:cNvSpPr>
                <a:spLocks/>
              </p:cNvSpPr>
              <p:nvPr userDrawn="1"/>
            </p:nvSpPr>
            <p:spPr bwMode="auto">
              <a:xfrm>
                <a:off x="2736993" y="1402799"/>
                <a:ext cx="418634" cy="491111"/>
              </a:xfrm>
              <a:custGeom>
                <a:avLst/>
                <a:gdLst>
                  <a:gd fmla="*/ 139 w 139" name="T0"/>
                  <a:gd fmla="*/ 0 h 163" name="T1"/>
                  <a:gd fmla="*/ 139 w 139" name="T2"/>
                  <a:gd fmla="*/ 117 h 163" name="T3"/>
                  <a:gd fmla="*/ 70 w 139" name="T4"/>
                  <a:gd fmla="*/ 163 h 163" name="T5"/>
                  <a:gd fmla="*/ 0 w 139" name="T6"/>
                  <a:gd fmla="*/ 117 h 163" name="T7"/>
                  <a:gd fmla="*/ 0 w 139" name="T8"/>
                  <a:gd fmla="*/ 0 h 163" name="T9"/>
                  <a:gd fmla="*/ 39 w 139" name="T10"/>
                  <a:gd fmla="*/ 0 h 163" name="T11"/>
                  <a:gd fmla="*/ 39 w 139" name="T12"/>
                  <a:gd fmla="*/ 117 h 163" name="T13"/>
                  <a:gd fmla="*/ 46 w 139" name="T14"/>
                  <a:gd fmla="*/ 132 h 163" name="T15"/>
                  <a:gd fmla="*/ 70 w 139" name="T16"/>
                  <a:gd fmla="*/ 136 h 163" name="T17"/>
                  <a:gd fmla="*/ 94 w 139" name="T18"/>
                  <a:gd fmla="*/ 132 h 163" name="T19"/>
                  <a:gd fmla="*/ 101 w 139" name="T20"/>
                  <a:gd fmla="*/ 117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70" y="163"/>
                    </a:cubicBezTo>
                    <a:cubicBezTo>
                      <a:pt x="23" y="163"/>
                      <a:pt x="0" y="148"/>
                      <a:pt x="0" y="117"/>
                    </a:cubicBezTo>
                    <a:cubicBezTo>
                      <a:pt x="0" y="0"/>
                      <a:pt x="0" y="0"/>
                      <a:pt x="0" y="0"/>
                    </a:cubicBezTo>
                    <a:cubicBezTo>
                      <a:pt x="39" y="0"/>
                      <a:pt x="39" y="0"/>
                      <a:pt x="39" y="0"/>
                    </a:cubicBezTo>
                    <a:cubicBezTo>
                      <a:pt x="39" y="117"/>
                      <a:pt x="39" y="117"/>
                      <a:pt x="39" y="117"/>
                    </a:cubicBezTo>
                    <a:cubicBezTo>
                      <a:pt x="39" y="124"/>
                      <a:pt x="41" y="129"/>
                      <a:pt x="46" y="132"/>
                    </a:cubicBezTo>
                    <a:cubicBezTo>
                      <a:pt x="51" y="134"/>
                      <a:pt x="59" y="136"/>
                      <a:pt x="70" y="136"/>
                    </a:cubicBezTo>
                    <a:cubicBezTo>
                      <a:pt x="81" y="136"/>
                      <a:pt x="89" y="134"/>
                      <a:pt x="94" y="132"/>
                    </a:cubicBezTo>
                    <a:cubicBezTo>
                      <a:pt x="98" y="129"/>
                      <a:pt x="101" y="124"/>
                      <a:pt x="101" y="117"/>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7" name="Freeform 31"/>
              <p:cNvSpPr>
                <a:spLocks noEditPoints="1"/>
              </p:cNvSpPr>
              <p:nvPr userDrawn="1"/>
            </p:nvSpPr>
            <p:spPr bwMode="auto">
              <a:xfrm>
                <a:off x="3244380" y="1402797"/>
                <a:ext cx="386141" cy="484862"/>
              </a:xfrm>
              <a:custGeom>
                <a:avLst/>
                <a:gdLst>
                  <a:gd fmla="*/ 128 w 128" name="T0"/>
                  <a:gd fmla="*/ 37 h 161" name="T1"/>
                  <a:gd fmla="*/ 128 w 128" name="T2"/>
                  <a:gd fmla="*/ 67 h 161" name="T3"/>
                  <a:gd fmla="*/ 112 w 128" name="T4"/>
                  <a:gd fmla="*/ 100 h 161" name="T5"/>
                  <a:gd fmla="*/ 60 w 128" name="T6"/>
                  <a:gd fmla="*/ 108 h 161" name="T7"/>
                  <a:gd fmla="*/ 39 w 128" name="T8"/>
                  <a:gd fmla="*/ 108 h 161" name="T9"/>
                  <a:gd fmla="*/ 39 w 128" name="T10"/>
                  <a:gd fmla="*/ 161 h 161" name="T11"/>
                  <a:gd fmla="*/ 0 w 128" name="T12"/>
                  <a:gd fmla="*/ 161 h 161" name="T13"/>
                  <a:gd fmla="*/ 0 w 128" name="T14"/>
                  <a:gd fmla="*/ 0 h 161" name="T15"/>
                  <a:gd fmla="*/ 65 w 128" name="T16"/>
                  <a:gd fmla="*/ 0 h 161" name="T17"/>
                  <a:gd fmla="*/ 113 w 128" name="T18"/>
                  <a:gd fmla="*/ 8 h 161" name="T19"/>
                  <a:gd fmla="*/ 128 w 128" name="T20"/>
                  <a:gd fmla="*/ 37 h 161" name="T21"/>
                  <a:gd fmla="*/ 91 w 128" name="T22"/>
                  <a:gd fmla="*/ 66 h 161" name="T23"/>
                  <a:gd fmla="*/ 91 w 128" name="T24"/>
                  <a:gd fmla="*/ 40 h 161" name="T25"/>
                  <a:gd fmla="*/ 85 w 128" name="T26"/>
                  <a:gd fmla="*/ 30 h 161" name="T27"/>
                  <a:gd fmla="*/ 63 w 128" name="T28"/>
                  <a:gd fmla="*/ 28 h 161" name="T29"/>
                  <a:gd fmla="*/ 39 w 128" name="T30"/>
                  <a:gd fmla="*/ 28 h 161" name="T31"/>
                  <a:gd fmla="*/ 39 w 128" name="T32"/>
                  <a:gd fmla="*/ 82 h 161" name="T33"/>
                  <a:gd fmla="*/ 63 w 128" name="T34"/>
                  <a:gd fmla="*/ 82 h 161" name="T35"/>
                  <a:gd fmla="*/ 85 w 128" name="T36"/>
                  <a:gd fmla="*/ 78 h 161" name="T37"/>
                  <a:gd fmla="*/ 91 w 128" name="T38"/>
                  <a:gd fmla="*/ 66 h 161"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1" w="128">
                    <a:moveTo>
                      <a:pt x="128" y="37"/>
                    </a:moveTo>
                    <a:cubicBezTo>
                      <a:pt x="128" y="67"/>
                      <a:pt x="128" y="67"/>
                      <a:pt x="128" y="67"/>
                    </a:cubicBezTo>
                    <a:cubicBezTo>
                      <a:pt x="128" y="83"/>
                      <a:pt x="123" y="94"/>
                      <a:pt x="112" y="100"/>
                    </a:cubicBezTo>
                    <a:cubicBezTo>
                      <a:pt x="102" y="106"/>
                      <a:pt x="84" y="108"/>
                      <a:pt x="60" y="108"/>
                    </a:cubicBezTo>
                    <a:cubicBezTo>
                      <a:pt x="39" y="108"/>
                      <a:pt x="39" y="108"/>
                      <a:pt x="39" y="108"/>
                    </a:cubicBezTo>
                    <a:cubicBezTo>
                      <a:pt x="39" y="161"/>
                      <a:pt x="39" y="161"/>
                      <a:pt x="39" y="161"/>
                    </a:cubicBezTo>
                    <a:cubicBezTo>
                      <a:pt x="0" y="161"/>
                      <a:pt x="0" y="161"/>
                      <a:pt x="0" y="161"/>
                    </a:cubicBezTo>
                    <a:cubicBezTo>
                      <a:pt x="0" y="0"/>
                      <a:pt x="0" y="0"/>
                      <a:pt x="0" y="0"/>
                    </a:cubicBezTo>
                    <a:cubicBezTo>
                      <a:pt x="65" y="0"/>
                      <a:pt x="65" y="0"/>
                      <a:pt x="65" y="0"/>
                    </a:cubicBezTo>
                    <a:cubicBezTo>
                      <a:pt x="87" y="0"/>
                      <a:pt x="103" y="3"/>
                      <a:pt x="113" y="8"/>
                    </a:cubicBezTo>
                    <a:cubicBezTo>
                      <a:pt x="123" y="13"/>
                      <a:pt x="128" y="23"/>
                      <a:pt x="128" y="37"/>
                    </a:cubicBezTo>
                    <a:close/>
                    <a:moveTo>
                      <a:pt x="91" y="66"/>
                    </a:moveTo>
                    <a:cubicBezTo>
                      <a:pt x="91" y="40"/>
                      <a:pt x="91" y="40"/>
                      <a:pt x="91" y="40"/>
                    </a:cubicBezTo>
                    <a:cubicBezTo>
                      <a:pt x="91" y="35"/>
                      <a:pt x="89" y="32"/>
                      <a:pt x="85" y="30"/>
                    </a:cubicBezTo>
                    <a:cubicBezTo>
                      <a:pt x="81" y="29"/>
                      <a:pt x="73" y="28"/>
                      <a:pt x="63" y="28"/>
                    </a:cubicBezTo>
                    <a:cubicBezTo>
                      <a:pt x="39" y="28"/>
                      <a:pt x="39" y="28"/>
                      <a:pt x="39" y="28"/>
                    </a:cubicBezTo>
                    <a:cubicBezTo>
                      <a:pt x="39" y="82"/>
                      <a:pt x="39" y="82"/>
                      <a:pt x="39" y="82"/>
                    </a:cubicBezTo>
                    <a:cubicBezTo>
                      <a:pt x="63" y="82"/>
                      <a:pt x="63" y="82"/>
                      <a:pt x="63" y="82"/>
                    </a:cubicBezTo>
                    <a:cubicBezTo>
                      <a:pt x="73" y="82"/>
                      <a:pt x="80" y="81"/>
                      <a:pt x="85" y="78"/>
                    </a:cubicBezTo>
                    <a:cubicBezTo>
                      <a:pt x="89" y="76"/>
                      <a:pt x="91" y="72"/>
                      <a:pt x="91" y="6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grpSp>
        <p:grpSp>
          <p:nvGrpSpPr>
            <p:cNvPr id="37" name="Group 36"/>
            <p:cNvGrpSpPr/>
            <p:nvPr userDrawn="1"/>
          </p:nvGrpSpPr>
          <p:grpSpPr>
            <a:xfrm>
              <a:off x="314326" y="209071"/>
              <a:ext cx="2791230" cy="369145"/>
              <a:chOff x="314326" y="326116"/>
              <a:chExt cx="3760726" cy="497363"/>
            </a:xfrm>
            <a:grpFill/>
          </p:grpSpPr>
          <p:sp>
            <p:nvSpPr>
              <p:cNvPr id="41" name="Freeform 10"/>
              <p:cNvSpPr>
                <a:spLocks/>
              </p:cNvSpPr>
              <p:nvPr userDrawn="1"/>
            </p:nvSpPr>
            <p:spPr bwMode="auto">
              <a:xfrm>
                <a:off x="314326" y="332366"/>
                <a:ext cx="373645" cy="484863"/>
              </a:xfrm>
              <a:custGeom>
                <a:avLst/>
                <a:gdLst>
                  <a:gd fmla="*/ 299 w 299" name="T0"/>
                  <a:gd fmla="*/ 388 h 388" name="T1"/>
                  <a:gd fmla="*/ 0 w 299" name="T2"/>
                  <a:gd fmla="*/ 388 h 388" name="T3"/>
                  <a:gd fmla="*/ 0 w 299" name="T4"/>
                  <a:gd fmla="*/ 0 h 388" name="T5"/>
                  <a:gd fmla="*/ 294 w 299" name="T6"/>
                  <a:gd fmla="*/ 0 h 388" name="T7"/>
                  <a:gd fmla="*/ 294 w 299" name="T8"/>
                  <a:gd fmla="*/ 68 h 388" name="T9"/>
                  <a:gd fmla="*/ 92 w 299" name="T10"/>
                  <a:gd fmla="*/ 68 h 388" name="T11"/>
                  <a:gd fmla="*/ 92 w 299" name="T12"/>
                  <a:gd fmla="*/ 157 h 388" name="T13"/>
                  <a:gd fmla="*/ 275 w 299" name="T14"/>
                  <a:gd fmla="*/ 157 h 388" name="T15"/>
                  <a:gd fmla="*/ 275 w 299" name="T16"/>
                  <a:gd fmla="*/ 222 h 388" name="T17"/>
                  <a:gd fmla="*/ 92 w 299" name="T18"/>
                  <a:gd fmla="*/ 222 h 388" name="T19"/>
                  <a:gd fmla="*/ 92 w 299" name="T20"/>
                  <a:gd fmla="*/ 321 h 388" name="T21"/>
                  <a:gd fmla="*/ 299 w 299" name="T22"/>
                  <a:gd fmla="*/ 321 h 388" name="T23"/>
                  <a:gd fmla="*/ 299 w 299" name="T24"/>
                  <a:gd fmla="*/ 388 h 388"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8" w="299">
                    <a:moveTo>
                      <a:pt x="299" y="388"/>
                    </a:moveTo>
                    <a:lnTo>
                      <a:pt x="0" y="388"/>
                    </a:lnTo>
                    <a:lnTo>
                      <a:pt x="0" y="0"/>
                    </a:lnTo>
                    <a:lnTo>
                      <a:pt x="294" y="0"/>
                    </a:lnTo>
                    <a:lnTo>
                      <a:pt x="294" y="68"/>
                    </a:lnTo>
                    <a:lnTo>
                      <a:pt x="92" y="68"/>
                    </a:lnTo>
                    <a:lnTo>
                      <a:pt x="92" y="157"/>
                    </a:lnTo>
                    <a:lnTo>
                      <a:pt x="275" y="157"/>
                    </a:lnTo>
                    <a:lnTo>
                      <a:pt x="275" y="222"/>
                    </a:lnTo>
                    <a:lnTo>
                      <a:pt x="92" y="222"/>
                    </a:lnTo>
                    <a:lnTo>
                      <a:pt x="92" y="321"/>
                    </a:lnTo>
                    <a:lnTo>
                      <a:pt x="299" y="321"/>
                    </a:lnTo>
                    <a:lnTo>
                      <a:pt x="299"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47" name="Freeform 11"/>
              <p:cNvSpPr>
                <a:spLocks/>
              </p:cNvSpPr>
              <p:nvPr userDrawn="1"/>
            </p:nvSpPr>
            <p:spPr bwMode="auto">
              <a:xfrm>
                <a:off x="787838" y="332366"/>
                <a:ext cx="418634" cy="491113"/>
              </a:xfrm>
              <a:custGeom>
                <a:avLst/>
                <a:gdLst>
                  <a:gd fmla="*/ 139 w 139" name="T0"/>
                  <a:gd fmla="*/ 0 h 163" name="T1"/>
                  <a:gd fmla="*/ 139 w 139" name="T2"/>
                  <a:gd fmla="*/ 117 h 163" name="T3"/>
                  <a:gd fmla="*/ 69 w 139" name="T4"/>
                  <a:gd fmla="*/ 163 h 163" name="T5"/>
                  <a:gd fmla="*/ 0 w 139" name="T6"/>
                  <a:gd fmla="*/ 117 h 163" name="T7"/>
                  <a:gd fmla="*/ 0 w 139" name="T8"/>
                  <a:gd fmla="*/ 0 h 163" name="T9"/>
                  <a:gd fmla="*/ 38 w 139" name="T10"/>
                  <a:gd fmla="*/ 0 h 163" name="T11"/>
                  <a:gd fmla="*/ 38 w 139" name="T12"/>
                  <a:gd fmla="*/ 117 h 163" name="T13"/>
                  <a:gd fmla="*/ 46 w 139" name="T14"/>
                  <a:gd fmla="*/ 132 h 163" name="T15"/>
                  <a:gd fmla="*/ 70 w 139" name="T16"/>
                  <a:gd fmla="*/ 136 h 163" name="T17"/>
                  <a:gd fmla="*/ 93 w 139" name="T18"/>
                  <a:gd fmla="*/ 132 h 163" name="T19"/>
                  <a:gd fmla="*/ 100 w 139" name="T20"/>
                  <a:gd fmla="*/ 117 h 163" name="T21"/>
                  <a:gd fmla="*/ 100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69" y="163"/>
                    </a:cubicBezTo>
                    <a:cubicBezTo>
                      <a:pt x="23" y="163"/>
                      <a:pt x="0" y="148"/>
                      <a:pt x="0" y="117"/>
                    </a:cubicBezTo>
                    <a:cubicBezTo>
                      <a:pt x="0" y="0"/>
                      <a:pt x="0" y="0"/>
                      <a:pt x="0" y="0"/>
                    </a:cubicBezTo>
                    <a:cubicBezTo>
                      <a:pt x="38" y="0"/>
                      <a:pt x="38" y="0"/>
                      <a:pt x="38" y="0"/>
                    </a:cubicBezTo>
                    <a:cubicBezTo>
                      <a:pt x="38" y="117"/>
                      <a:pt x="38" y="117"/>
                      <a:pt x="38" y="117"/>
                    </a:cubicBezTo>
                    <a:cubicBezTo>
                      <a:pt x="38" y="124"/>
                      <a:pt x="41" y="129"/>
                      <a:pt x="46" y="132"/>
                    </a:cubicBezTo>
                    <a:cubicBezTo>
                      <a:pt x="50" y="134"/>
                      <a:pt x="58" y="136"/>
                      <a:pt x="70" y="136"/>
                    </a:cubicBezTo>
                    <a:cubicBezTo>
                      <a:pt x="81" y="136"/>
                      <a:pt x="89" y="134"/>
                      <a:pt x="93" y="132"/>
                    </a:cubicBezTo>
                    <a:cubicBezTo>
                      <a:pt x="98" y="129"/>
                      <a:pt x="100" y="124"/>
                      <a:pt x="100" y="117"/>
                    </a:cubicBezTo>
                    <a:cubicBezTo>
                      <a:pt x="100" y="0"/>
                      <a:pt x="100" y="0"/>
                      <a:pt x="100"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6" name="Freeform 12"/>
              <p:cNvSpPr>
                <a:spLocks noEditPoints="1"/>
              </p:cNvSpPr>
              <p:nvPr userDrawn="1"/>
            </p:nvSpPr>
            <p:spPr bwMode="auto">
              <a:xfrm>
                <a:off x="1311898" y="332366"/>
                <a:ext cx="431129" cy="484863"/>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2 w 143" name="T34"/>
                  <a:gd fmla="*/ 28 h 161" name="T35"/>
                  <a:gd fmla="*/ 38 w 143" name="T36"/>
                  <a:gd fmla="*/ 28 h 161" name="T37"/>
                  <a:gd fmla="*/ 38 w 143" name="T38"/>
                  <a:gd fmla="*/ 72 h 161" name="T39"/>
                  <a:gd fmla="*/ 72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9" y="3"/>
                      <a:pt x="118" y="8"/>
                    </a:cubicBezTo>
                    <a:cubicBezTo>
                      <a:pt x="128" y="13"/>
                      <a:pt x="133" y="22"/>
                      <a:pt x="133" y="34"/>
                    </a:cubicBezTo>
                    <a:cubicBezTo>
                      <a:pt x="133" y="62"/>
                      <a:pt x="133" y="62"/>
                      <a:pt x="133" y="62"/>
                    </a:cubicBezTo>
                    <a:cubicBezTo>
                      <a:pt x="133" y="72"/>
                      <a:pt x="129" y="80"/>
                      <a:pt x="122" y="85"/>
                    </a:cubicBezTo>
                    <a:cubicBezTo>
                      <a:pt x="115" y="90"/>
                      <a:pt x="107" y="93"/>
                      <a:pt x="96" y="95"/>
                    </a:cubicBezTo>
                    <a:lnTo>
                      <a:pt x="143" y="161"/>
                    </a:lnTo>
                    <a:close/>
                    <a:moveTo>
                      <a:pt x="95" y="55"/>
                    </a:moveTo>
                    <a:cubicBezTo>
                      <a:pt x="95" y="43"/>
                      <a:pt x="95" y="43"/>
                      <a:pt x="95" y="43"/>
                    </a:cubicBezTo>
                    <a:cubicBezTo>
                      <a:pt x="95" y="37"/>
                      <a:pt x="93" y="33"/>
                      <a:pt x="90" y="31"/>
                    </a:cubicBezTo>
                    <a:cubicBezTo>
                      <a:pt x="86" y="29"/>
                      <a:pt x="80" y="28"/>
                      <a:pt x="72" y="28"/>
                    </a:cubicBezTo>
                    <a:cubicBezTo>
                      <a:pt x="38" y="28"/>
                      <a:pt x="38" y="28"/>
                      <a:pt x="38" y="28"/>
                    </a:cubicBezTo>
                    <a:cubicBezTo>
                      <a:pt x="38" y="72"/>
                      <a:pt x="38" y="72"/>
                      <a:pt x="38" y="72"/>
                    </a:cubicBezTo>
                    <a:cubicBezTo>
                      <a:pt x="72" y="72"/>
                      <a:pt x="72" y="72"/>
                      <a:pt x="72" y="72"/>
                    </a:cubicBezTo>
                    <a:cubicBezTo>
                      <a:pt x="81" y="72"/>
                      <a:pt x="87" y="71"/>
                      <a:pt x="90" y="69"/>
                    </a:cubicBezTo>
                    <a:cubicBezTo>
                      <a:pt x="93" y="66"/>
                      <a:pt x="95" y="62"/>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7" name="Freeform 13"/>
              <p:cNvSpPr>
                <a:spLocks noEditPoints="1"/>
              </p:cNvSpPr>
              <p:nvPr userDrawn="1"/>
            </p:nvSpPr>
            <p:spPr bwMode="auto">
              <a:xfrm>
                <a:off x="1800735" y="332366"/>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9" name="Freeform 14"/>
              <p:cNvSpPr>
                <a:spLocks/>
              </p:cNvSpPr>
              <p:nvPr userDrawn="1"/>
            </p:nvSpPr>
            <p:spPr bwMode="auto">
              <a:xfrm>
                <a:off x="2349541" y="326116"/>
                <a:ext cx="394889" cy="497359"/>
              </a:xfrm>
              <a:custGeom>
                <a:avLst/>
                <a:gdLst>
                  <a:gd fmla="*/ 131 w 131" name="T0"/>
                  <a:gd fmla="*/ 106 h 165" name="T1"/>
                  <a:gd fmla="*/ 131 w 131" name="T2"/>
                  <a:gd fmla="*/ 117 h 165" name="T3"/>
                  <a:gd fmla="*/ 126 w 131" name="T4"/>
                  <a:gd fmla="*/ 141 h 165" name="T5"/>
                  <a:gd fmla="*/ 111 w 131" name="T6"/>
                  <a:gd fmla="*/ 156 h 165" name="T7"/>
                  <a:gd fmla="*/ 88 w 131" name="T8"/>
                  <a:gd fmla="*/ 163 h 165" name="T9"/>
                  <a:gd fmla="*/ 60 w 131" name="T10"/>
                  <a:gd fmla="*/ 165 h 165" name="T11"/>
                  <a:gd fmla="*/ 3 w 131" name="T12"/>
                  <a:gd fmla="*/ 161 h 165" name="T13"/>
                  <a:gd fmla="*/ 3 w 131" name="T14"/>
                  <a:gd fmla="*/ 131 h 165" name="T15"/>
                  <a:gd fmla="*/ 60 w 131" name="T16"/>
                  <a:gd fmla="*/ 138 h 165" name="T17"/>
                  <a:gd fmla="*/ 92 w 131" name="T18"/>
                  <a:gd fmla="*/ 121 h 165" name="T19"/>
                  <a:gd fmla="*/ 92 w 131" name="T20"/>
                  <a:gd fmla="*/ 111 h 165" name="T21"/>
                  <a:gd fmla="*/ 88 w 131" name="T22"/>
                  <a:gd fmla="*/ 99 h 165" name="T23"/>
                  <a:gd fmla="*/ 71 w 131" name="T24"/>
                  <a:gd fmla="*/ 94 h 165" name="T25"/>
                  <a:gd fmla="*/ 53 w 131" name="T26"/>
                  <a:gd fmla="*/ 94 h 165" name="T27"/>
                  <a:gd fmla="*/ 0 w 131" name="T28"/>
                  <a:gd fmla="*/ 53 h 165" name="T29"/>
                  <a:gd fmla="*/ 0 w 131" name="T30"/>
                  <a:gd fmla="*/ 41 h 165" name="T31"/>
                  <a:gd fmla="*/ 17 w 131" name="T32"/>
                  <a:gd fmla="*/ 10 h 165" name="T33"/>
                  <a:gd fmla="*/ 73 w 131" name="T34"/>
                  <a:gd fmla="*/ 0 h 165" name="T35"/>
                  <a:gd fmla="*/ 123 w 131" name="T36"/>
                  <a:gd fmla="*/ 3 h 165" name="T37"/>
                  <a:gd fmla="*/ 123 w 131" name="T38"/>
                  <a:gd fmla="*/ 32 h 165" name="T39"/>
                  <a:gd fmla="*/ 72 w 131" name="T40"/>
                  <a:gd fmla="*/ 27 h 165" name="T41"/>
                  <a:gd fmla="*/ 46 w 131" name="T42"/>
                  <a:gd fmla="*/ 31 h 165" name="T43"/>
                  <a:gd fmla="*/ 38 w 131" name="T44"/>
                  <a:gd fmla="*/ 41 h 165" name="T45"/>
                  <a:gd fmla="*/ 38 w 131" name="T46"/>
                  <a:gd fmla="*/ 53 h 165" name="T47"/>
                  <a:gd fmla="*/ 60 w 131" name="T48"/>
                  <a:gd fmla="*/ 65 h 165" name="T49"/>
                  <a:gd fmla="*/ 79 w 131" name="T50"/>
                  <a:gd fmla="*/ 65 h 165" name="T51"/>
                  <a:gd fmla="*/ 119 w 131" name="T52"/>
                  <a:gd fmla="*/ 76 h 165" name="T53"/>
                  <a:gd fmla="*/ 131 w 131" name="T54"/>
                  <a:gd fmla="*/ 106 h 165"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5" w="131">
                    <a:moveTo>
                      <a:pt x="131" y="106"/>
                    </a:moveTo>
                    <a:cubicBezTo>
                      <a:pt x="131" y="117"/>
                      <a:pt x="131" y="117"/>
                      <a:pt x="131" y="117"/>
                    </a:cubicBezTo>
                    <a:cubicBezTo>
                      <a:pt x="131" y="127"/>
                      <a:pt x="129" y="135"/>
                      <a:pt x="126" y="141"/>
                    </a:cubicBezTo>
                    <a:cubicBezTo>
                      <a:pt x="122" y="148"/>
                      <a:pt x="117" y="153"/>
                      <a:pt x="111" y="156"/>
                    </a:cubicBezTo>
                    <a:cubicBezTo>
                      <a:pt x="104" y="159"/>
                      <a:pt x="96" y="162"/>
                      <a:pt x="88" y="163"/>
                    </a:cubicBezTo>
                    <a:cubicBezTo>
                      <a:pt x="80" y="164"/>
                      <a:pt x="71" y="165"/>
                      <a:pt x="60" y="165"/>
                    </a:cubicBezTo>
                    <a:cubicBezTo>
                      <a:pt x="45" y="165"/>
                      <a:pt x="26" y="164"/>
                      <a:pt x="3" y="161"/>
                    </a:cubicBezTo>
                    <a:cubicBezTo>
                      <a:pt x="3" y="131"/>
                      <a:pt x="3" y="131"/>
                      <a:pt x="3" y="131"/>
                    </a:cubicBezTo>
                    <a:cubicBezTo>
                      <a:pt x="30" y="136"/>
                      <a:pt x="49" y="138"/>
                      <a:pt x="60" y="138"/>
                    </a:cubicBezTo>
                    <a:cubicBezTo>
                      <a:pt x="82" y="138"/>
                      <a:pt x="92" y="132"/>
                      <a:pt x="92" y="121"/>
                    </a:cubicBezTo>
                    <a:cubicBezTo>
                      <a:pt x="92" y="111"/>
                      <a:pt x="92" y="111"/>
                      <a:pt x="92" y="111"/>
                    </a:cubicBezTo>
                    <a:cubicBezTo>
                      <a:pt x="92" y="106"/>
                      <a:pt x="91" y="102"/>
                      <a:pt x="88" y="99"/>
                    </a:cubicBezTo>
                    <a:cubicBezTo>
                      <a:pt x="85" y="96"/>
                      <a:pt x="80" y="94"/>
                      <a:pt x="71" y="94"/>
                    </a:cubicBezTo>
                    <a:cubicBezTo>
                      <a:pt x="53" y="94"/>
                      <a:pt x="53" y="94"/>
                      <a:pt x="53" y="94"/>
                    </a:cubicBezTo>
                    <a:cubicBezTo>
                      <a:pt x="17" y="94"/>
                      <a:pt x="0" y="81"/>
                      <a:pt x="0" y="53"/>
                    </a:cubicBezTo>
                    <a:cubicBezTo>
                      <a:pt x="0" y="41"/>
                      <a:pt x="0" y="41"/>
                      <a:pt x="0" y="41"/>
                    </a:cubicBezTo>
                    <a:cubicBezTo>
                      <a:pt x="0" y="27"/>
                      <a:pt x="6" y="17"/>
                      <a:pt x="17" y="10"/>
                    </a:cubicBezTo>
                    <a:cubicBezTo>
                      <a:pt x="29" y="3"/>
                      <a:pt x="47" y="0"/>
                      <a:pt x="73" y="0"/>
                    </a:cubicBezTo>
                    <a:cubicBezTo>
                      <a:pt x="85" y="0"/>
                      <a:pt x="102" y="1"/>
                      <a:pt x="123" y="3"/>
                    </a:cubicBezTo>
                    <a:cubicBezTo>
                      <a:pt x="123" y="32"/>
                      <a:pt x="123" y="32"/>
                      <a:pt x="123" y="32"/>
                    </a:cubicBezTo>
                    <a:cubicBezTo>
                      <a:pt x="98" y="29"/>
                      <a:pt x="81" y="27"/>
                      <a:pt x="72" y="27"/>
                    </a:cubicBezTo>
                    <a:cubicBezTo>
                      <a:pt x="59" y="27"/>
                      <a:pt x="50" y="28"/>
                      <a:pt x="46" y="31"/>
                    </a:cubicBezTo>
                    <a:cubicBezTo>
                      <a:pt x="41" y="33"/>
                      <a:pt x="38" y="36"/>
                      <a:pt x="38" y="41"/>
                    </a:cubicBezTo>
                    <a:cubicBezTo>
                      <a:pt x="38" y="53"/>
                      <a:pt x="38" y="53"/>
                      <a:pt x="38" y="53"/>
                    </a:cubicBezTo>
                    <a:cubicBezTo>
                      <a:pt x="38" y="61"/>
                      <a:pt x="45" y="65"/>
                      <a:pt x="60" y="65"/>
                    </a:cubicBezTo>
                    <a:cubicBezTo>
                      <a:pt x="79" y="65"/>
                      <a:pt x="79" y="65"/>
                      <a:pt x="79" y="65"/>
                    </a:cubicBezTo>
                    <a:cubicBezTo>
                      <a:pt x="98" y="65"/>
                      <a:pt x="111" y="69"/>
                      <a:pt x="119" y="76"/>
                    </a:cubicBezTo>
                    <a:cubicBezTo>
                      <a:pt x="127" y="83"/>
                      <a:pt x="131" y="93"/>
                      <a:pt x="131" y="10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0" name="Rectangle 15"/>
              <p:cNvSpPr>
                <a:spLocks noChangeArrowheads="1"/>
              </p:cNvSpPr>
              <p:nvPr userDrawn="1"/>
            </p:nvSpPr>
            <p:spPr bwMode="auto">
              <a:xfrm>
                <a:off x="2854100" y="332365"/>
                <a:ext cx="114968" cy="484863"/>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1" name="Freeform 16"/>
              <p:cNvSpPr>
                <a:spLocks noEditPoints="1"/>
              </p:cNvSpPr>
              <p:nvPr userDrawn="1"/>
            </p:nvSpPr>
            <p:spPr bwMode="auto">
              <a:xfrm>
                <a:off x="3049957" y="332365"/>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2" name="Freeform 17"/>
              <p:cNvSpPr>
                <a:spLocks/>
              </p:cNvSpPr>
              <p:nvPr userDrawn="1"/>
            </p:nvSpPr>
            <p:spPr bwMode="auto">
              <a:xfrm>
                <a:off x="3620180" y="332365"/>
                <a:ext cx="454872" cy="484863"/>
              </a:xfrm>
              <a:custGeom>
                <a:avLst/>
                <a:gdLst>
                  <a:gd fmla="*/ 364 w 364" name="T0"/>
                  <a:gd fmla="*/ 388 h 388" name="T1"/>
                  <a:gd fmla="*/ 270 w 364" name="T2"/>
                  <a:gd fmla="*/ 388 h 388" name="T3"/>
                  <a:gd fmla="*/ 82 w 364" name="T4"/>
                  <a:gd fmla="*/ 121 h 388" name="T5"/>
                  <a:gd fmla="*/ 82 w 364" name="T6"/>
                  <a:gd fmla="*/ 388 h 388" name="T7"/>
                  <a:gd fmla="*/ 0 w 364" name="T8"/>
                  <a:gd fmla="*/ 388 h 388" name="T9"/>
                  <a:gd fmla="*/ 0 w 364" name="T10"/>
                  <a:gd fmla="*/ 0 h 388" name="T11"/>
                  <a:gd fmla="*/ 94 w 364" name="T12"/>
                  <a:gd fmla="*/ 0 h 388" name="T13"/>
                  <a:gd fmla="*/ 279 w 364" name="T14"/>
                  <a:gd fmla="*/ 265 h 388" name="T15"/>
                  <a:gd fmla="*/ 279 w 364" name="T16"/>
                  <a:gd fmla="*/ 0 h 388" name="T17"/>
                  <a:gd fmla="*/ 364 w 364" name="T18"/>
                  <a:gd fmla="*/ 0 h 388" name="T19"/>
                  <a:gd fmla="*/ 364 w 364" name="T20"/>
                  <a:gd fmla="*/ 388 h 388" name="T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88" w="364">
                    <a:moveTo>
                      <a:pt x="364" y="388"/>
                    </a:moveTo>
                    <a:lnTo>
                      <a:pt x="270" y="388"/>
                    </a:lnTo>
                    <a:lnTo>
                      <a:pt x="82" y="121"/>
                    </a:lnTo>
                    <a:lnTo>
                      <a:pt x="82" y="388"/>
                    </a:lnTo>
                    <a:lnTo>
                      <a:pt x="0" y="388"/>
                    </a:lnTo>
                    <a:lnTo>
                      <a:pt x="0" y="0"/>
                    </a:lnTo>
                    <a:lnTo>
                      <a:pt x="94" y="0"/>
                    </a:lnTo>
                    <a:lnTo>
                      <a:pt x="279" y="265"/>
                    </a:lnTo>
                    <a:lnTo>
                      <a:pt x="279" y="0"/>
                    </a:lnTo>
                    <a:lnTo>
                      <a:pt x="364" y="0"/>
                    </a:lnTo>
                    <a:lnTo>
                      <a:pt x="364"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grpSp>
      </p:grpSp>
      <p:pic>
        <p:nvPicPr>
          <p:cNvPr id="87" name="Picture 86"/>
          <p:cNvPicPr>
            <a:picLocks noChangeAspect="1"/>
          </p:cNvPicPr>
          <p:nvPr userDrawn="1"/>
        </p:nvPicPr>
        <p:blipFill rotWithShape="1">
          <a:blip cstate="screen" r:embed="rId8">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3657617232"/>
      </p:ext>
    </p:extLst>
  </p:cSld>
  <p:clrMapOvr>
    <a:masterClrMapping/>
  </p:clrMapOvr>
  <p:extLst mod="1">
    <p:ext uri="{DCECCB84-F9BA-43D5-87BE-67443E8EF086}">
      <p15:sldGuideLst xmlns:p15="http://schemas.microsoft.com/office/powerpoint/2012/main" xmlns=""/>
    </p:ext>
  </p:extLst>
</p:sldLayout>
</file>

<file path=ppt/slideLayouts/slideLayout3.xml><?xml version="1.0" encoding="utf-8"?>
<p:sldLayout xmlns:p="http://schemas.openxmlformats.org/presentationml/2006/main" xmlns:a="http://schemas.openxmlformats.org/drawingml/2006/main" xmlns:r="http://schemas.openxmlformats.org/officeDocument/2006/relationships" preserve="1" showMasterSp="0" userDrawn="1">
  <p:cSld name="2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9" name="Picture 8"/>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3513"/>
          </a:xfrm>
          <a:prstGeom prst="rect">
            <a:avLst/>
          </a:prstGeom>
        </p:spPr>
      </p:pic>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pPr lvl="0"/>
            <a:endParaRPr lang="en-US"/>
          </a:p>
        </p:txBody>
      </p:sp>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pic>
        <p:nvPicPr>
          <p:cNvPr id="8" name="Picture 7"/>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841486075"/>
      </p:ext>
    </p:extLst>
  </p:cSld>
  <p:clrMapOvr>
    <a:masterClrMapping/>
  </p:clrMapOvr>
  <p:extLst mod="1">
    <p:ext uri="{DCECCB84-F9BA-43D5-87BE-67443E8EF086}">
      <p15:sldGuideLst xmlns:p15="http://schemas.microsoft.com/office/powerpoint/2012/main" xmlns=""/>
    </p:ext>
  </p:extLst>
</p:sldLayout>
</file>

<file path=ppt/slideLayouts/slideLayout30.xml><?xml version="1.0" encoding="utf-8"?>
<p:sldLayout xmlns:p="http://schemas.openxmlformats.org/presentationml/2006/main" xmlns:a="http://schemas.openxmlformats.org/drawingml/2006/main" xmlns:r="http://schemas.openxmlformats.org/officeDocument/2006/relationships" preserve="1" showMasterSp="0" userDrawn="1">
  <p:cSld name="21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8" name="Picture 7"/>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589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pic>
        <p:nvPicPr>
          <p:cNvPr id="9" name="Picture 8"/>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2819620801"/>
      </p:ext>
    </p:extLst>
  </p:cSld>
  <p:clrMapOvr>
    <a:masterClrMapping/>
  </p:clrMapOvr>
  <p:extLst mod="1">
    <p:ext uri="{DCECCB84-F9BA-43D5-87BE-67443E8EF086}">
      <p15:sldGuideLst xmlns:p15="http://schemas.microsoft.com/office/powerpoint/2012/main" xmlns=""/>
    </p:ext>
  </p:extLst>
</p:sldLayout>
</file>

<file path=ppt/slideLayouts/slideLayout31.xml><?xml version="1.0" encoding="utf-8"?>
<p:sldLayout xmlns:p="http://schemas.openxmlformats.org/presentationml/2006/main" xmlns:a="http://schemas.openxmlformats.org/drawingml/2006/main" xmlns:r="http://schemas.openxmlformats.org/officeDocument/2006/relationships" preserve="1" showMasterSp="0" userDrawn="1">
  <p:cSld name="2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9" name="Picture 8"/>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3513"/>
          </a:xfrm>
          <a:prstGeom prst="rect">
            <a:avLst/>
          </a:prstGeom>
        </p:spPr>
      </p:pic>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pic>
        <p:nvPicPr>
          <p:cNvPr id="8" name="Picture 7"/>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2487765030"/>
      </p:ext>
    </p:extLst>
  </p:cSld>
  <p:clrMapOvr>
    <a:masterClrMapping/>
  </p:clrMapOvr>
  <p:extLst mod="1">
    <p:ext uri="{DCECCB84-F9BA-43D5-87BE-67443E8EF086}">
      <p15:sldGuideLst xmlns:p15="http://schemas.microsoft.com/office/powerpoint/2012/main" xmlns=""/>
    </p:ext>
  </p:extLst>
</p:sldLayout>
</file>

<file path=ppt/slideLayouts/slideLayout32.xml><?xml version="1.0" encoding="utf-8"?>
<p:sldLayout xmlns:p="http://schemas.openxmlformats.org/presentationml/2006/main" xmlns:a="http://schemas.openxmlformats.org/drawingml/2006/main" xmlns:r="http://schemas.openxmlformats.org/officeDocument/2006/relationships" preserve="1" showMasterSp="0" userDrawn="1">
  <p:cSld name="Blank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4209" cy="704850"/>
          </a:xfrm>
        </p:spPr>
        <p:txBody>
          <a:bodyPr/>
          <a:lstStyle>
            <a:lvl1pPr>
              <a:defRPr sz="1800">
                <a:solidFill>
                  <a:schemeClr val="accent1"/>
                </a:solidFill>
              </a:defRPr>
            </a:lvl1pPr>
          </a:lstStyle>
          <a:p>
            <a:r>
              <a:rPr dirty="0" lang="en-US"/>
              <a:t>Click to add title</a:t>
            </a:r>
            <a:endParaRPr dirty="0" lang="ru-RU"/>
          </a:p>
        </p:txBody>
      </p:sp>
      <p:sp>
        <p:nvSpPr>
          <p:cNvPr id="6" name="Text Placeholder 5"/>
          <p:cNvSpPr>
            <a:spLocks noGrp="1"/>
          </p:cNvSpPr>
          <p:nvPr>
            <p:ph hasCustomPrompt="1" idx="10" sz="quarter" type="body"/>
          </p:nvPr>
        </p:nvSpPr>
        <p:spPr>
          <a:xfrm>
            <a:off x="317500" y="6438901"/>
            <a:ext cx="10584209" cy="292100"/>
          </a:xfrm>
          <a:prstGeom prst="rect">
            <a:avLst/>
          </a:prstGeom>
        </p:spPr>
        <p:txBody>
          <a:bodyPr anchor="b" anchorCtr="0" bIns="0" lIns="0" rIns="0" tIns="0"/>
          <a:lstStyle>
            <a:lvl1pPr indent="0" marL="0">
              <a:lnSpc>
                <a:spcPct val="100000"/>
              </a:lnSpc>
              <a:spcBef>
                <a:spcPts val="0"/>
              </a:spcBef>
              <a:buNone/>
              <a:defRPr sz="800">
                <a:solidFill>
                  <a:schemeClr val="tx1"/>
                </a:solidFill>
              </a:defRPr>
            </a:lvl1pPr>
            <a:lvl2pPr indent="0" marL="291586">
              <a:buNone/>
              <a:defRPr/>
            </a:lvl2pPr>
            <a:lvl3pPr indent="0" marL="583171">
              <a:buNone/>
              <a:defRPr/>
            </a:lvl3pPr>
            <a:lvl4pPr indent="0" marL="874756">
              <a:buNone/>
              <a:defRPr/>
            </a:lvl4pPr>
            <a:lvl5pPr indent="0" marL="1166341">
              <a:buNone/>
              <a:defRPr/>
            </a:lvl5pPr>
          </a:lstStyle>
          <a:p>
            <a:pPr lvl="0"/>
            <a:r>
              <a:rPr dirty="0" lang="en-US"/>
              <a:t>Footnotes</a:t>
            </a:r>
          </a:p>
        </p:txBody>
      </p:sp>
    </p:spTree>
    <p:extLst>
      <p:ext uri="{BB962C8B-B14F-4D97-AF65-F5344CB8AC3E}">
        <p14:creationId xmlns:p14="http://schemas.microsoft.com/office/powerpoint/2010/main" val="446848363"/>
      </p:ext>
    </p:extLst>
  </p:cSld>
  <p:clrMapOvr>
    <a:masterClrMapping/>
  </p:clrMapOvr>
  <p:extLst mod="1">
    <p:ext uri="{DCECCB84-F9BA-43D5-87BE-67443E8EF086}">
      <p15:sldGuideLst xmlns:p15="http://schemas.microsoft.com/office/powerpoint/2012/main" xmlns=""/>
    </p:ext>
  </p:extLst>
</p:sldLayout>
</file>

<file path=ppt/slideLayouts/slideLayout33.xml><?xml version="1.0" encoding="utf-8"?>
<p:sldLayout xmlns:p="http://schemas.openxmlformats.org/presentationml/2006/main" xmlns:a="http://schemas.openxmlformats.org/drawingml/2006/main" xmlns:r="http://schemas.openxmlformats.org/officeDocument/2006/relationships" preserve="1" showMasterSp="0" userDrawn="1">
  <p:cSld name="Text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4325" y="1614488"/>
            <a:ext cx="11563350" cy="362902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3200238526"/>
      </p:ext>
    </p:extLst>
  </p:cSld>
  <p:clrMapOvr>
    <a:masterClrMapping/>
  </p:clrMapOvr>
  <p:extLst mod="1">
    <p:ext uri="{DCECCB84-F9BA-43D5-87BE-67443E8EF086}">
      <p15:sldGuideLst xmlns:p15="http://schemas.microsoft.com/office/powerpoint/2012/main" xmlns=""/>
    </p:ext>
  </p:extLst>
</p:sldLayout>
</file>

<file path=ppt/slideLayouts/slideLayout34.xml><?xml version="1.0" encoding="utf-8"?>
<p:sldLayout xmlns:p="http://schemas.openxmlformats.org/presentationml/2006/main" xmlns:a="http://schemas.openxmlformats.org/drawingml/2006/main" xmlns:r="http://schemas.openxmlformats.org/officeDocument/2006/relationships" preserve="1" showMasterSp="0" userDrawn="1">
  <p:cSld name="Picture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Tree>
    <p:extLst>
      <p:ext uri="{BB962C8B-B14F-4D97-AF65-F5344CB8AC3E}">
        <p14:creationId xmlns:p14="http://schemas.microsoft.com/office/powerpoint/2010/main" val="3345676313"/>
      </p:ext>
    </p:extLst>
  </p:cSld>
  <p:clrMapOvr>
    <a:masterClrMapping/>
  </p:clrMapOvr>
  <p:extLst mod="1">
    <p:ext uri="{DCECCB84-F9BA-43D5-87BE-67443E8EF086}">
      <p15:sldGuideLst xmlns:p15="http://schemas.microsoft.com/office/powerpoint/2012/main" xmlns=""/>
    </p:ext>
  </p:extLst>
</p:sldLayout>
</file>

<file path=ppt/slideLayouts/slideLayout35.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3122385378"/>
      </p:ext>
    </p:extLst>
  </p:cSld>
  <p:clrMapOvr>
    <a:masterClrMapping/>
  </p:clrMapOvr>
  <p:extLst mod="1">
    <p:ext uri="{DCECCB84-F9BA-43D5-87BE-67443E8EF086}">
      <p15:sldGuideLst xmlns:p15="http://schemas.microsoft.com/office/powerpoint/2012/main" xmlns=""/>
    </p:ext>
  </p:extLst>
</p:sldLayout>
</file>

<file path=ppt/slideLayouts/slideLayout36.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500" y="1614488"/>
            <a:ext cx="3752850" cy="4537075"/>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1827966510"/>
      </p:ext>
    </p:extLst>
  </p:cSld>
  <p:clrMapOvr>
    <a:masterClrMapping/>
  </p:clrMapOvr>
  <p:extLst mod="1">
    <p:ext uri="{DCECCB84-F9BA-43D5-87BE-67443E8EF086}">
      <p15:sldGuideLst xmlns:p15="http://schemas.microsoft.com/office/powerpoint/2012/main" xmlns=""/>
    </p:ext>
  </p:extLst>
</p:sldLayout>
</file>

<file path=ppt/slideLayouts/slideLayout37.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11560173" cy="166693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2285482816"/>
      </p:ext>
    </p:extLst>
  </p:cSld>
  <p:clrMapOvr>
    <a:masterClrMapping/>
  </p:clrMapOvr>
  <p:extLst mod="1">
    <p:ext uri="{DCECCB84-F9BA-43D5-87BE-67443E8EF086}">
      <p15:sldGuideLst xmlns:p15="http://schemas.microsoft.com/office/powerpoint/2012/main" xmlns=""/>
    </p:ext>
  </p:extLst>
</p:sldLayout>
</file>

<file path=ppt/slideLayouts/slideLayout38.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3">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407035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7"/>
            <a:ext cx="11560173" cy="1665287"/>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4217988" y="3425825"/>
            <a:ext cx="375761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10" name="Picture Placeholder 8"/>
          <p:cNvSpPr>
            <a:spLocks noGrp="1"/>
          </p:cNvSpPr>
          <p:nvPr>
            <p:ph hasCustomPrompt="1" idx="14" sz="quarter" type="pic"/>
          </p:nvPr>
        </p:nvSpPr>
        <p:spPr>
          <a:xfrm>
            <a:off x="8123238" y="3425825"/>
            <a:ext cx="406876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239343938"/>
      </p:ext>
    </p:extLst>
  </p:cSld>
  <p:clrMapOvr>
    <a:masterClrMapping/>
  </p:clrMapOvr>
  <p:extLst mod="1">
    <p:ext uri="{DCECCB84-F9BA-43D5-87BE-67443E8EF086}">
      <p15:sldGuideLst xmlns:p15="http://schemas.microsoft.com/office/powerpoint/2012/main" xmlns=""/>
    </p:ext>
  </p:extLst>
</p:sldLayout>
</file>

<file path=ppt/slideLayouts/slideLayout39.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5705475" cy="453707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1259509916"/>
      </p:ext>
    </p:extLst>
  </p:cSld>
  <p:clrMapOvr>
    <a:masterClrMapping/>
  </p:clrMapOvr>
  <p:extLst mod="1">
    <p:ext uri="{DCECCB84-F9BA-43D5-87BE-67443E8EF086}">
      <p15:sldGuideLst xmlns:p15="http://schemas.microsoft.com/office/powerpoint/2012/main" xmlns=""/>
    </p:ext>
  </p:extLst>
</p:sldLayout>
</file>

<file path=ppt/slideLayouts/slideLayout4.xml><?xml version="1.0" encoding="utf-8"?>
<p:sldLayout xmlns:p="http://schemas.openxmlformats.org/presentationml/2006/main" xmlns:a="http://schemas.openxmlformats.org/drawingml/2006/main" xmlns:r="http://schemas.openxmlformats.org/officeDocument/2006/relationships" preserve="1" showMasterSp="0" userDrawn="1">
  <p:cSld name="Blank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4209" cy="704850"/>
          </a:xfrm>
        </p:spPr>
        <p:txBody>
          <a:bodyPr/>
          <a:lstStyle>
            <a:lvl1pPr>
              <a:defRPr sz="1800">
                <a:solidFill>
                  <a:schemeClr val="accent1"/>
                </a:solidFill>
              </a:defRPr>
            </a:lvl1pPr>
          </a:lstStyle>
          <a:p>
            <a:r>
              <a:rPr dirty="0" lang="en-US"/>
              <a:t>Click to add title</a:t>
            </a:r>
            <a:endParaRPr dirty="0" lang="ru-RU"/>
          </a:p>
        </p:txBody>
      </p:sp>
      <p:sp>
        <p:nvSpPr>
          <p:cNvPr id="6" name="Text Placeholder 5"/>
          <p:cNvSpPr>
            <a:spLocks noGrp="1"/>
          </p:cNvSpPr>
          <p:nvPr>
            <p:ph hasCustomPrompt="1" idx="10" sz="quarter" type="body"/>
          </p:nvPr>
        </p:nvSpPr>
        <p:spPr>
          <a:xfrm>
            <a:off x="317500" y="6438901"/>
            <a:ext cx="10584209" cy="292100"/>
          </a:xfrm>
          <a:prstGeom prst="rect">
            <a:avLst/>
          </a:prstGeom>
        </p:spPr>
        <p:txBody>
          <a:bodyPr anchor="b" anchorCtr="0" bIns="0" lIns="0" rIns="0" tIns="0"/>
          <a:lstStyle>
            <a:lvl1pPr indent="0" marL="0">
              <a:lnSpc>
                <a:spcPct val="100000"/>
              </a:lnSpc>
              <a:spcBef>
                <a:spcPts val="0"/>
              </a:spcBef>
              <a:buNone/>
              <a:defRPr sz="800">
                <a:solidFill>
                  <a:schemeClr val="tx1"/>
                </a:solidFill>
              </a:defRPr>
            </a:lvl1pPr>
            <a:lvl2pPr indent="0" marL="291586">
              <a:buNone/>
              <a:defRPr/>
            </a:lvl2pPr>
            <a:lvl3pPr indent="0" marL="583171">
              <a:buNone/>
              <a:defRPr/>
            </a:lvl3pPr>
            <a:lvl4pPr indent="0" marL="874756">
              <a:buNone/>
              <a:defRPr/>
            </a:lvl4pPr>
            <a:lvl5pPr indent="0" marL="1166341">
              <a:buNone/>
              <a:defRPr/>
            </a:lvl5pPr>
          </a:lstStyle>
          <a:p>
            <a:pPr lvl="0"/>
            <a:r>
              <a:rPr dirty="0" lang="en-US"/>
              <a:t>Footnotes</a:t>
            </a:r>
          </a:p>
        </p:txBody>
      </p:sp>
    </p:spTree>
    <p:extLst>
      <p:ext uri="{BB962C8B-B14F-4D97-AF65-F5344CB8AC3E}">
        <p14:creationId xmlns:p14="http://schemas.microsoft.com/office/powerpoint/2010/main" val="2102775298"/>
      </p:ext>
    </p:extLst>
  </p:cSld>
  <p:clrMapOvr>
    <a:masterClrMapping/>
  </p:clrMapOvr>
  <p:extLst mod="1">
    <p:ext uri="{DCECCB84-F9BA-43D5-87BE-67443E8EF086}">
      <p15:sldGuideLst xmlns:p15="http://schemas.microsoft.com/office/powerpoint/2012/main" xmlns=""/>
    </p:ext>
  </p:extLst>
</p:sldLayout>
</file>

<file path=ppt/slideLayouts/slideLayout40.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1533642222"/>
      </p:ext>
    </p:extLst>
  </p:cSld>
  <p:clrMapOvr>
    <a:masterClrMapping/>
  </p:clrMapOvr>
  <p:extLst mod="1">
    <p:ext uri="{DCECCB84-F9BA-43D5-87BE-67443E8EF086}">
      <p15:sldGuideLst xmlns:p15="http://schemas.microsoft.com/office/powerpoint/2012/main" xmlns=""/>
    </p:ext>
  </p:extLst>
</p:sldLayout>
</file>

<file path=ppt/slideLayouts/slideLayout41.xml><?xml version="1.0" encoding="utf-8"?>
<p:sldLayout xmlns:p="http://schemas.openxmlformats.org/presentationml/2006/main" xmlns:a="http://schemas.openxmlformats.org/drawingml/2006/main" xmlns:r="http://schemas.openxmlformats.org/officeDocument/2006/relationships" preserve="1" showMasterSp="0" userDrawn="1">
  <p:cSld name="Team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3812" y="1614488"/>
            <a:ext cx="1800225"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2" name="Text Placeholder 10"/>
          <p:cNvSpPr>
            <a:spLocks noGrp="1"/>
          </p:cNvSpPr>
          <p:nvPr>
            <p:ph hasCustomPrompt="1" idx="14" sz="quarter" type="body"/>
          </p:nvPr>
        </p:nvSpPr>
        <p:spPr>
          <a:xfrm>
            <a:off x="4219046"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3" name="Picture Placeholder 8"/>
          <p:cNvSpPr>
            <a:spLocks noGrp="1"/>
          </p:cNvSpPr>
          <p:nvPr>
            <p:ph hasCustomPrompt="1" idx="15" sz="quarter" type="pic"/>
          </p:nvPr>
        </p:nvSpPr>
        <p:spPr>
          <a:xfrm>
            <a:off x="3243263"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4" name="Text Placeholder 10"/>
          <p:cNvSpPr>
            <a:spLocks noGrp="1"/>
          </p:cNvSpPr>
          <p:nvPr>
            <p:ph hasCustomPrompt="1" idx="16" sz="quarter" type="body"/>
          </p:nvPr>
        </p:nvSpPr>
        <p:spPr>
          <a:xfrm>
            <a:off x="7146925"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71140"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6" name="Text Placeholder 10"/>
          <p:cNvSpPr>
            <a:spLocks noGrp="1"/>
          </p:cNvSpPr>
          <p:nvPr>
            <p:ph hasCustomPrompt="1" idx="18" sz="quarter" type="body"/>
          </p:nvPr>
        </p:nvSpPr>
        <p:spPr>
          <a:xfrm>
            <a:off x="10066298"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7" name="Picture Placeholder 8"/>
          <p:cNvSpPr>
            <a:spLocks noGrp="1"/>
          </p:cNvSpPr>
          <p:nvPr>
            <p:ph hasCustomPrompt="1" idx="19" sz="quarter" type="pic"/>
          </p:nvPr>
        </p:nvSpPr>
        <p:spPr>
          <a:xfrm>
            <a:off x="9090025"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3812" y="3425825"/>
            <a:ext cx="1800225"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0" name="Text Placeholder 10"/>
          <p:cNvSpPr>
            <a:spLocks noGrp="1"/>
          </p:cNvSpPr>
          <p:nvPr>
            <p:ph hasCustomPrompt="1" idx="22" sz="quarter" type="body"/>
          </p:nvPr>
        </p:nvSpPr>
        <p:spPr>
          <a:xfrm>
            <a:off x="4219046"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1" name="Picture Placeholder 8"/>
          <p:cNvSpPr>
            <a:spLocks noGrp="1"/>
          </p:cNvSpPr>
          <p:nvPr>
            <p:ph hasCustomPrompt="1" idx="23" sz="quarter" type="pic"/>
          </p:nvPr>
        </p:nvSpPr>
        <p:spPr>
          <a:xfrm>
            <a:off x="3243263"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2" name="Text Placeholder 10"/>
          <p:cNvSpPr>
            <a:spLocks noGrp="1"/>
          </p:cNvSpPr>
          <p:nvPr>
            <p:ph hasCustomPrompt="1" idx="24" sz="quarter" type="body"/>
          </p:nvPr>
        </p:nvSpPr>
        <p:spPr>
          <a:xfrm>
            <a:off x="7146925"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71140"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4" name="Text Placeholder 10"/>
          <p:cNvSpPr>
            <a:spLocks noGrp="1"/>
          </p:cNvSpPr>
          <p:nvPr>
            <p:ph hasCustomPrompt="1" idx="26" sz="quarter" type="body"/>
          </p:nvPr>
        </p:nvSpPr>
        <p:spPr>
          <a:xfrm>
            <a:off x="10066298"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5" name="Picture Placeholder 8"/>
          <p:cNvSpPr>
            <a:spLocks noGrp="1"/>
          </p:cNvSpPr>
          <p:nvPr>
            <p:ph hasCustomPrompt="1" idx="27" sz="quarter" type="pic"/>
          </p:nvPr>
        </p:nvSpPr>
        <p:spPr>
          <a:xfrm>
            <a:off x="9090025"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21525" y="1614491"/>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9763" y="3425828"/>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1969843198"/>
      </p:ext>
    </p:extLst>
  </p:cSld>
  <p:clrMapOvr>
    <a:masterClrMapping/>
  </p:clrMapOvr>
  <p:extLst mod="1">
    <p:ext uri="{DCECCB84-F9BA-43D5-87BE-67443E8EF086}">
      <p15:sldGuideLst xmlns:p15="http://schemas.microsoft.com/office/powerpoint/2012/main" xmlns=""/>
    </p:ext>
  </p:extLst>
</p:sldLayout>
</file>

<file path=ppt/slideLayouts/slideLayout42.xml><?xml version="1.0" encoding="utf-8"?>
<p:sldLayout xmlns:p="http://schemas.openxmlformats.org/presentationml/2006/main" xmlns:a="http://schemas.openxmlformats.org/drawingml/2006/main" xmlns:r="http://schemas.openxmlformats.org/officeDocument/2006/relationships" preserve="1" showMasterSp="0" userDrawn="1">
  <p:cSld name="Team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7515" y="1614488"/>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4" name="Text Placeholder 10"/>
          <p:cNvSpPr>
            <a:spLocks noGrp="1"/>
          </p:cNvSpPr>
          <p:nvPr>
            <p:ph hasCustomPrompt="1" idx="16" sz="quarter" type="body"/>
          </p:nvPr>
        </p:nvSpPr>
        <p:spPr>
          <a:xfrm>
            <a:off x="7146925" y="1614488"/>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67438" y="1614491"/>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7515" y="3429792"/>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2" name="Text Placeholder 10"/>
          <p:cNvSpPr>
            <a:spLocks noGrp="1"/>
          </p:cNvSpPr>
          <p:nvPr>
            <p:ph hasCustomPrompt="1" idx="24" sz="quarter" type="body"/>
          </p:nvPr>
        </p:nvSpPr>
        <p:spPr>
          <a:xfrm>
            <a:off x="7146925" y="3429792"/>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67438" y="3429795"/>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17500" y="1614491"/>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7500" y="3429795"/>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2849782469"/>
      </p:ext>
    </p:extLst>
  </p:cSld>
  <p:clrMapOvr>
    <a:masterClrMapping/>
  </p:clrMapOvr>
  <p:extLst mod="1">
    <p:ext uri="{DCECCB84-F9BA-43D5-87BE-67443E8EF086}">
      <p15:sldGuideLst xmlns:p15="http://schemas.microsoft.com/office/powerpoint/2012/main" xmlns=""/>
    </p:ext>
  </p:extLst>
</p:sldLayout>
</file>

<file path=ppt/slideLayouts/slideLayout43.xml><?xml version="1.0" encoding="utf-8"?>
<p:sldLayout xmlns:p="http://schemas.openxmlformats.org/presentationml/2006/main" xmlns:a="http://schemas.openxmlformats.org/drawingml/2006/main" xmlns:r="http://schemas.openxmlformats.org/officeDocument/2006/relationships" preserve="1" showMasterSp="0" userDrawn="1">
  <p:cSld name="4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5"/>
          <a:srcRect/>
          <a:stretch>
            <a:fillRect/>
          </a:stretch>
        </p:blipFill>
        <p:spPr bwMode="auto">
          <a:xfrm>
            <a:off x="1588" y="1588"/>
            <a:ext cx="1588" cy="1588"/>
          </a:xfrm>
          <a:prstGeom prst="rect"/>
          <a:noFill/>
        </p:spPr>
      </p:pic>
      <p:sp>
        <p:nvSpPr>
          <p:cNvPr hidden="1" id="7" name="Rectangle 6"/>
          <p:cNvSpPr/>
          <p:nvPr userDrawn="1">
            <p:custDataLst>
              <p:tags r:id="rId3"/>
            </p:custDataLst>
          </p:nvPr>
        </p:nvSpPr>
        <p:spPr>
          <a:xfrm>
            <a:off x="0" y="0"/>
            <a:ext cx="158750" cy="158750"/>
          </a:xfrm>
          <a:prstGeom prst="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none">
            <a:prstTxWarp prst="textNoShape">
              <a:avLst/>
            </a:prstTxWarp>
            <a:noAutofit/>
          </a:bodyPr>
          <a:lstStyle/>
          <a:p>
            <a:pPr algn="ctr"/>
            <a:endParaRPr dirty="0" lang="en-US">
              <a:solidFill>
                <a:srgbClr val="32373C"/>
              </a:solidFill>
              <a:sym charset="0" panose="020B0604020202020204" pitchFamily="34" typeface="Arial"/>
            </a:endParaRPr>
          </a:p>
        </p:txBody>
      </p:sp>
      <p:pic>
        <p:nvPicPr>
          <p:cNvPr id="2" name="Picture 1"/>
          <p:cNvPicPr>
            <a:picLocks noChangeAspect="1"/>
          </p:cNvPicPr>
          <p:nvPr userDrawn="1"/>
        </p:nvPicPr>
        <p:blipFill rotWithShape="1">
          <a:blip cstate="screen" r:embed="rId7">
            <a:extLst>
              <a:ext uri="{28A0092B-C50C-407E-A947-70E740481C1C}">
                <a14:useLocalDpi xmlns:a14="http://schemas.microsoft.com/office/drawing/2010/main"/>
              </a:ext>
            </a:extLst>
          </a:blip>
          <a:srcRect/>
          <a:stretch/>
        </p:blipFill>
        <p:spPr>
          <a:xfrm>
            <a:off x="0" y="0"/>
            <a:ext cx="12192000" cy="6880225"/>
          </a:xfrm>
          <a:prstGeom prst="rect">
            <a:avLst/>
          </a:prstGeom>
        </p:spPr>
      </p:pic>
      <p:sp>
        <p:nvSpPr>
          <p:cNvPr id="38" name="Rectangle 37"/>
          <p:cNvSpPr/>
          <p:nvPr userDrawn="1"/>
        </p:nvSpPr>
        <p:spPr>
          <a:xfrm>
            <a:off x="0" y="0"/>
            <a:ext cx="12192000" cy="6880225"/>
          </a:xfrm>
          <a:prstGeom prst="rect">
            <a:avLst/>
          </a:prstGeom>
          <a:gradFill flip="none" rotWithShape="1">
            <a:gsLst>
              <a:gs pos="100000">
                <a:schemeClr val="bg1">
                  <a:alpha val="0"/>
                </a:schemeClr>
              </a:gs>
              <a:gs pos="0">
                <a:srgbClr val="000000">
                  <a:alpha val="58000"/>
                </a:srgbClr>
              </a:gs>
              <a:gs pos="44000">
                <a:srgbClr val="000000">
                  <a:alpha val="0"/>
                </a:srgbClr>
              </a:gs>
            </a:gsLst>
            <a:lin ang="189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sp>
        <p:nvSpPr>
          <p:cNvPr id="6" name="Text Placeholder 5"/>
          <p:cNvSpPr>
            <a:spLocks noGrp="1"/>
          </p:cNvSpPr>
          <p:nvPr userDrawn="1">
            <p:ph hasCustomPrompt="1" idx="13" sz="quarter" type="body"/>
          </p:nvPr>
        </p:nvSpPr>
        <p:spPr>
          <a:xfrm>
            <a:off x="323033" y="5243514"/>
            <a:ext cx="5701529" cy="908050"/>
          </a:xfrm>
          <a:prstGeom prst="rect">
            <a:avLst/>
          </a:prstGeom>
        </p:spPr>
        <p:txBody>
          <a:bodyPr anchor="b" anchorCtr="0"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sz="18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name</a:t>
            </a:r>
          </a:p>
        </p:txBody>
      </p:sp>
      <p:sp>
        <p:nvSpPr>
          <p:cNvPr id="4" name="Text Placeholder 3"/>
          <p:cNvSpPr>
            <a:spLocks noGrp="1"/>
          </p:cNvSpPr>
          <p:nvPr userDrawn="1">
            <p:ph hasCustomPrompt="1" idx="12" sz="quarter" type="body"/>
          </p:nvPr>
        </p:nvSpPr>
        <p:spPr>
          <a:xfrm>
            <a:off x="323033" y="1614489"/>
            <a:ext cx="5701529" cy="1811336"/>
          </a:xfrm>
          <a:prstGeom prst="rect">
            <a:avLst/>
          </a:prstGeom>
        </p:spPr>
        <p:txBody>
          <a:bodyPr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b="1" baseline="0" sz="24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presentation title</a:t>
            </a:r>
          </a:p>
        </p:txBody>
      </p:sp>
      <p:grpSp>
        <p:nvGrpSpPr>
          <p:cNvPr id="34" name="Group 33"/>
          <p:cNvGrpSpPr/>
          <p:nvPr userDrawn="1"/>
        </p:nvGrpSpPr>
        <p:grpSpPr>
          <a:xfrm>
            <a:off x="323034" y="191783"/>
            <a:ext cx="2920832" cy="1139078"/>
            <a:chOff x="314326" y="209071"/>
            <a:chExt cx="3168670" cy="1235732"/>
          </a:xfrm>
          <a:solidFill>
            <a:schemeClr val="bg1"/>
          </a:solidFill>
        </p:grpSpPr>
        <p:grpSp>
          <p:nvGrpSpPr>
            <p:cNvPr id="35" name="Group 34"/>
            <p:cNvGrpSpPr/>
            <p:nvPr userDrawn="1"/>
          </p:nvGrpSpPr>
          <p:grpSpPr>
            <a:xfrm>
              <a:off x="314326" y="641439"/>
              <a:ext cx="3168670" cy="370998"/>
              <a:chOff x="2124054" y="767433"/>
              <a:chExt cx="4269265" cy="499859"/>
            </a:xfrm>
            <a:grpFill/>
          </p:grpSpPr>
          <p:sp>
            <p:nvSpPr>
              <p:cNvPr id="78" name="Freeform 18"/>
              <p:cNvSpPr>
                <a:spLocks noEditPoints="1"/>
              </p:cNvSpPr>
              <p:nvPr userDrawn="1"/>
            </p:nvSpPr>
            <p:spPr bwMode="auto">
              <a:xfrm>
                <a:off x="2124054" y="776181"/>
                <a:ext cx="42738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3 w 142" name="T18"/>
                  <a:gd fmla="*/ 34 h 160" name="T19"/>
                  <a:gd fmla="*/ 133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3" y="21"/>
                      <a:pt x="133" y="34"/>
                    </a:cubicBezTo>
                    <a:cubicBezTo>
                      <a:pt x="133" y="62"/>
                      <a:pt x="133" y="62"/>
                      <a:pt x="133" y="62"/>
                    </a:cubicBezTo>
                    <a:cubicBezTo>
                      <a:pt x="133"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9" name="Freeform 19"/>
              <p:cNvSpPr>
                <a:spLocks/>
              </p:cNvSpPr>
              <p:nvPr userDrawn="1"/>
            </p:nvSpPr>
            <p:spPr bwMode="auto">
              <a:xfrm>
                <a:off x="2622907" y="776181"/>
                <a:ext cx="372396" cy="481114"/>
              </a:xfrm>
              <a:custGeom>
                <a:avLst/>
                <a:gdLst>
                  <a:gd fmla="*/ 298 w 298" name="T0"/>
                  <a:gd fmla="*/ 385 h 385" name="T1"/>
                  <a:gd fmla="*/ 0 w 298" name="T2"/>
                  <a:gd fmla="*/ 385 h 385" name="T3"/>
                  <a:gd fmla="*/ 0 w 298" name="T4"/>
                  <a:gd fmla="*/ 0 h 385" name="T5"/>
                  <a:gd fmla="*/ 294 w 298" name="T6"/>
                  <a:gd fmla="*/ 0 h 385" name="T7"/>
                  <a:gd fmla="*/ 294 w 298" name="T8"/>
                  <a:gd fmla="*/ 65 h 385" name="T9"/>
                  <a:gd fmla="*/ 91 w 298" name="T10"/>
                  <a:gd fmla="*/ 65 h 385" name="T11"/>
                  <a:gd fmla="*/ 91 w 298" name="T12"/>
                  <a:gd fmla="*/ 154 h 385" name="T13"/>
                  <a:gd fmla="*/ 274 w 298" name="T14"/>
                  <a:gd fmla="*/ 154 h 385" name="T15"/>
                  <a:gd fmla="*/ 274 w 298" name="T16"/>
                  <a:gd fmla="*/ 219 h 385" name="T17"/>
                  <a:gd fmla="*/ 91 w 298" name="T18"/>
                  <a:gd fmla="*/ 219 h 385" name="T19"/>
                  <a:gd fmla="*/ 91 w 298" name="T20"/>
                  <a:gd fmla="*/ 320 h 385" name="T21"/>
                  <a:gd fmla="*/ 298 w 298" name="T22"/>
                  <a:gd fmla="*/ 320 h 385" name="T23"/>
                  <a:gd fmla="*/ 298 w 298"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298">
                    <a:moveTo>
                      <a:pt x="298" y="385"/>
                    </a:moveTo>
                    <a:lnTo>
                      <a:pt x="0" y="385"/>
                    </a:lnTo>
                    <a:lnTo>
                      <a:pt x="0" y="0"/>
                    </a:lnTo>
                    <a:lnTo>
                      <a:pt x="294" y="0"/>
                    </a:lnTo>
                    <a:lnTo>
                      <a:pt x="294" y="65"/>
                    </a:lnTo>
                    <a:lnTo>
                      <a:pt x="91" y="65"/>
                    </a:lnTo>
                    <a:lnTo>
                      <a:pt x="91" y="154"/>
                    </a:lnTo>
                    <a:lnTo>
                      <a:pt x="274" y="154"/>
                    </a:lnTo>
                    <a:lnTo>
                      <a:pt x="274" y="219"/>
                    </a:lnTo>
                    <a:lnTo>
                      <a:pt x="91" y="219"/>
                    </a:lnTo>
                    <a:lnTo>
                      <a:pt x="91" y="320"/>
                    </a:lnTo>
                    <a:lnTo>
                      <a:pt x="298" y="320"/>
                    </a:lnTo>
                    <a:lnTo>
                      <a:pt x="298"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0" name="Freeform 20"/>
              <p:cNvSpPr>
                <a:spLocks/>
              </p:cNvSpPr>
              <p:nvPr userDrawn="1"/>
            </p:nvSpPr>
            <p:spPr bwMode="auto">
              <a:xfrm>
                <a:off x="3076292" y="767433"/>
                <a:ext cx="394888" cy="499859"/>
              </a:xfrm>
              <a:custGeom>
                <a:avLst/>
                <a:gdLst>
                  <a:gd fmla="*/ 131 w 131" name="T0"/>
                  <a:gd fmla="*/ 107 h 166" name="T1"/>
                  <a:gd fmla="*/ 131 w 131" name="T2"/>
                  <a:gd fmla="*/ 117 h 166" name="T3"/>
                  <a:gd fmla="*/ 126 w 131" name="T4"/>
                  <a:gd fmla="*/ 141 h 166" name="T5"/>
                  <a:gd fmla="*/ 111 w 131" name="T6"/>
                  <a:gd fmla="*/ 156 h 166" name="T7"/>
                  <a:gd fmla="*/ 89 w 131" name="T8"/>
                  <a:gd fmla="*/ 163 h 166" name="T9"/>
                  <a:gd fmla="*/ 60 w 131" name="T10"/>
                  <a:gd fmla="*/ 166 h 166" name="T11"/>
                  <a:gd fmla="*/ 3 w 131" name="T12"/>
                  <a:gd fmla="*/ 161 h 166" name="T13"/>
                  <a:gd fmla="*/ 3 w 131" name="T14"/>
                  <a:gd fmla="*/ 132 h 166" name="T15"/>
                  <a:gd fmla="*/ 61 w 131" name="T16"/>
                  <a:gd fmla="*/ 138 h 166" name="T17"/>
                  <a:gd fmla="*/ 93 w 131" name="T18"/>
                  <a:gd fmla="*/ 122 h 166" name="T19"/>
                  <a:gd fmla="*/ 93 w 131" name="T20"/>
                  <a:gd fmla="*/ 111 h 166" name="T21"/>
                  <a:gd fmla="*/ 89 w 131" name="T22"/>
                  <a:gd fmla="*/ 100 h 166" name="T23"/>
                  <a:gd fmla="*/ 72 w 131" name="T24"/>
                  <a:gd fmla="*/ 95 h 166" name="T25"/>
                  <a:gd fmla="*/ 53 w 131" name="T26"/>
                  <a:gd fmla="*/ 95 h 166" name="T27"/>
                  <a:gd fmla="*/ 0 w 131" name="T28"/>
                  <a:gd fmla="*/ 53 h 166" name="T29"/>
                  <a:gd fmla="*/ 0 w 131" name="T30"/>
                  <a:gd fmla="*/ 41 h 166" name="T31"/>
                  <a:gd fmla="*/ 18 w 131" name="T32"/>
                  <a:gd fmla="*/ 10 h 166" name="T33"/>
                  <a:gd fmla="*/ 73 w 131" name="T34"/>
                  <a:gd fmla="*/ 0 h 166" name="T35"/>
                  <a:gd fmla="*/ 123 w 131" name="T36"/>
                  <a:gd fmla="*/ 4 h 166" name="T37"/>
                  <a:gd fmla="*/ 123 w 131" name="T38"/>
                  <a:gd fmla="*/ 32 h 166" name="T39"/>
                  <a:gd fmla="*/ 72 w 131" name="T40"/>
                  <a:gd fmla="*/ 28 h 166" name="T41"/>
                  <a:gd fmla="*/ 46 w 131" name="T42"/>
                  <a:gd fmla="*/ 31 h 166" name="T43"/>
                  <a:gd fmla="*/ 39 w 131" name="T44"/>
                  <a:gd fmla="*/ 42 h 166" name="T45"/>
                  <a:gd fmla="*/ 39 w 131" name="T46"/>
                  <a:gd fmla="*/ 53 h 166" name="T47"/>
                  <a:gd fmla="*/ 60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30" y="135"/>
                      <a:pt x="126" y="141"/>
                    </a:cubicBezTo>
                    <a:cubicBezTo>
                      <a:pt x="123" y="148"/>
                      <a:pt x="118" y="153"/>
                      <a:pt x="111" y="156"/>
                    </a:cubicBezTo>
                    <a:cubicBezTo>
                      <a:pt x="104" y="160"/>
                      <a:pt x="97" y="162"/>
                      <a:pt x="89" y="163"/>
                    </a:cubicBezTo>
                    <a:cubicBezTo>
                      <a:pt x="81" y="165"/>
                      <a:pt x="71" y="166"/>
                      <a:pt x="60" y="166"/>
                    </a:cubicBezTo>
                    <a:cubicBezTo>
                      <a:pt x="45" y="166"/>
                      <a:pt x="26" y="164"/>
                      <a:pt x="3" y="161"/>
                    </a:cubicBezTo>
                    <a:cubicBezTo>
                      <a:pt x="3" y="132"/>
                      <a:pt x="3" y="132"/>
                      <a:pt x="3" y="132"/>
                    </a:cubicBezTo>
                    <a:cubicBezTo>
                      <a:pt x="31" y="136"/>
                      <a:pt x="50" y="138"/>
                      <a:pt x="61" y="138"/>
                    </a:cubicBezTo>
                    <a:cubicBezTo>
                      <a:pt x="82" y="138"/>
                      <a:pt x="93" y="133"/>
                      <a:pt x="93" y="122"/>
                    </a:cubicBezTo>
                    <a:cubicBezTo>
                      <a:pt x="93" y="111"/>
                      <a:pt x="93" y="111"/>
                      <a:pt x="93" y="111"/>
                    </a:cubicBezTo>
                    <a:cubicBezTo>
                      <a:pt x="93" y="106"/>
                      <a:pt x="91" y="103"/>
                      <a:pt x="89" y="100"/>
                    </a:cubicBezTo>
                    <a:cubicBezTo>
                      <a:pt x="86" y="96"/>
                      <a:pt x="80" y="95"/>
                      <a:pt x="72" y="95"/>
                    </a:cubicBezTo>
                    <a:cubicBezTo>
                      <a:pt x="53" y="95"/>
                      <a:pt x="53" y="95"/>
                      <a:pt x="53" y="95"/>
                    </a:cubicBezTo>
                    <a:cubicBezTo>
                      <a:pt x="18" y="95"/>
                      <a:pt x="0" y="81"/>
                      <a:pt x="0" y="53"/>
                    </a:cubicBezTo>
                    <a:cubicBezTo>
                      <a:pt x="0" y="41"/>
                      <a:pt x="0" y="41"/>
                      <a:pt x="0" y="41"/>
                    </a:cubicBezTo>
                    <a:cubicBezTo>
                      <a:pt x="0" y="27"/>
                      <a:pt x="6" y="17"/>
                      <a:pt x="18" y="10"/>
                    </a:cubicBezTo>
                    <a:cubicBezTo>
                      <a:pt x="29" y="4"/>
                      <a:pt x="48" y="0"/>
                      <a:pt x="73" y="0"/>
                    </a:cubicBezTo>
                    <a:cubicBezTo>
                      <a:pt x="86" y="0"/>
                      <a:pt x="102" y="1"/>
                      <a:pt x="123" y="4"/>
                    </a:cubicBezTo>
                    <a:cubicBezTo>
                      <a:pt x="123" y="32"/>
                      <a:pt x="123" y="32"/>
                      <a:pt x="123" y="32"/>
                    </a:cubicBezTo>
                    <a:cubicBezTo>
                      <a:pt x="98" y="29"/>
                      <a:pt x="81" y="28"/>
                      <a:pt x="72" y="28"/>
                    </a:cubicBezTo>
                    <a:cubicBezTo>
                      <a:pt x="59" y="28"/>
                      <a:pt x="51" y="29"/>
                      <a:pt x="46" y="31"/>
                    </a:cubicBezTo>
                    <a:cubicBezTo>
                      <a:pt x="41" y="33"/>
                      <a:pt x="39" y="37"/>
                      <a:pt x="39" y="42"/>
                    </a:cubicBezTo>
                    <a:cubicBezTo>
                      <a:pt x="39" y="53"/>
                      <a:pt x="39" y="53"/>
                      <a:pt x="39" y="53"/>
                    </a:cubicBezTo>
                    <a:cubicBezTo>
                      <a:pt x="39" y="62"/>
                      <a:pt x="46" y="66"/>
                      <a:pt x="60" y="66"/>
                    </a:cubicBezTo>
                    <a:cubicBezTo>
                      <a:pt x="79" y="66"/>
                      <a:pt x="79" y="66"/>
                      <a:pt x="79" y="66"/>
                    </a:cubicBezTo>
                    <a:cubicBezTo>
                      <a:pt x="98"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1" name="Freeform 21"/>
              <p:cNvSpPr>
                <a:spLocks noEditPoints="1"/>
              </p:cNvSpPr>
              <p:nvPr userDrawn="1"/>
            </p:nvSpPr>
            <p:spPr bwMode="auto">
              <a:xfrm>
                <a:off x="3549399" y="767433"/>
                <a:ext cx="458622" cy="499859"/>
              </a:xfrm>
              <a:custGeom>
                <a:avLst/>
                <a:gdLst>
                  <a:gd fmla="*/ 152 w 152" name="T0"/>
                  <a:gd fmla="*/ 49 h 166" name="T1"/>
                  <a:gd fmla="*/ 152 w 152" name="T2"/>
                  <a:gd fmla="*/ 119 h 166" name="T3"/>
                  <a:gd fmla="*/ 145 w 152" name="T4"/>
                  <a:gd fmla="*/ 142 h 166" name="T5"/>
                  <a:gd fmla="*/ 125 w 152" name="T6"/>
                  <a:gd fmla="*/ 157 h 166" name="T7"/>
                  <a:gd fmla="*/ 101 w 152" name="T8"/>
                  <a:gd fmla="*/ 164 h 166" name="T9"/>
                  <a:gd fmla="*/ 75 w 152" name="T10"/>
                  <a:gd fmla="*/ 166 h 166" name="T11"/>
                  <a:gd fmla="*/ 51 w 152" name="T12"/>
                  <a:gd fmla="*/ 164 h 166" name="T13"/>
                  <a:gd fmla="*/ 27 w 152" name="T14"/>
                  <a:gd fmla="*/ 158 h 166" name="T15"/>
                  <a:gd fmla="*/ 7 w 152" name="T16"/>
                  <a:gd fmla="*/ 144 h 166" name="T17"/>
                  <a:gd fmla="*/ 0 w 152" name="T18"/>
                  <a:gd fmla="*/ 119 h 166" name="T19"/>
                  <a:gd fmla="*/ 0 w 152" name="T20"/>
                  <a:gd fmla="*/ 49 h 166" name="T21"/>
                  <a:gd fmla="*/ 5 w 152" name="T22"/>
                  <a:gd fmla="*/ 27 h 166" name="T23"/>
                  <a:gd fmla="*/ 18 w 152" name="T24"/>
                  <a:gd fmla="*/ 13 h 166" name="T25"/>
                  <a:gd fmla="*/ 37 w 152" name="T26"/>
                  <a:gd fmla="*/ 5 h 166" name="T27"/>
                  <a:gd fmla="*/ 57 w 152" name="T28"/>
                  <a:gd fmla="*/ 1 h 166" name="T29"/>
                  <a:gd fmla="*/ 75 w 152" name="T30"/>
                  <a:gd fmla="*/ 0 h 166" name="T31"/>
                  <a:gd fmla="*/ 94 w 152" name="T32"/>
                  <a:gd fmla="*/ 1 h 166" name="T33"/>
                  <a:gd fmla="*/ 114 w 152" name="T34"/>
                  <a:gd fmla="*/ 5 h 166" name="T35"/>
                  <a:gd fmla="*/ 133 w 152" name="T36"/>
                  <a:gd fmla="*/ 13 h 166" name="T37"/>
                  <a:gd fmla="*/ 146 w 152" name="T38"/>
                  <a:gd fmla="*/ 27 h 166" name="T39"/>
                  <a:gd fmla="*/ 152 w 152" name="T40"/>
                  <a:gd fmla="*/ 49 h 166" name="T41"/>
                  <a:gd fmla="*/ 113 w 152" name="T42"/>
                  <a:gd fmla="*/ 119 h 166" name="T43"/>
                  <a:gd fmla="*/ 113 w 152" name="T44"/>
                  <a:gd fmla="*/ 49 h 166" name="T45"/>
                  <a:gd fmla="*/ 104 w 152" name="T46"/>
                  <a:gd fmla="*/ 32 h 166" name="T47"/>
                  <a:gd fmla="*/ 76 w 152" name="T48"/>
                  <a:gd fmla="*/ 28 h 166" name="T49"/>
                  <a:gd fmla="*/ 47 w 152" name="T50"/>
                  <a:gd fmla="*/ 32 h 166" name="T51"/>
                  <a:gd fmla="*/ 38 w 152" name="T52"/>
                  <a:gd fmla="*/ 49 h 166" name="T53"/>
                  <a:gd fmla="*/ 38 w 152" name="T54"/>
                  <a:gd fmla="*/ 119 h 166" name="T55"/>
                  <a:gd fmla="*/ 41 w 152" name="T56"/>
                  <a:gd fmla="*/ 129 h 166" name="T57"/>
                  <a:gd fmla="*/ 51 w 152" name="T58"/>
                  <a:gd fmla="*/ 135 h 166" name="T59"/>
                  <a:gd fmla="*/ 62 w 152" name="T60"/>
                  <a:gd fmla="*/ 138 h 166" name="T61"/>
                  <a:gd fmla="*/ 76 w 152" name="T62"/>
                  <a:gd fmla="*/ 138 h 166" name="T63"/>
                  <a:gd fmla="*/ 90 w 152" name="T64"/>
                  <a:gd fmla="*/ 138 h 166" name="T65"/>
                  <a:gd fmla="*/ 101 w 152" name="T66"/>
                  <a:gd fmla="*/ 135 h 166" name="T67"/>
                  <a:gd fmla="*/ 110 w 152" name="T68"/>
                  <a:gd fmla="*/ 129 h 166" name="T69"/>
                  <a:gd fmla="*/ 113 w 152" name="T70"/>
                  <a:gd fmla="*/ 119 h 166"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6" w="152">
                    <a:moveTo>
                      <a:pt x="152" y="49"/>
                    </a:moveTo>
                    <a:cubicBezTo>
                      <a:pt x="152" y="119"/>
                      <a:pt x="152" y="119"/>
                      <a:pt x="152" y="119"/>
                    </a:cubicBezTo>
                    <a:cubicBezTo>
                      <a:pt x="152" y="128"/>
                      <a:pt x="149" y="136"/>
                      <a:pt x="145" y="142"/>
                    </a:cubicBezTo>
                    <a:cubicBezTo>
                      <a:pt x="140" y="149"/>
                      <a:pt x="133" y="154"/>
                      <a:pt x="125" y="157"/>
                    </a:cubicBezTo>
                    <a:cubicBezTo>
                      <a:pt x="117" y="160"/>
                      <a:pt x="109" y="162"/>
                      <a:pt x="101" y="164"/>
                    </a:cubicBezTo>
                    <a:cubicBezTo>
                      <a:pt x="93" y="165"/>
                      <a:pt x="84" y="166"/>
                      <a:pt x="75" y="166"/>
                    </a:cubicBezTo>
                    <a:cubicBezTo>
                      <a:pt x="67" y="166"/>
                      <a:pt x="59" y="165"/>
                      <a:pt x="51" y="164"/>
                    </a:cubicBezTo>
                    <a:cubicBezTo>
                      <a:pt x="44" y="163"/>
                      <a:pt x="36" y="161"/>
                      <a:pt x="27" y="158"/>
                    </a:cubicBezTo>
                    <a:cubicBezTo>
                      <a:pt x="19" y="155"/>
                      <a:pt x="12" y="150"/>
                      <a:pt x="7" y="144"/>
                    </a:cubicBezTo>
                    <a:cubicBezTo>
                      <a:pt x="2" y="137"/>
                      <a:pt x="0" y="129"/>
                      <a:pt x="0" y="119"/>
                    </a:cubicBezTo>
                    <a:cubicBezTo>
                      <a:pt x="0" y="49"/>
                      <a:pt x="0" y="49"/>
                      <a:pt x="0" y="49"/>
                    </a:cubicBezTo>
                    <a:cubicBezTo>
                      <a:pt x="0" y="41"/>
                      <a:pt x="1" y="34"/>
                      <a:pt x="5" y="27"/>
                    </a:cubicBezTo>
                    <a:cubicBezTo>
                      <a:pt x="9" y="21"/>
                      <a:pt x="13" y="16"/>
                      <a:pt x="18" y="13"/>
                    </a:cubicBezTo>
                    <a:cubicBezTo>
                      <a:pt x="24" y="10"/>
                      <a:pt x="30" y="7"/>
                      <a:pt x="37" y="5"/>
                    </a:cubicBezTo>
                    <a:cubicBezTo>
                      <a:pt x="45" y="3"/>
                      <a:pt x="51" y="2"/>
                      <a:pt x="57" y="1"/>
                    </a:cubicBezTo>
                    <a:cubicBezTo>
                      <a:pt x="63" y="1"/>
                      <a:pt x="69" y="0"/>
                      <a:pt x="75" y="0"/>
                    </a:cubicBezTo>
                    <a:cubicBezTo>
                      <a:pt x="82" y="0"/>
                      <a:pt x="88" y="1"/>
                      <a:pt x="94" y="1"/>
                    </a:cubicBezTo>
                    <a:cubicBezTo>
                      <a:pt x="100" y="2"/>
                      <a:pt x="107" y="3"/>
                      <a:pt x="114" y="5"/>
                    </a:cubicBezTo>
                    <a:cubicBezTo>
                      <a:pt x="121" y="7"/>
                      <a:pt x="128" y="10"/>
                      <a:pt x="133" y="13"/>
                    </a:cubicBezTo>
                    <a:cubicBezTo>
                      <a:pt x="138" y="16"/>
                      <a:pt x="143" y="21"/>
                      <a:pt x="146" y="27"/>
                    </a:cubicBezTo>
                    <a:cubicBezTo>
                      <a:pt x="150" y="33"/>
                      <a:pt x="152" y="41"/>
                      <a:pt x="152" y="49"/>
                    </a:cubicBezTo>
                    <a:close/>
                    <a:moveTo>
                      <a:pt x="113" y="119"/>
                    </a:moveTo>
                    <a:cubicBezTo>
                      <a:pt x="113" y="49"/>
                      <a:pt x="113" y="49"/>
                      <a:pt x="113" y="49"/>
                    </a:cubicBezTo>
                    <a:cubicBezTo>
                      <a:pt x="113" y="41"/>
                      <a:pt x="110" y="36"/>
                      <a:pt x="104" y="32"/>
                    </a:cubicBezTo>
                    <a:cubicBezTo>
                      <a:pt x="97" y="29"/>
                      <a:pt x="88" y="28"/>
                      <a:pt x="76" y="28"/>
                    </a:cubicBezTo>
                    <a:cubicBezTo>
                      <a:pt x="63" y="28"/>
                      <a:pt x="54" y="29"/>
                      <a:pt x="47" y="32"/>
                    </a:cubicBezTo>
                    <a:cubicBezTo>
                      <a:pt x="41" y="35"/>
                      <a:pt x="38" y="41"/>
                      <a:pt x="38" y="49"/>
                    </a:cubicBezTo>
                    <a:cubicBezTo>
                      <a:pt x="38" y="119"/>
                      <a:pt x="38" y="119"/>
                      <a:pt x="38" y="119"/>
                    </a:cubicBezTo>
                    <a:cubicBezTo>
                      <a:pt x="38" y="123"/>
                      <a:pt x="39" y="127"/>
                      <a:pt x="41" y="129"/>
                    </a:cubicBezTo>
                    <a:cubicBezTo>
                      <a:pt x="43" y="132"/>
                      <a:pt x="47" y="134"/>
                      <a:pt x="51" y="135"/>
                    </a:cubicBezTo>
                    <a:cubicBezTo>
                      <a:pt x="55" y="136"/>
                      <a:pt x="58" y="137"/>
                      <a:pt x="62" y="138"/>
                    </a:cubicBezTo>
                    <a:cubicBezTo>
                      <a:pt x="66" y="138"/>
                      <a:pt x="70" y="138"/>
                      <a:pt x="76" y="138"/>
                    </a:cubicBezTo>
                    <a:cubicBezTo>
                      <a:pt x="81" y="138"/>
                      <a:pt x="86" y="138"/>
                      <a:pt x="90" y="138"/>
                    </a:cubicBezTo>
                    <a:cubicBezTo>
                      <a:pt x="93" y="137"/>
                      <a:pt x="97" y="136"/>
                      <a:pt x="101" y="135"/>
                    </a:cubicBezTo>
                    <a:cubicBezTo>
                      <a:pt x="105" y="134"/>
                      <a:pt x="108" y="132"/>
                      <a:pt x="110" y="129"/>
                    </a:cubicBezTo>
                    <a:cubicBezTo>
                      <a:pt x="112" y="127"/>
                      <a:pt x="113" y="123"/>
                      <a:pt x="113"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2" name="Freeform 22"/>
              <p:cNvSpPr>
                <a:spLocks/>
              </p:cNvSpPr>
              <p:nvPr userDrawn="1"/>
            </p:nvSpPr>
            <p:spPr bwMode="auto">
              <a:xfrm>
                <a:off x="4095456" y="776181"/>
                <a:ext cx="418634" cy="491111"/>
              </a:xfrm>
              <a:custGeom>
                <a:avLst/>
                <a:gdLst>
                  <a:gd fmla="*/ 139 w 139" name="T0"/>
                  <a:gd fmla="*/ 0 h 163" name="T1"/>
                  <a:gd fmla="*/ 139 w 139" name="T2"/>
                  <a:gd fmla="*/ 116 h 163" name="T3"/>
                  <a:gd fmla="*/ 70 w 139" name="T4"/>
                  <a:gd fmla="*/ 163 h 163" name="T5"/>
                  <a:gd fmla="*/ 0 w 139" name="T6"/>
                  <a:gd fmla="*/ 116 h 163" name="T7"/>
                  <a:gd fmla="*/ 0 w 139" name="T8"/>
                  <a:gd fmla="*/ 0 h 163" name="T9"/>
                  <a:gd fmla="*/ 39 w 139" name="T10"/>
                  <a:gd fmla="*/ 0 h 163" name="T11"/>
                  <a:gd fmla="*/ 39 w 139" name="T12"/>
                  <a:gd fmla="*/ 116 h 163" name="T13"/>
                  <a:gd fmla="*/ 46 w 139" name="T14"/>
                  <a:gd fmla="*/ 131 h 163" name="T15"/>
                  <a:gd fmla="*/ 70 w 139" name="T16"/>
                  <a:gd fmla="*/ 135 h 163" name="T17"/>
                  <a:gd fmla="*/ 94 w 139" name="T18"/>
                  <a:gd fmla="*/ 131 h 163" name="T19"/>
                  <a:gd fmla="*/ 101 w 139" name="T20"/>
                  <a:gd fmla="*/ 116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6"/>
                      <a:pt x="139" y="116"/>
                      <a:pt x="139" y="116"/>
                    </a:cubicBezTo>
                    <a:cubicBezTo>
                      <a:pt x="139" y="147"/>
                      <a:pt x="116" y="163"/>
                      <a:pt x="70" y="163"/>
                    </a:cubicBezTo>
                    <a:cubicBezTo>
                      <a:pt x="23" y="163"/>
                      <a:pt x="0" y="147"/>
                      <a:pt x="0" y="116"/>
                    </a:cubicBezTo>
                    <a:cubicBezTo>
                      <a:pt x="0" y="0"/>
                      <a:pt x="0" y="0"/>
                      <a:pt x="0" y="0"/>
                    </a:cubicBezTo>
                    <a:cubicBezTo>
                      <a:pt x="39" y="0"/>
                      <a:pt x="39" y="0"/>
                      <a:pt x="39" y="0"/>
                    </a:cubicBezTo>
                    <a:cubicBezTo>
                      <a:pt x="39" y="116"/>
                      <a:pt x="39" y="116"/>
                      <a:pt x="39" y="116"/>
                    </a:cubicBezTo>
                    <a:cubicBezTo>
                      <a:pt x="39" y="123"/>
                      <a:pt x="41" y="128"/>
                      <a:pt x="46" y="131"/>
                    </a:cubicBezTo>
                    <a:cubicBezTo>
                      <a:pt x="51" y="134"/>
                      <a:pt x="59" y="135"/>
                      <a:pt x="70" y="135"/>
                    </a:cubicBezTo>
                    <a:cubicBezTo>
                      <a:pt x="81" y="135"/>
                      <a:pt x="89" y="134"/>
                      <a:pt x="94" y="131"/>
                    </a:cubicBezTo>
                    <a:cubicBezTo>
                      <a:pt x="99" y="128"/>
                      <a:pt x="101" y="123"/>
                      <a:pt x="101" y="116"/>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3" name="Freeform 23"/>
              <p:cNvSpPr>
                <a:spLocks noEditPoints="1"/>
              </p:cNvSpPr>
              <p:nvPr userDrawn="1"/>
            </p:nvSpPr>
            <p:spPr bwMode="auto">
              <a:xfrm>
                <a:off x="4609545" y="776181"/>
                <a:ext cx="42863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2 w 142" name="T18"/>
                  <a:gd fmla="*/ 34 h 160" name="T19"/>
                  <a:gd fmla="*/ 132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2" y="21"/>
                      <a:pt x="132" y="34"/>
                    </a:cubicBezTo>
                    <a:cubicBezTo>
                      <a:pt x="132" y="62"/>
                      <a:pt x="132" y="62"/>
                      <a:pt x="132" y="62"/>
                    </a:cubicBezTo>
                    <a:cubicBezTo>
                      <a:pt x="132"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4" name="Freeform 24"/>
              <p:cNvSpPr>
                <a:spLocks/>
              </p:cNvSpPr>
              <p:nvPr userDrawn="1"/>
            </p:nvSpPr>
            <p:spPr bwMode="auto">
              <a:xfrm>
                <a:off x="5076396" y="767433"/>
                <a:ext cx="379894" cy="499859"/>
              </a:xfrm>
              <a:custGeom>
                <a:avLst/>
                <a:gdLst>
                  <a:gd fmla="*/ 126 w 126" name="T0"/>
                  <a:gd fmla="*/ 160 h 166" name="T1"/>
                  <a:gd fmla="*/ 74 w 126" name="T2"/>
                  <a:gd fmla="*/ 166 h 166" name="T3"/>
                  <a:gd fmla="*/ 56 w 126" name="T4"/>
                  <a:gd fmla="*/ 165 h 166" name="T5"/>
                  <a:gd fmla="*/ 36 w 126" name="T6"/>
                  <a:gd fmla="*/ 161 h 166" name="T7"/>
                  <a:gd fmla="*/ 18 w 126" name="T8"/>
                  <a:gd fmla="*/ 153 h 166" name="T9"/>
                  <a:gd fmla="*/ 5 w 126" name="T10"/>
                  <a:gd fmla="*/ 140 h 166" name="T11"/>
                  <a:gd fmla="*/ 0 w 126" name="T12"/>
                  <a:gd fmla="*/ 119 h 166" name="T13"/>
                  <a:gd fmla="*/ 0 w 126" name="T14"/>
                  <a:gd fmla="*/ 49 h 166" name="T15"/>
                  <a:gd fmla="*/ 74 w 126" name="T16"/>
                  <a:gd fmla="*/ 0 h 166" name="T17"/>
                  <a:gd fmla="*/ 125 w 126" name="T18"/>
                  <a:gd fmla="*/ 6 h 166" name="T19"/>
                  <a:gd fmla="*/ 125 w 126" name="T20"/>
                  <a:gd fmla="*/ 35 h 166" name="T21"/>
                  <a:gd fmla="*/ 75 w 126" name="T22"/>
                  <a:gd fmla="*/ 28 h 166" name="T23"/>
                  <a:gd fmla="*/ 61 w 126" name="T24"/>
                  <a:gd fmla="*/ 28 h 166" name="T25"/>
                  <a:gd fmla="*/ 50 w 126" name="T26"/>
                  <a:gd fmla="*/ 31 h 166" name="T27"/>
                  <a:gd fmla="*/ 41 w 126" name="T28"/>
                  <a:gd fmla="*/ 37 h 166" name="T29"/>
                  <a:gd fmla="*/ 39 w 126" name="T30"/>
                  <a:gd fmla="*/ 48 h 166" name="T31"/>
                  <a:gd fmla="*/ 39 w 126" name="T32"/>
                  <a:gd fmla="*/ 116 h 166" name="T33"/>
                  <a:gd fmla="*/ 78 w 126" name="T34"/>
                  <a:gd fmla="*/ 138 h 166" name="T35"/>
                  <a:gd fmla="*/ 126 w 126" name="T36"/>
                  <a:gd fmla="*/ 131 h 166" name="T37"/>
                  <a:gd fmla="*/ 126 w 126" name="T38"/>
                  <a:gd fmla="*/ 160 h 166"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6" w="126">
                    <a:moveTo>
                      <a:pt x="126" y="160"/>
                    </a:moveTo>
                    <a:cubicBezTo>
                      <a:pt x="108" y="164"/>
                      <a:pt x="91" y="166"/>
                      <a:pt x="74" y="166"/>
                    </a:cubicBezTo>
                    <a:cubicBezTo>
                      <a:pt x="68" y="166"/>
                      <a:pt x="62" y="165"/>
                      <a:pt x="56" y="165"/>
                    </a:cubicBezTo>
                    <a:cubicBezTo>
                      <a:pt x="50" y="164"/>
                      <a:pt x="43" y="163"/>
                      <a:pt x="36" y="161"/>
                    </a:cubicBezTo>
                    <a:cubicBezTo>
                      <a:pt x="29" y="159"/>
                      <a:pt x="23" y="157"/>
                      <a:pt x="18" y="153"/>
                    </a:cubicBezTo>
                    <a:cubicBezTo>
                      <a:pt x="13" y="150"/>
                      <a:pt x="9" y="146"/>
                      <a:pt x="5" y="140"/>
                    </a:cubicBezTo>
                    <a:cubicBezTo>
                      <a:pt x="2" y="134"/>
                      <a:pt x="0" y="127"/>
                      <a:pt x="0" y="119"/>
                    </a:cubicBezTo>
                    <a:cubicBezTo>
                      <a:pt x="0" y="49"/>
                      <a:pt x="0" y="49"/>
                      <a:pt x="0" y="49"/>
                    </a:cubicBezTo>
                    <a:cubicBezTo>
                      <a:pt x="0" y="16"/>
                      <a:pt x="25" y="0"/>
                      <a:pt x="74" y="0"/>
                    </a:cubicBezTo>
                    <a:cubicBezTo>
                      <a:pt x="87" y="0"/>
                      <a:pt x="104" y="2"/>
                      <a:pt x="125" y="6"/>
                    </a:cubicBezTo>
                    <a:cubicBezTo>
                      <a:pt x="125" y="35"/>
                      <a:pt x="125" y="35"/>
                      <a:pt x="125" y="35"/>
                    </a:cubicBezTo>
                    <a:cubicBezTo>
                      <a:pt x="106" y="30"/>
                      <a:pt x="89" y="28"/>
                      <a:pt x="75" y="28"/>
                    </a:cubicBezTo>
                    <a:cubicBezTo>
                      <a:pt x="69" y="28"/>
                      <a:pt x="65" y="28"/>
                      <a:pt x="61" y="28"/>
                    </a:cubicBezTo>
                    <a:cubicBezTo>
                      <a:pt x="58" y="29"/>
                      <a:pt x="54" y="29"/>
                      <a:pt x="50" y="31"/>
                    </a:cubicBezTo>
                    <a:cubicBezTo>
                      <a:pt x="46" y="32"/>
                      <a:pt x="43" y="34"/>
                      <a:pt x="41" y="37"/>
                    </a:cubicBezTo>
                    <a:cubicBezTo>
                      <a:pt x="40" y="40"/>
                      <a:pt x="39" y="44"/>
                      <a:pt x="39" y="48"/>
                    </a:cubicBezTo>
                    <a:cubicBezTo>
                      <a:pt x="39" y="116"/>
                      <a:pt x="39" y="116"/>
                      <a:pt x="39" y="116"/>
                    </a:cubicBezTo>
                    <a:cubicBezTo>
                      <a:pt x="39" y="131"/>
                      <a:pt x="52" y="138"/>
                      <a:pt x="78" y="138"/>
                    </a:cubicBezTo>
                    <a:cubicBezTo>
                      <a:pt x="90" y="138"/>
                      <a:pt x="106" y="136"/>
                      <a:pt x="126" y="131"/>
                    </a:cubicBezTo>
                    <a:lnTo>
                      <a:pt x="126" y="16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5" name="Freeform 25"/>
              <p:cNvSpPr>
                <a:spLocks/>
              </p:cNvSpPr>
              <p:nvPr userDrawn="1"/>
            </p:nvSpPr>
            <p:spPr bwMode="auto">
              <a:xfrm>
                <a:off x="5547605" y="776181"/>
                <a:ext cx="377394" cy="481114"/>
              </a:xfrm>
              <a:custGeom>
                <a:avLst/>
                <a:gdLst>
                  <a:gd fmla="*/ 302 w 302" name="T0"/>
                  <a:gd fmla="*/ 385 h 385" name="T1"/>
                  <a:gd fmla="*/ 0 w 302" name="T2"/>
                  <a:gd fmla="*/ 385 h 385" name="T3"/>
                  <a:gd fmla="*/ 0 w 302" name="T4"/>
                  <a:gd fmla="*/ 0 h 385" name="T5"/>
                  <a:gd fmla="*/ 294 w 302" name="T6"/>
                  <a:gd fmla="*/ 0 h 385" name="T7"/>
                  <a:gd fmla="*/ 294 w 302" name="T8"/>
                  <a:gd fmla="*/ 65 h 385" name="T9"/>
                  <a:gd fmla="*/ 94 w 302" name="T10"/>
                  <a:gd fmla="*/ 65 h 385" name="T11"/>
                  <a:gd fmla="*/ 94 w 302" name="T12"/>
                  <a:gd fmla="*/ 154 h 385" name="T13"/>
                  <a:gd fmla="*/ 275 w 302" name="T14"/>
                  <a:gd fmla="*/ 154 h 385" name="T15"/>
                  <a:gd fmla="*/ 275 w 302" name="T16"/>
                  <a:gd fmla="*/ 219 h 385" name="T17"/>
                  <a:gd fmla="*/ 94 w 302" name="T18"/>
                  <a:gd fmla="*/ 219 h 385" name="T19"/>
                  <a:gd fmla="*/ 94 w 302" name="T20"/>
                  <a:gd fmla="*/ 320 h 385" name="T21"/>
                  <a:gd fmla="*/ 302 w 302" name="T22"/>
                  <a:gd fmla="*/ 320 h 385" name="T23"/>
                  <a:gd fmla="*/ 302 w 302"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302">
                    <a:moveTo>
                      <a:pt x="302" y="385"/>
                    </a:moveTo>
                    <a:lnTo>
                      <a:pt x="0" y="385"/>
                    </a:lnTo>
                    <a:lnTo>
                      <a:pt x="0" y="0"/>
                    </a:lnTo>
                    <a:lnTo>
                      <a:pt x="294" y="0"/>
                    </a:lnTo>
                    <a:lnTo>
                      <a:pt x="294" y="65"/>
                    </a:lnTo>
                    <a:lnTo>
                      <a:pt x="94" y="65"/>
                    </a:lnTo>
                    <a:lnTo>
                      <a:pt x="94" y="154"/>
                    </a:lnTo>
                    <a:lnTo>
                      <a:pt x="275" y="154"/>
                    </a:lnTo>
                    <a:lnTo>
                      <a:pt x="275" y="219"/>
                    </a:lnTo>
                    <a:lnTo>
                      <a:pt x="94" y="219"/>
                    </a:lnTo>
                    <a:lnTo>
                      <a:pt x="94" y="320"/>
                    </a:lnTo>
                    <a:lnTo>
                      <a:pt x="302" y="320"/>
                    </a:lnTo>
                    <a:lnTo>
                      <a:pt x="302"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6" name="Freeform 26"/>
              <p:cNvSpPr>
                <a:spLocks/>
              </p:cNvSpPr>
              <p:nvPr userDrawn="1"/>
            </p:nvSpPr>
            <p:spPr bwMode="auto">
              <a:xfrm>
                <a:off x="5998431" y="767433"/>
                <a:ext cx="394888" cy="499859"/>
              </a:xfrm>
              <a:custGeom>
                <a:avLst/>
                <a:gdLst>
                  <a:gd fmla="*/ 131 w 131" name="T0"/>
                  <a:gd fmla="*/ 107 h 166" name="T1"/>
                  <a:gd fmla="*/ 131 w 131" name="T2"/>
                  <a:gd fmla="*/ 117 h 166" name="T3"/>
                  <a:gd fmla="*/ 126 w 131" name="T4"/>
                  <a:gd fmla="*/ 141 h 166" name="T5"/>
                  <a:gd fmla="*/ 110 w 131" name="T6"/>
                  <a:gd fmla="*/ 156 h 166" name="T7"/>
                  <a:gd fmla="*/ 88 w 131" name="T8"/>
                  <a:gd fmla="*/ 163 h 166" name="T9"/>
                  <a:gd fmla="*/ 60 w 131" name="T10"/>
                  <a:gd fmla="*/ 166 h 166" name="T11"/>
                  <a:gd fmla="*/ 3 w 131" name="T12"/>
                  <a:gd fmla="*/ 161 h 166" name="T13"/>
                  <a:gd fmla="*/ 3 w 131" name="T14"/>
                  <a:gd fmla="*/ 132 h 166" name="T15"/>
                  <a:gd fmla="*/ 60 w 131" name="T16"/>
                  <a:gd fmla="*/ 138 h 166" name="T17"/>
                  <a:gd fmla="*/ 92 w 131" name="T18"/>
                  <a:gd fmla="*/ 122 h 166" name="T19"/>
                  <a:gd fmla="*/ 92 w 131" name="T20"/>
                  <a:gd fmla="*/ 111 h 166" name="T21"/>
                  <a:gd fmla="*/ 88 w 131" name="T22"/>
                  <a:gd fmla="*/ 100 h 166" name="T23"/>
                  <a:gd fmla="*/ 71 w 131" name="T24"/>
                  <a:gd fmla="*/ 95 h 166" name="T25"/>
                  <a:gd fmla="*/ 52 w 131" name="T26"/>
                  <a:gd fmla="*/ 95 h 166" name="T27"/>
                  <a:gd fmla="*/ 0 w 131" name="T28"/>
                  <a:gd fmla="*/ 53 h 166" name="T29"/>
                  <a:gd fmla="*/ 0 w 131" name="T30"/>
                  <a:gd fmla="*/ 41 h 166" name="T31"/>
                  <a:gd fmla="*/ 17 w 131" name="T32"/>
                  <a:gd fmla="*/ 10 h 166" name="T33"/>
                  <a:gd fmla="*/ 73 w 131" name="T34"/>
                  <a:gd fmla="*/ 0 h 166" name="T35"/>
                  <a:gd fmla="*/ 123 w 131" name="T36"/>
                  <a:gd fmla="*/ 4 h 166" name="T37"/>
                  <a:gd fmla="*/ 123 w 131" name="T38"/>
                  <a:gd fmla="*/ 32 h 166" name="T39"/>
                  <a:gd fmla="*/ 71 w 131" name="T40"/>
                  <a:gd fmla="*/ 28 h 166" name="T41"/>
                  <a:gd fmla="*/ 45 w 131" name="T42"/>
                  <a:gd fmla="*/ 31 h 166" name="T43"/>
                  <a:gd fmla="*/ 38 w 131" name="T44"/>
                  <a:gd fmla="*/ 42 h 166" name="T45"/>
                  <a:gd fmla="*/ 38 w 131" name="T46"/>
                  <a:gd fmla="*/ 53 h 166" name="T47"/>
                  <a:gd fmla="*/ 59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29" y="135"/>
                      <a:pt x="126" y="141"/>
                    </a:cubicBezTo>
                    <a:cubicBezTo>
                      <a:pt x="122" y="148"/>
                      <a:pt x="117" y="153"/>
                      <a:pt x="110" y="156"/>
                    </a:cubicBezTo>
                    <a:cubicBezTo>
                      <a:pt x="103" y="160"/>
                      <a:pt x="96" y="162"/>
                      <a:pt x="88" y="163"/>
                    </a:cubicBezTo>
                    <a:cubicBezTo>
                      <a:pt x="80" y="165"/>
                      <a:pt x="71" y="166"/>
                      <a:pt x="60" y="166"/>
                    </a:cubicBezTo>
                    <a:cubicBezTo>
                      <a:pt x="44" y="166"/>
                      <a:pt x="25" y="164"/>
                      <a:pt x="3" y="161"/>
                    </a:cubicBezTo>
                    <a:cubicBezTo>
                      <a:pt x="3" y="132"/>
                      <a:pt x="3" y="132"/>
                      <a:pt x="3" y="132"/>
                    </a:cubicBezTo>
                    <a:cubicBezTo>
                      <a:pt x="30" y="136"/>
                      <a:pt x="49" y="138"/>
                      <a:pt x="60" y="138"/>
                    </a:cubicBezTo>
                    <a:cubicBezTo>
                      <a:pt x="81" y="138"/>
                      <a:pt x="92" y="133"/>
                      <a:pt x="92" y="122"/>
                    </a:cubicBezTo>
                    <a:cubicBezTo>
                      <a:pt x="92" y="111"/>
                      <a:pt x="92" y="111"/>
                      <a:pt x="92" y="111"/>
                    </a:cubicBezTo>
                    <a:cubicBezTo>
                      <a:pt x="92" y="106"/>
                      <a:pt x="91" y="103"/>
                      <a:pt x="88" y="100"/>
                    </a:cubicBezTo>
                    <a:cubicBezTo>
                      <a:pt x="85" y="96"/>
                      <a:pt x="80" y="95"/>
                      <a:pt x="71" y="95"/>
                    </a:cubicBezTo>
                    <a:cubicBezTo>
                      <a:pt x="52" y="95"/>
                      <a:pt x="52" y="95"/>
                      <a:pt x="52" y="95"/>
                    </a:cubicBezTo>
                    <a:cubicBezTo>
                      <a:pt x="17" y="95"/>
                      <a:pt x="0" y="81"/>
                      <a:pt x="0" y="53"/>
                    </a:cubicBezTo>
                    <a:cubicBezTo>
                      <a:pt x="0" y="41"/>
                      <a:pt x="0" y="41"/>
                      <a:pt x="0" y="41"/>
                    </a:cubicBezTo>
                    <a:cubicBezTo>
                      <a:pt x="0" y="27"/>
                      <a:pt x="5" y="17"/>
                      <a:pt x="17" y="10"/>
                    </a:cubicBezTo>
                    <a:cubicBezTo>
                      <a:pt x="29" y="4"/>
                      <a:pt x="47" y="0"/>
                      <a:pt x="73" y="0"/>
                    </a:cubicBezTo>
                    <a:cubicBezTo>
                      <a:pt x="85" y="0"/>
                      <a:pt x="102" y="1"/>
                      <a:pt x="123" y="4"/>
                    </a:cubicBezTo>
                    <a:cubicBezTo>
                      <a:pt x="123" y="32"/>
                      <a:pt x="123" y="32"/>
                      <a:pt x="123" y="32"/>
                    </a:cubicBezTo>
                    <a:cubicBezTo>
                      <a:pt x="98" y="29"/>
                      <a:pt x="81" y="28"/>
                      <a:pt x="71" y="28"/>
                    </a:cubicBezTo>
                    <a:cubicBezTo>
                      <a:pt x="59" y="28"/>
                      <a:pt x="50" y="29"/>
                      <a:pt x="45" y="31"/>
                    </a:cubicBezTo>
                    <a:cubicBezTo>
                      <a:pt x="40" y="33"/>
                      <a:pt x="38" y="37"/>
                      <a:pt x="38" y="42"/>
                    </a:cubicBezTo>
                    <a:cubicBezTo>
                      <a:pt x="38" y="53"/>
                      <a:pt x="38" y="53"/>
                      <a:pt x="38" y="53"/>
                    </a:cubicBezTo>
                    <a:cubicBezTo>
                      <a:pt x="38" y="62"/>
                      <a:pt x="45" y="66"/>
                      <a:pt x="59" y="66"/>
                    </a:cubicBezTo>
                    <a:cubicBezTo>
                      <a:pt x="79" y="66"/>
                      <a:pt x="79" y="66"/>
                      <a:pt x="79" y="66"/>
                    </a:cubicBezTo>
                    <a:cubicBezTo>
                      <a:pt x="97"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grpSp>
        <p:grpSp>
          <p:nvGrpSpPr>
            <p:cNvPr id="36" name="Group 35"/>
            <p:cNvGrpSpPr/>
            <p:nvPr userDrawn="1"/>
          </p:nvGrpSpPr>
          <p:grpSpPr>
            <a:xfrm>
              <a:off x="314326" y="1075660"/>
              <a:ext cx="1843867" cy="369143"/>
              <a:chOff x="1146212" y="1396551"/>
              <a:chExt cx="2484309" cy="497360"/>
            </a:xfrm>
            <a:grpFill/>
          </p:grpSpPr>
          <p:sp>
            <p:nvSpPr>
              <p:cNvPr id="73" name="Freeform 27"/>
              <p:cNvSpPr>
                <a:spLocks/>
              </p:cNvSpPr>
              <p:nvPr userDrawn="1"/>
            </p:nvSpPr>
            <p:spPr bwMode="auto">
              <a:xfrm>
                <a:off x="1146212" y="1396551"/>
                <a:ext cx="443627" cy="497359"/>
              </a:xfrm>
              <a:custGeom>
                <a:avLst/>
                <a:gdLst>
                  <a:gd fmla="*/ 147 w 147" name="T0"/>
                  <a:gd fmla="*/ 155 h 165" name="T1"/>
                  <a:gd fmla="*/ 115 w 147" name="T2"/>
                  <a:gd fmla="*/ 162 h 165" name="T3"/>
                  <a:gd fmla="*/ 80 w 147" name="T4"/>
                  <a:gd fmla="*/ 165 h 165" name="T5"/>
                  <a:gd fmla="*/ 56 w 147" name="T6"/>
                  <a:gd fmla="*/ 164 h 165" name="T7"/>
                  <a:gd fmla="*/ 34 w 147" name="T8"/>
                  <a:gd fmla="*/ 160 h 165" name="T9"/>
                  <a:gd fmla="*/ 16 w 147" name="T10"/>
                  <a:gd fmla="*/ 152 h 165" name="T11"/>
                  <a:gd fmla="*/ 5 w 147" name="T12"/>
                  <a:gd fmla="*/ 138 h 165" name="T13"/>
                  <a:gd fmla="*/ 0 w 147" name="T14"/>
                  <a:gd fmla="*/ 119 h 165" name="T15"/>
                  <a:gd fmla="*/ 0 w 147" name="T16"/>
                  <a:gd fmla="*/ 52 h 165" name="T17"/>
                  <a:gd fmla="*/ 5 w 147" name="T18"/>
                  <a:gd fmla="*/ 30 h 165" name="T19"/>
                  <a:gd fmla="*/ 18 w 147" name="T20"/>
                  <a:gd fmla="*/ 15 h 165" name="T21"/>
                  <a:gd fmla="*/ 37 w 147" name="T22"/>
                  <a:gd fmla="*/ 6 h 165" name="T23"/>
                  <a:gd fmla="*/ 59 w 147" name="T24"/>
                  <a:gd fmla="*/ 1 h 165" name="T25"/>
                  <a:gd fmla="*/ 80 w 147" name="T26"/>
                  <a:gd fmla="*/ 0 h 165" name="T27"/>
                  <a:gd fmla="*/ 146 w 147" name="T28"/>
                  <a:gd fmla="*/ 5 h 165" name="T29"/>
                  <a:gd fmla="*/ 146 w 147" name="T30"/>
                  <a:gd fmla="*/ 34 h 165" name="T31"/>
                  <a:gd fmla="*/ 80 w 147" name="T32"/>
                  <a:gd fmla="*/ 27 h 165" name="T33"/>
                  <a:gd fmla="*/ 39 w 147" name="T34"/>
                  <a:gd fmla="*/ 51 h 165" name="T35"/>
                  <a:gd fmla="*/ 39 w 147" name="T36"/>
                  <a:gd fmla="*/ 116 h 165" name="T37"/>
                  <a:gd fmla="*/ 50 w 147" name="T38"/>
                  <a:gd fmla="*/ 133 h 165" name="T39"/>
                  <a:gd fmla="*/ 84 w 147" name="T40"/>
                  <a:gd fmla="*/ 138 h 165" name="T41"/>
                  <a:gd fmla="*/ 110 w 147" name="T42"/>
                  <a:gd fmla="*/ 134 h 165" name="T43"/>
                  <a:gd fmla="*/ 110 w 147" name="T44"/>
                  <a:gd fmla="*/ 97 h 165" name="T45"/>
                  <a:gd fmla="*/ 84 w 147" name="T46"/>
                  <a:gd fmla="*/ 97 h 165" name="T47"/>
                  <a:gd fmla="*/ 84 w 147" name="T48"/>
                  <a:gd fmla="*/ 71 h 165" name="T49"/>
                  <a:gd fmla="*/ 147 w 147" name="T50"/>
                  <a:gd fmla="*/ 71 h 165" name="T51"/>
                  <a:gd fmla="*/ 147 w 147" name="T52"/>
                  <a:gd fmla="*/ 155 h 165" name="T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65" w="147">
                    <a:moveTo>
                      <a:pt x="147" y="155"/>
                    </a:moveTo>
                    <a:cubicBezTo>
                      <a:pt x="138" y="158"/>
                      <a:pt x="128" y="160"/>
                      <a:pt x="115" y="162"/>
                    </a:cubicBezTo>
                    <a:cubicBezTo>
                      <a:pt x="102" y="164"/>
                      <a:pt x="91" y="165"/>
                      <a:pt x="80" y="165"/>
                    </a:cubicBezTo>
                    <a:cubicBezTo>
                      <a:pt x="71" y="165"/>
                      <a:pt x="63" y="165"/>
                      <a:pt x="56" y="164"/>
                    </a:cubicBezTo>
                    <a:cubicBezTo>
                      <a:pt x="49" y="163"/>
                      <a:pt x="42" y="162"/>
                      <a:pt x="34" y="160"/>
                    </a:cubicBezTo>
                    <a:cubicBezTo>
                      <a:pt x="27" y="158"/>
                      <a:pt x="21" y="155"/>
                      <a:pt x="16" y="152"/>
                    </a:cubicBezTo>
                    <a:cubicBezTo>
                      <a:pt x="11" y="148"/>
                      <a:pt x="8" y="144"/>
                      <a:pt x="5" y="138"/>
                    </a:cubicBezTo>
                    <a:cubicBezTo>
                      <a:pt x="2" y="133"/>
                      <a:pt x="0" y="126"/>
                      <a:pt x="0" y="119"/>
                    </a:cubicBezTo>
                    <a:cubicBezTo>
                      <a:pt x="0" y="52"/>
                      <a:pt x="0" y="52"/>
                      <a:pt x="0" y="52"/>
                    </a:cubicBezTo>
                    <a:cubicBezTo>
                      <a:pt x="0" y="43"/>
                      <a:pt x="2" y="36"/>
                      <a:pt x="5" y="30"/>
                    </a:cubicBezTo>
                    <a:cubicBezTo>
                      <a:pt x="9" y="23"/>
                      <a:pt x="13" y="18"/>
                      <a:pt x="18" y="15"/>
                    </a:cubicBezTo>
                    <a:cubicBezTo>
                      <a:pt x="24" y="11"/>
                      <a:pt x="30" y="8"/>
                      <a:pt x="37" y="6"/>
                    </a:cubicBezTo>
                    <a:cubicBezTo>
                      <a:pt x="45" y="3"/>
                      <a:pt x="52" y="2"/>
                      <a:pt x="59" y="1"/>
                    </a:cubicBezTo>
                    <a:cubicBezTo>
                      <a:pt x="66" y="0"/>
                      <a:pt x="73" y="0"/>
                      <a:pt x="80" y="0"/>
                    </a:cubicBezTo>
                    <a:cubicBezTo>
                      <a:pt x="103" y="0"/>
                      <a:pt x="125" y="1"/>
                      <a:pt x="146" y="5"/>
                    </a:cubicBezTo>
                    <a:cubicBezTo>
                      <a:pt x="146" y="34"/>
                      <a:pt x="146" y="34"/>
                      <a:pt x="146" y="34"/>
                    </a:cubicBezTo>
                    <a:cubicBezTo>
                      <a:pt x="126" y="29"/>
                      <a:pt x="104" y="27"/>
                      <a:pt x="80" y="27"/>
                    </a:cubicBezTo>
                    <a:cubicBezTo>
                      <a:pt x="53" y="27"/>
                      <a:pt x="39" y="35"/>
                      <a:pt x="39" y="51"/>
                    </a:cubicBezTo>
                    <a:cubicBezTo>
                      <a:pt x="39" y="116"/>
                      <a:pt x="39" y="116"/>
                      <a:pt x="39" y="116"/>
                    </a:cubicBezTo>
                    <a:cubicBezTo>
                      <a:pt x="39" y="124"/>
                      <a:pt x="43" y="130"/>
                      <a:pt x="50" y="133"/>
                    </a:cubicBezTo>
                    <a:cubicBezTo>
                      <a:pt x="58" y="136"/>
                      <a:pt x="69" y="138"/>
                      <a:pt x="84" y="138"/>
                    </a:cubicBezTo>
                    <a:cubicBezTo>
                      <a:pt x="92" y="138"/>
                      <a:pt x="101" y="136"/>
                      <a:pt x="110" y="134"/>
                    </a:cubicBezTo>
                    <a:cubicBezTo>
                      <a:pt x="110" y="97"/>
                      <a:pt x="110" y="97"/>
                      <a:pt x="110" y="97"/>
                    </a:cubicBezTo>
                    <a:cubicBezTo>
                      <a:pt x="84" y="97"/>
                      <a:pt x="84" y="97"/>
                      <a:pt x="84" y="97"/>
                    </a:cubicBezTo>
                    <a:cubicBezTo>
                      <a:pt x="84" y="71"/>
                      <a:pt x="84" y="71"/>
                      <a:pt x="84" y="71"/>
                    </a:cubicBezTo>
                    <a:cubicBezTo>
                      <a:pt x="147" y="71"/>
                      <a:pt x="147" y="71"/>
                      <a:pt x="147" y="71"/>
                    </a:cubicBezTo>
                    <a:lnTo>
                      <a:pt x="147" y="15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4" name="Freeform 28"/>
              <p:cNvSpPr>
                <a:spLocks noEditPoints="1"/>
              </p:cNvSpPr>
              <p:nvPr userDrawn="1"/>
            </p:nvSpPr>
            <p:spPr bwMode="auto">
              <a:xfrm>
                <a:off x="1697852" y="1402799"/>
                <a:ext cx="431129" cy="484862"/>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1 w 143" name="T34"/>
                  <a:gd fmla="*/ 28 h 161" name="T35"/>
                  <a:gd fmla="*/ 38 w 143" name="T36"/>
                  <a:gd fmla="*/ 28 h 161" name="T37"/>
                  <a:gd fmla="*/ 38 w 143" name="T38"/>
                  <a:gd fmla="*/ 72 h 161" name="T39"/>
                  <a:gd fmla="*/ 71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8" y="3"/>
                      <a:pt x="118" y="8"/>
                    </a:cubicBezTo>
                    <a:cubicBezTo>
                      <a:pt x="128" y="13"/>
                      <a:pt x="133" y="22"/>
                      <a:pt x="133" y="34"/>
                    </a:cubicBezTo>
                    <a:cubicBezTo>
                      <a:pt x="133" y="62"/>
                      <a:pt x="133" y="62"/>
                      <a:pt x="133" y="62"/>
                    </a:cubicBezTo>
                    <a:cubicBezTo>
                      <a:pt x="133" y="72"/>
                      <a:pt x="129" y="79"/>
                      <a:pt x="122" y="85"/>
                    </a:cubicBezTo>
                    <a:cubicBezTo>
                      <a:pt x="115" y="90"/>
                      <a:pt x="106" y="93"/>
                      <a:pt x="96" y="95"/>
                    </a:cubicBezTo>
                    <a:lnTo>
                      <a:pt x="143" y="161"/>
                    </a:lnTo>
                    <a:close/>
                    <a:moveTo>
                      <a:pt x="95" y="55"/>
                    </a:moveTo>
                    <a:cubicBezTo>
                      <a:pt x="95" y="43"/>
                      <a:pt x="95" y="43"/>
                      <a:pt x="95" y="43"/>
                    </a:cubicBezTo>
                    <a:cubicBezTo>
                      <a:pt x="95" y="37"/>
                      <a:pt x="93" y="33"/>
                      <a:pt x="90" y="31"/>
                    </a:cubicBezTo>
                    <a:cubicBezTo>
                      <a:pt x="86" y="29"/>
                      <a:pt x="80" y="28"/>
                      <a:pt x="71" y="28"/>
                    </a:cubicBezTo>
                    <a:cubicBezTo>
                      <a:pt x="38" y="28"/>
                      <a:pt x="38" y="28"/>
                      <a:pt x="38" y="28"/>
                    </a:cubicBezTo>
                    <a:cubicBezTo>
                      <a:pt x="38" y="72"/>
                      <a:pt x="38" y="72"/>
                      <a:pt x="38" y="72"/>
                    </a:cubicBezTo>
                    <a:cubicBezTo>
                      <a:pt x="71" y="72"/>
                      <a:pt x="71" y="72"/>
                      <a:pt x="71" y="72"/>
                    </a:cubicBezTo>
                    <a:cubicBezTo>
                      <a:pt x="80" y="72"/>
                      <a:pt x="87" y="71"/>
                      <a:pt x="90" y="69"/>
                    </a:cubicBezTo>
                    <a:cubicBezTo>
                      <a:pt x="93" y="66"/>
                      <a:pt x="95" y="61"/>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5" name="Freeform 29"/>
              <p:cNvSpPr>
                <a:spLocks noEditPoints="1"/>
              </p:cNvSpPr>
              <p:nvPr userDrawn="1"/>
            </p:nvSpPr>
            <p:spPr bwMode="auto">
              <a:xfrm>
                <a:off x="2188536" y="1396552"/>
                <a:ext cx="458622" cy="497359"/>
              </a:xfrm>
              <a:custGeom>
                <a:avLst/>
                <a:gdLst>
                  <a:gd fmla="*/ 152 w 152" name="T0"/>
                  <a:gd fmla="*/ 48 h 165" name="T1"/>
                  <a:gd fmla="*/ 152 w 152" name="T2"/>
                  <a:gd fmla="*/ 119 h 165" name="T3"/>
                  <a:gd fmla="*/ 145 w 152" name="T4"/>
                  <a:gd fmla="*/ 142 h 165" name="T5"/>
                  <a:gd fmla="*/ 126 w 152" name="T6"/>
                  <a:gd fmla="*/ 156 h 165" name="T7"/>
                  <a:gd fmla="*/ 102 w 152" name="T8"/>
                  <a:gd fmla="*/ 163 h 165" name="T9"/>
                  <a:gd fmla="*/ 76 w 152" name="T10"/>
                  <a:gd fmla="*/ 165 h 165" name="T11"/>
                  <a:gd fmla="*/ 52 w 152" name="T12"/>
                  <a:gd fmla="*/ 163 h 165" name="T13"/>
                  <a:gd fmla="*/ 28 w 152" name="T14"/>
                  <a:gd fmla="*/ 157 h 165" name="T15"/>
                  <a:gd fmla="*/ 8 w 152" name="T16"/>
                  <a:gd fmla="*/ 143 h 165" name="T17"/>
                  <a:gd fmla="*/ 0 w 152" name="T18"/>
                  <a:gd fmla="*/ 119 h 165" name="T19"/>
                  <a:gd fmla="*/ 0 w 152" name="T20"/>
                  <a:gd fmla="*/ 48 h 165" name="T21"/>
                  <a:gd fmla="*/ 6 w 152" name="T22"/>
                  <a:gd fmla="*/ 27 h 165" name="T23"/>
                  <a:gd fmla="*/ 19 w 152" name="T24"/>
                  <a:gd fmla="*/ 12 h 165" name="T25"/>
                  <a:gd fmla="*/ 38 w 152" name="T26"/>
                  <a:gd fmla="*/ 4 h 165" name="T27"/>
                  <a:gd fmla="*/ 58 w 152" name="T28"/>
                  <a:gd fmla="*/ 0 h 165" name="T29"/>
                  <a:gd fmla="*/ 76 w 152" name="T30"/>
                  <a:gd fmla="*/ 0 h 165" name="T31"/>
                  <a:gd fmla="*/ 95 w 152" name="T32"/>
                  <a:gd fmla="*/ 0 h 165" name="T33"/>
                  <a:gd fmla="*/ 115 w 152" name="T34"/>
                  <a:gd fmla="*/ 4 h 165" name="T35"/>
                  <a:gd fmla="*/ 134 w 152" name="T36"/>
                  <a:gd fmla="*/ 12 h 165" name="T37"/>
                  <a:gd fmla="*/ 147 w 152" name="T38"/>
                  <a:gd fmla="*/ 27 h 165" name="T39"/>
                  <a:gd fmla="*/ 152 w 152" name="T40"/>
                  <a:gd fmla="*/ 48 h 165" name="T41"/>
                  <a:gd fmla="*/ 114 w 152" name="T42"/>
                  <a:gd fmla="*/ 119 h 165" name="T43"/>
                  <a:gd fmla="*/ 114 w 152" name="T44"/>
                  <a:gd fmla="*/ 48 h 165" name="T45"/>
                  <a:gd fmla="*/ 104 w 152" name="T46"/>
                  <a:gd fmla="*/ 32 h 165" name="T47"/>
                  <a:gd fmla="*/ 76 w 152" name="T48"/>
                  <a:gd fmla="*/ 27 h 165" name="T49"/>
                  <a:gd fmla="*/ 48 w 152" name="T50"/>
                  <a:gd fmla="*/ 32 h 165" name="T51"/>
                  <a:gd fmla="*/ 39 w 152" name="T52"/>
                  <a:gd fmla="*/ 48 h 165" name="T53"/>
                  <a:gd fmla="*/ 39 w 152" name="T54"/>
                  <a:gd fmla="*/ 119 h 165" name="T55"/>
                  <a:gd fmla="*/ 42 w 152" name="T56"/>
                  <a:gd fmla="*/ 129 h 165" name="T57"/>
                  <a:gd fmla="*/ 51 w 152" name="T58"/>
                  <a:gd fmla="*/ 135 h 165" name="T59"/>
                  <a:gd fmla="*/ 63 w 152" name="T60"/>
                  <a:gd fmla="*/ 137 h 165" name="T61"/>
                  <a:gd fmla="*/ 77 w 152" name="T62"/>
                  <a:gd fmla="*/ 138 h 165" name="T63"/>
                  <a:gd fmla="*/ 90 w 152" name="T64"/>
                  <a:gd fmla="*/ 137 h 165" name="T65"/>
                  <a:gd fmla="*/ 102 w 152" name="T66"/>
                  <a:gd fmla="*/ 135 h 165" name="T67"/>
                  <a:gd fmla="*/ 111 w 152" name="T68"/>
                  <a:gd fmla="*/ 129 h 165" name="T69"/>
                  <a:gd fmla="*/ 114 w 152" name="T70"/>
                  <a:gd fmla="*/ 119 h 165"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5" w="152">
                    <a:moveTo>
                      <a:pt x="152" y="48"/>
                    </a:moveTo>
                    <a:cubicBezTo>
                      <a:pt x="152" y="119"/>
                      <a:pt x="152" y="119"/>
                      <a:pt x="152" y="119"/>
                    </a:cubicBezTo>
                    <a:cubicBezTo>
                      <a:pt x="152" y="128"/>
                      <a:pt x="150" y="135"/>
                      <a:pt x="145" y="142"/>
                    </a:cubicBezTo>
                    <a:cubicBezTo>
                      <a:pt x="141" y="148"/>
                      <a:pt x="134" y="153"/>
                      <a:pt x="126" y="156"/>
                    </a:cubicBezTo>
                    <a:cubicBezTo>
                      <a:pt x="118" y="159"/>
                      <a:pt x="110" y="162"/>
                      <a:pt x="102" y="163"/>
                    </a:cubicBezTo>
                    <a:cubicBezTo>
                      <a:pt x="94" y="164"/>
                      <a:pt x="85" y="165"/>
                      <a:pt x="76" y="165"/>
                    </a:cubicBezTo>
                    <a:cubicBezTo>
                      <a:pt x="68" y="165"/>
                      <a:pt x="60" y="164"/>
                      <a:pt x="52" y="163"/>
                    </a:cubicBezTo>
                    <a:cubicBezTo>
                      <a:pt x="45" y="162"/>
                      <a:pt x="37" y="160"/>
                      <a:pt x="28" y="157"/>
                    </a:cubicBezTo>
                    <a:cubicBezTo>
                      <a:pt x="20" y="154"/>
                      <a:pt x="13" y="150"/>
                      <a:pt x="8" y="143"/>
                    </a:cubicBezTo>
                    <a:cubicBezTo>
                      <a:pt x="3" y="136"/>
                      <a:pt x="0" y="128"/>
                      <a:pt x="0" y="119"/>
                    </a:cubicBezTo>
                    <a:cubicBezTo>
                      <a:pt x="0" y="48"/>
                      <a:pt x="0" y="48"/>
                      <a:pt x="0" y="48"/>
                    </a:cubicBezTo>
                    <a:cubicBezTo>
                      <a:pt x="0" y="40"/>
                      <a:pt x="2" y="33"/>
                      <a:pt x="6" y="27"/>
                    </a:cubicBezTo>
                    <a:cubicBezTo>
                      <a:pt x="10" y="20"/>
                      <a:pt x="14" y="16"/>
                      <a:pt x="19" y="12"/>
                    </a:cubicBezTo>
                    <a:cubicBezTo>
                      <a:pt x="24" y="9"/>
                      <a:pt x="31" y="6"/>
                      <a:pt x="38" y="4"/>
                    </a:cubicBezTo>
                    <a:cubicBezTo>
                      <a:pt x="46" y="2"/>
                      <a:pt x="52" y="1"/>
                      <a:pt x="58" y="0"/>
                    </a:cubicBezTo>
                    <a:cubicBezTo>
                      <a:pt x="64" y="0"/>
                      <a:pt x="70" y="0"/>
                      <a:pt x="76" y="0"/>
                    </a:cubicBezTo>
                    <a:cubicBezTo>
                      <a:pt x="83" y="0"/>
                      <a:pt x="89" y="0"/>
                      <a:pt x="95" y="0"/>
                    </a:cubicBezTo>
                    <a:cubicBezTo>
                      <a:pt x="101" y="1"/>
                      <a:pt x="107" y="2"/>
                      <a:pt x="115" y="4"/>
                    </a:cubicBezTo>
                    <a:cubicBezTo>
                      <a:pt x="122" y="6"/>
                      <a:pt x="128" y="9"/>
                      <a:pt x="134" y="12"/>
                    </a:cubicBezTo>
                    <a:cubicBezTo>
                      <a:pt x="139" y="16"/>
                      <a:pt x="143" y="20"/>
                      <a:pt x="147" y="27"/>
                    </a:cubicBezTo>
                    <a:cubicBezTo>
                      <a:pt x="151" y="33"/>
                      <a:pt x="152" y="40"/>
                      <a:pt x="152" y="48"/>
                    </a:cubicBezTo>
                    <a:close/>
                    <a:moveTo>
                      <a:pt x="114" y="119"/>
                    </a:moveTo>
                    <a:cubicBezTo>
                      <a:pt x="114" y="48"/>
                      <a:pt x="114" y="48"/>
                      <a:pt x="114" y="48"/>
                    </a:cubicBezTo>
                    <a:cubicBezTo>
                      <a:pt x="114" y="40"/>
                      <a:pt x="111" y="35"/>
                      <a:pt x="104" y="32"/>
                    </a:cubicBezTo>
                    <a:cubicBezTo>
                      <a:pt x="98" y="29"/>
                      <a:pt x="89" y="27"/>
                      <a:pt x="76" y="27"/>
                    </a:cubicBezTo>
                    <a:cubicBezTo>
                      <a:pt x="64" y="27"/>
                      <a:pt x="54" y="29"/>
                      <a:pt x="48" y="32"/>
                    </a:cubicBezTo>
                    <a:cubicBezTo>
                      <a:pt x="42" y="35"/>
                      <a:pt x="39" y="40"/>
                      <a:pt x="39" y="48"/>
                    </a:cubicBezTo>
                    <a:cubicBezTo>
                      <a:pt x="39" y="119"/>
                      <a:pt x="39" y="119"/>
                      <a:pt x="39" y="119"/>
                    </a:cubicBezTo>
                    <a:cubicBezTo>
                      <a:pt x="39" y="123"/>
                      <a:pt x="40" y="126"/>
                      <a:pt x="42" y="129"/>
                    </a:cubicBezTo>
                    <a:cubicBezTo>
                      <a:pt x="44" y="132"/>
                      <a:pt x="47" y="133"/>
                      <a:pt x="51" y="135"/>
                    </a:cubicBezTo>
                    <a:cubicBezTo>
                      <a:pt x="55" y="136"/>
                      <a:pt x="59" y="137"/>
                      <a:pt x="63" y="137"/>
                    </a:cubicBezTo>
                    <a:cubicBezTo>
                      <a:pt x="67" y="137"/>
                      <a:pt x="71" y="138"/>
                      <a:pt x="77" y="138"/>
                    </a:cubicBezTo>
                    <a:cubicBezTo>
                      <a:pt x="82" y="138"/>
                      <a:pt x="87" y="137"/>
                      <a:pt x="90" y="137"/>
                    </a:cubicBezTo>
                    <a:cubicBezTo>
                      <a:pt x="94" y="137"/>
                      <a:pt x="98" y="136"/>
                      <a:pt x="102" y="135"/>
                    </a:cubicBezTo>
                    <a:cubicBezTo>
                      <a:pt x="106" y="133"/>
                      <a:pt x="109" y="132"/>
                      <a:pt x="111" y="129"/>
                    </a:cubicBezTo>
                    <a:cubicBezTo>
                      <a:pt x="113" y="126"/>
                      <a:pt x="114" y="123"/>
                      <a:pt x="114"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6" name="Freeform 30"/>
              <p:cNvSpPr>
                <a:spLocks/>
              </p:cNvSpPr>
              <p:nvPr userDrawn="1"/>
            </p:nvSpPr>
            <p:spPr bwMode="auto">
              <a:xfrm>
                <a:off x="2736993" y="1402799"/>
                <a:ext cx="418634" cy="491111"/>
              </a:xfrm>
              <a:custGeom>
                <a:avLst/>
                <a:gdLst>
                  <a:gd fmla="*/ 139 w 139" name="T0"/>
                  <a:gd fmla="*/ 0 h 163" name="T1"/>
                  <a:gd fmla="*/ 139 w 139" name="T2"/>
                  <a:gd fmla="*/ 117 h 163" name="T3"/>
                  <a:gd fmla="*/ 70 w 139" name="T4"/>
                  <a:gd fmla="*/ 163 h 163" name="T5"/>
                  <a:gd fmla="*/ 0 w 139" name="T6"/>
                  <a:gd fmla="*/ 117 h 163" name="T7"/>
                  <a:gd fmla="*/ 0 w 139" name="T8"/>
                  <a:gd fmla="*/ 0 h 163" name="T9"/>
                  <a:gd fmla="*/ 39 w 139" name="T10"/>
                  <a:gd fmla="*/ 0 h 163" name="T11"/>
                  <a:gd fmla="*/ 39 w 139" name="T12"/>
                  <a:gd fmla="*/ 117 h 163" name="T13"/>
                  <a:gd fmla="*/ 46 w 139" name="T14"/>
                  <a:gd fmla="*/ 132 h 163" name="T15"/>
                  <a:gd fmla="*/ 70 w 139" name="T16"/>
                  <a:gd fmla="*/ 136 h 163" name="T17"/>
                  <a:gd fmla="*/ 94 w 139" name="T18"/>
                  <a:gd fmla="*/ 132 h 163" name="T19"/>
                  <a:gd fmla="*/ 101 w 139" name="T20"/>
                  <a:gd fmla="*/ 117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70" y="163"/>
                    </a:cubicBezTo>
                    <a:cubicBezTo>
                      <a:pt x="23" y="163"/>
                      <a:pt x="0" y="148"/>
                      <a:pt x="0" y="117"/>
                    </a:cubicBezTo>
                    <a:cubicBezTo>
                      <a:pt x="0" y="0"/>
                      <a:pt x="0" y="0"/>
                      <a:pt x="0" y="0"/>
                    </a:cubicBezTo>
                    <a:cubicBezTo>
                      <a:pt x="39" y="0"/>
                      <a:pt x="39" y="0"/>
                      <a:pt x="39" y="0"/>
                    </a:cubicBezTo>
                    <a:cubicBezTo>
                      <a:pt x="39" y="117"/>
                      <a:pt x="39" y="117"/>
                      <a:pt x="39" y="117"/>
                    </a:cubicBezTo>
                    <a:cubicBezTo>
                      <a:pt x="39" y="124"/>
                      <a:pt x="41" y="129"/>
                      <a:pt x="46" y="132"/>
                    </a:cubicBezTo>
                    <a:cubicBezTo>
                      <a:pt x="51" y="134"/>
                      <a:pt x="59" y="136"/>
                      <a:pt x="70" y="136"/>
                    </a:cubicBezTo>
                    <a:cubicBezTo>
                      <a:pt x="81" y="136"/>
                      <a:pt x="89" y="134"/>
                      <a:pt x="94" y="132"/>
                    </a:cubicBezTo>
                    <a:cubicBezTo>
                      <a:pt x="98" y="129"/>
                      <a:pt x="101" y="124"/>
                      <a:pt x="101" y="117"/>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7" name="Freeform 31"/>
              <p:cNvSpPr>
                <a:spLocks noEditPoints="1"/>
              </p:cNvSpPr>
              <p:nvPr userDrawn="1"/>
            </p:nvSpPr>
            <p:spPr bwMode="auto">
              <a:xfrm>
                <a:off x="3244380" y="1402797"/>
                <a:ext cx="386141" cy="484862"/>
              </a:xfrm>
              <a:custGeom>
                <a:avLst/>
                <a:gdLst>
                  <a:gd fmla="*/ 128 w 128" name="T0"/>
                  <a:gd fmla="*/ 37 h 161" name="T1"/>
                  <a:gd fmla="*/ 128 w 128" name="T2"/>
                  <a:gd fmla="*/ 67 h 161" name="T3"/>
                  <a:gd fmla="*/ 112 w 128" name="T4"/>
                  <a:gd fmla="*/ 100 h 161" name="T5"/>
                  <a:gd fmla="*/ 60 w 128" name="T6"/>
                  <a:gd fmla="*/ 108 h 161" name="T7"/>
                  <a:gd fmla="*/ 39 w 128" name="T8"/>
                  <a:gd fmla="*/ 108 h 161" name="T9"/>
                  <a:gd fmla="*/ 39 w 128" name="T10"/>
                  <a:gd fmla="*/ 161 h 161" name="T11"/>
                  <a:gd fmla="*/ 0 w 128" name="T12"/>
                  <a:gd fmla="*/ 161 h 161" name="T13"/>
                  <a:gd fmla="*/ 0 w 128" name="T14"/>
                  <a:gd fmla="*/ 0 h 161" name="T15"/>
                  <a:gd fmla="*/ 65 w 128" name="T16"/>
                  <a:gd fmla="*/ 0 h 161" name="T17"/>
                  <a:gd fmla="*/ 113 w 128" name="T18"/>
                  <a:gd fmla="*/ 8 h 161" name="T19"/>
                  <a:gd fmla="*/ 128 w 128" name="T20"/>
                  <a:gd fmla="*/ 37 h 161" name="T21"/>
                  <a:gd fmla="*/ 91 w 128" name="T22"/>
                  <a:gd fmla="*/ 66 h 161" name="T23"/>
                  <a:gd fmla="*/ 91 w 128" name="T24"/>
                  <a:gd fmla="*/ 40 h 161" name="T25"/>
                  <a:gd fmla="*/ 85 w 128" name="T26"/>
                  <a:gd fmla="*/ 30 h 161" name="T27"/>
                  <a:gd fmla="*/ 63 w 128" name="T28"/>
                  <a:gd fmla="*/ 28 h 161" name="T29"/>
                  <a:gd fmla="*/ 39 w 128" name="T30"/>
                  <a:gd fmla="*/ 28 h 161" name="T31"/>
                  <a:gd fmla="*/ 39 w 128" name="T32"/>
                  <a:gd fmla="*/ 82 h 161" name="T33"/>
                  <a:gd fmla="*/ 63 w 128" name="T34"/>
                  <a:gd fmla="*/ 82 h 161" name="T35"/>
                  <a:gd fmla="*/ 85 w 128" name="T36"/>
                  <a:gd fmla="*/ 78 h 161" name="T37"/>
                  <a:gd fmla="*/ 91 w 128" name="T38"/>
                  <a:gd fmla="*/ 66 h 161"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1" w="128">
                    <a:moveTo>
                      <a:pt x="128" y="37"/>
                    </a:moveTo>
                    <a:cubicBezTo>
                      <a:pt x="128" y="67"/>
                      <a:pt x="128" y="67"/>
                      <a:pt x="128" y="67"/>
                    </a:cubicBezTo>
                    <a:cubicBezTo>
                      <a:pt x="128" y="83"/>
                      <a:pt x="123" y="94"/>
                      <a:pt x="112" y="100"/>
                    </a:cubicBezTo>
                    <a:cubicBezTo>
                      <a:pt x="102" y="106"/>
                      <a:pt x="84" y="108"/>
                      <a:pt x="60" y="108"/>
                    </a:cubicBezTo>
                    <a:cubicBezTo>
                      <a:pt x="39" y="108"/>
                      <a:pt x="39" y="108"/>
                      <a:pt x="39" y="108"/>
                    </a:cubicBezTo>
                    <a:cubicBezTo>
                      <a:pt x="39" y="161"/>
                      <a:pt x="39" y="161"/>
                      <a:pt x="39" y="161"/>
                    </a:cubicBezTo>
                    <a:cubicBezTo>
                      <a:pt x="0" y="161"/>
                      <a:pt x="0" y="161"/>
                      <a:pt x="0" y="161"/>
                    </a:cubicBezTo>
                    <a:cubicBezTo>
                      <a:pt x="0" y="0"/>
                      <a:pt x="0" y="0"/>
                      <a:pt x="0" y="0"/>
                    </a:cubicBezTo>
                    <a:cubicBezTo>
                      <a:pt x="65" y="0"/>
                      <a:pt x="65" y="0"/>
                      <a:pt x="65" y="0"/>
                    </a:cubicBezTo>
                    <a:cubicBezTo>
                      <a:pt x="87" y="0"/>
                      <a:pt x="103" y="3"/>
                      <a:pt x="113" y="8"/>
                    </a:cubicBezTo>
                    <a:cubicBezTo>
                      <a:pt x="123" y="13"/>
                      <a:pt x="128" y="23"/>
                      <a:pt x="128" y="37"/>
                    </a:cubicBezTo>
                    <a:close/>
                    <a:moveTo>
                      <a:pt x="91" y="66"/>
                    </a:moveTo>
                    <a:cubicBezTo>
                      <a:pt x="91" y="40"/>
                      <a:pt x="91" y="40"/>
                      <a:pt x="91" y="40"/>
                    </a:cubicBezTo>
                    <a:cubicBezTo>
                      <a:pt x="91" y="35"/>
                      <a:pt x="89" y="32"/>
                      <a:pt x="85" y="30"/>
                    </a:cubicBezTo>
                    <a:cubicBezTo>
                      <a:pt x="81" y="29"/>
                      <a:pt x="73" y="28"/>
                      <a:pt x="63" y="28"/>
                    </a:cubicBezTo>
                    <a:cubicBezTo>
                      <a:pt x="39" y="28"/>
                      <a:pt x="39" y="28"/>
                      <a:pt x="39" y="28"/>
                    </a:cubicBezTo>
                    <a:cubicBezTo>
                      <a:pt x="39" y="82"/>
                      <a:pt x="39" y="82"/>
                      <a:pt x="39" y="82"/>
                    </a:cubicBezTo>
                    <a:cubicBezTo>
                      <a:pt x="63" y="82"/>
                      <a:pt x="63" y="82"/>
                      <a:pt x="63" y="82"/>
                    </a:cubicBezTo>
                    <a:cubicBezTo>
                      <a:pt x="73" y="82"/>
                      <a:pt x="80" y="81"/>
                      <a:pt x="85" y="78"/>
                    </a:cubicBezTo>
                    <a:cubicBezTo>
                      <a:pt x="89" y="76"/>
                      <a:pt x="91" y="72"/>
                      <a:pt x="91" y="6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grpSp>
        <p:grpSp>
          <p:nvGrpSpPr>
            <p:cNvPr id="37" name="Group 36"/>
            <p:cNvGrpSpPr/>
            <p:nvPr userDrawn="1"/>
          </p:nvGrpSpPr>
          <p:grpSpPr>
            <a:xfrm>
              <a:off x="314326" y="209071"/>
              <a:ext cx="2791230" cy="369145"/>
              <a:chOff x="314326" y="326116"/>
              <a:chExt cx="3760726" cy="497363"/>
            </a:xfrm>
            <a:grpFill/>
          </p:grpSpPr>
          <p:sp>
            <p:nvSpPr>
              <p:cNvPr id="41" name="Freeform 10"/>
              <p:cNvSpPr>
                <a:spLocks/>
              </p:cNvSpPr>
              <p:nvPr userDrawn="1"/>
            </p:nvSpPr>
            <p:spPr bwMode="auto">
              <a:xfrm>
                <a:off x="314326" y="332366"/>
                <a:ext cx="373645" cy="484863"/>
              </a:xfrm>
              <a:custGeom>
                <a:avLst/>
                <a:gdLst>
                  <a:gd fmla="*/ 299 w 299" name="T0"/>
                  <a:gd fmla="*/ 388 h 388" name="T1"/>
                  <a:gd fmla="*/ 0 w 299" name="T2"/>
                  <a:gd fmla="*/ 388 h 388" name="T3"/>
                  <a:gd fmla="*/ 0 w 299" name="T4"/>
                  <a:gd fmla="*/ 0 h 388" name="T5"/>
                  <a:gd fmla="*/ 294 w 299" name="T6"/>
                  <a:gd fmla="*/ 0 h 388" name="T7"/>
                  <a:gd fmla="*/ 294 w 299" name="T8"/>
                  <a:gd fmla="*/ 68 h 388" name="T9"/>
                  <a:gd fmla="*/ 92 w 299" name="T10"/>
                  <a:gd fmla="*/ 68 h 388" name="T11"/>
                  <a:gd fmla="*/ 92 w 299" name="T12"/>
                  <a:gd fmla="*/ 157 h 388" name="T13"/>
                  <a:gd fmla="*/ 275 w 299" name="T14"/>
                  <a:gd fmla="*/ 157 h 388" name="T15"/>
                  <a:gd fmla="*/ 275 w 299" name="T16"/>
                  <a:gd fmla="*/ 222 h 388" name="T17"/>
                  <a:gd fmla="*/ 92 w 299" name="T18"/>
                  <a:gd fmla="*/ 222 h 388" name="T19"/>
                  <a:gd fmla="*/ 92 w 299" name="T20"/>
                  <a:gd fmla="*/ 321 h 388" name="T21"/>
                  <a:gd fmla="*/ 299 w 299" name="T22"/>
                  <a:gd fmla="*/ 321 h 388" name="T23"/>
                  <a:gd fmla="*/ 299 w 299" name="T24"/>
                  <a:gd fmla="*/ 388 h 388"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8" w="299">
                    <a:moveTo>
                      <a:pt x="299" y="388"/>
                    </a:moveTo>
                    <a:lnTo>
                      <a:pt x="0" y="388"/>
                    </a:lnTo>
                    <a:lnTo>
                      <a:pt x="0" y="0"/>
                    </a:lnTo>
                    <a:lnTo>
                      <a:pt x="294" y="0"/>
                    </a:lnTo>
                    <a:lnTo>
                      <a:pt x="294" y="68"/>
                    </a:lnTo>
                    <a:lnTo>
                      <a:pt x="92" y="68"/>
                    </a:lnTo>
                    <a:lnTo>
                      <a:pt x="92" y="157"/>
                    </a:lnTo>
                    <a:lnTo>
                      <a:pt x="275" y="157"/>
                    </a:lnTo>
                    <a:lnTo>
                      <a:pt x="275" y="222"/>
                    </a:lnTo>
                    <a:lnTo>
                      <a:pt x="92" y="222"/>
                    </a:lnTo>
                    <a:lnTo>
                      <a:pt x="92" y="321"/>
                    </a:lnTo>
                    <a:lnTo>
                      <a:pt x="299" y="321"/>
                    </a:lnTo>
                    <a:lnTo>
                      <a:pt x="299"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47" name="Freeform 11"/>
              <p:cNvSpPr>
                <a:spLocks/>
              </p:cNvSpPr>
              <p:nvPr userDrawn="1"/>
            </p:nvSpPr>
            <p:spPr bwMode="auto">
              <a:xfrm>
                <a:off x="787838" y="332366"/>
                <a:ext cx="418634" cy="491113"/>
              </a:xfrm>
              <a:custGeom>
                <a:avLst/>
                <a:gdLst>
                  <a:gd fmla="*/ 139 w 139" name="T0"/>
                  <a:gd fmla="*/ 0 h 163" name="T1"/>
                  <a:gd fmla="*/ 139 w 139" name="T2"/>
                  <a:gd fmla="*/ 117 h 163" name="T3"/>
                  <a:gd fmla="*/ 69 w 139" name="T4"/>
                  <a:gd fmla="*/ 163 h 163" name="T5"/>
                  <a:gd fmla="*/ 0 w 139" name="T6"/>
                  <a:gd fmla="*/ 117 h 163" name="T7"/>
                  <a:gd fmla="*/ 0 w 139" name="T8"/>
                  <a:gd fmla="*/ 0 h 163" name="T9"/>
                  <a:gd fmla="*/ 38 w 139" name="T10"/>
                  <a:gd fmla="*/ 0 h 163" name="T11"/>
                  <a:gd fmla="*/ 38 w 139" name="T12"/>
                  <a:gd fmla="*/ 117 h 163" name="T13"/>
                  <a:gd fmla="*/ 46 w 139" name="T14"/>
                  <a:gd fmla="*/ 132 h 163" name="T15"/>
                  <a:gd fmla="*/ 70 w 139" name="T16"/>
                  <a:gd fmla="*/ 136 h 163" name="T17"/>
                  <a:gd fmla="*/ 93 w 139" name="T18"/>
                  <a:gd fmla="*/ 132 h 163" name="T19"/>
                  <a:gd fmla="*/ 100 w 139" name="T20"/>
                  <a:gd fmla="*/ 117 h 163" name="T21"/>
                  <a:gd fmla="*/ 100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69" y="163"/>
                    </a:cubicBezTo>
                    <a:cubicBezTo>
                      <a:pt x="23" y="163"/>
                      <a:pt x="0" y="148"/>
                      <a:pt x="0" y="117"/>
                    </a:cubicBezTo>
                    <a:cubicBezTo>
                      <a:pt x="0" y="0"/>
                      <a:pt x="0" y="0"/>
                      <a:pt x="0" y="0"/>
                    </a:cubicBezTo>
                    <a:cubicBezTo>
                      <a:pt x="38" y="0"/>
                      <a:pt x="38" y="0"/>
                      <a:pt x="38" y="0"/>
                    </a:cubicBezTo>
                    <a:cubicBezTo>
                      <a:pt x="38" y="117"/>
                      <a:pt x="38" y="117"/>
                      <a:pt x="38" y="117"/>
                    </a:cubicBezTo>
                    <a:cubicBezTo>
                      <a:pt x="38" y="124"/>
                      <a:pt x="41" y="129"/>
                      <a:pt x="46" y="132"/>
                    </a:cubicBezTo>
                    <a:cubicBezTo>
                      <a:pt x="50" y="134"/>
                      <a:pt x="58" y="136"/>
                      <a:pt x="70" y="136"/>
                    </a:cubicBezTo>
                    <a:cubicBezTo>
                      <a:pt x="81" y="136"/>
                      <a:pt x="89" y="134"/>
                      <a:pt x="93" y="132"/>
                    </a:cubicBezTo>
                    <a:cubicBezTo>
                      <a:pt x="98" y="129"/>
                      <a:pt x="100" y="124"/>
                      <a:pt x="100" y="117"/>
                    </a:cubicBezTo>
                    <a:cubicBezTo>
                      <a:pt x="100" y="0"/>
                      <a:pt x="100" y="0"/>
                      <a:pt x="100"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6" name="Freeform 12"/>
              <p:cNvSpPr>
                <a:spLocks noEditPoints="1"/>
              </p:cNvSpPr>
              <p:nvPr userDrawn="1"/>
            </p:nvSpPr>
            <p:spPr bwMode="auto">
              <a:xfrm>
                <a:off x="1311898" y="332366"/>
                <a:ext cx="431129" cy="484863"/>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2 w 143" name="T34"/>
                  <a:gd fmla="*/ 28 h 161" name="T35"/>
                  <a:gd fmla="*/ 38 w 143" name="T36"/>
                  <a:gd fmla="*/ 28 h 161" name="T37"/>
                  <a:gd fmla="*/ 38 w 143" name="T38"/>
                  <a:gd fmla="*/ 72 h 161" name="T39"/>
                  <a:gd fmla="*/ 72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9" y="3"/>
                      <a:pt x="118" y="8"/>
                    </a:cubicBezTo>
                    <a:cubicBezTo>
                      <a:pt x="128" y="13"/>
                      <a:pt x="133" y="22"/>
                      <a:pt x="133" y="34"/>
                    </a:cubicBezTo>
                    <a:cubicBezTo>
                      <a:pt x="133" y="62"/>
                      <a:pt x="133" y="62"/>
                      <a:pt x="133" y="62"/>
                    </a:cubicBezTo>
                    <a:cubicBezTo>
                      <a:pt x="133" y="72"/>
                      <a:pt x="129" y="80"/>
                      <a:pt x="122" y="85"/>
                    </a:cubicBezTo>
                    <a:cubicBezTo>
                      <a:pt x="115" y="90"/>
                      <a:pt x="107" y="93"/>
                      <a:pt x="96" y="95"/>
                    </a:cubicBezTo>
                    <a:lnTo>
                      <a:pt x="143" y="161"/>
                    </a:lnTo>
                    <a:close/>
                    <a:moveTo>
                      <a:pt x="95" y="55"/>
                    </a:moveTo>
                    <a:cubicBezTo>
                      <a:pt x="95" y="43"/>
                      <a:pt x="95" y="43"/>
                      <a:pt x="95" y="43"/>
                    </a:cubicBezTo>
                    <a:cubicBezTo>
                      <a:pt x="95" y="37"/>
                      <a:pt x="93" y="33"/>
                      <a:pt x="90" y="31"/>
                    </a:cubicBezTo>
                    <a:cubicBezTo>
                      <a:pt x="86" y="29"/>
                      <a:pt x="80" y="28"/>
                      <a:pt x="72" y="28"/>
                    </a:cubicBezTo>
                    <a:cubicBezTo>
                      <a:pt x="38" y="28"/>
                      <a:pt x="38" y="28"/>
                      <a:pt x="38" y="28"/>
                    </a:cubicBezTo>
                    <a:cubicBezTo>
                      <a:pt x="38" y="72"/>
                      <a:pt x="38" y="72"/>
                      <a:pt x="38" y="72"/>
                    </a:cubicBezTo>
                    <a:cubicBezTo>
                      <a:pt x="72" y="72"/>
                      <a:pt x="72" y="72"/>
                      <a:pt x="72" y="72"/>
                    </a:cubicBezTo>
                    <a:cubicBezTo>
                      <a:pt x="81" y="72"/>
                      <a:pt x="87" y="71"/>
                      <a:pt x="90" y="69"/>
                    </a:cubicBezTo>
                    <a:cubicBezTo>
                      <a:pt x="93" y="66"/>
                      <a:pt x="95" y="62"/>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7" name="Freeform 13"/>
              <p:cNvSpPr>
                <a:spLocks noEditPoints="1"/>
              </p:cNvSpPr>
              <p:nvPr userDrawn="1"/>
            </p:nvSpPr>
            <p:spPr bwMode="auto">
              <a:xfrm>
                <a:off x="1800735" y="332366"/>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9" name="Freeform 14"/>
              <p:cNvSpPr>
                <a:spLocks/>
              </p:cNvSpPr>
              <p:nvPr userDrawn="1"/>
            </p:nvSpPr>
            <p:spPr bwMode="auto">
              <a:xfrm>
                <a:off x="2349541" y="326116"/>
                <a:ext cx="394889" cy="497359"/>
              </a:xfrm>
              <a:custGeom>
                <a:avLst/>
                <a:gdLst>
                  <a:gd fmla="*/ 131 w 131" name="T0"/>
                  <a:gd fmla="*/ 106 h 165" name="T1"/>
                  <a:gd fmla="*/ 131 w 131" name="T2"/>
                  <a:gd fmla="*/ 117 h 165" name="T3"/>
                  <a:gd fmla="*/ 126 w 131" name="T4"/>
                  <a:gd fmla="*/ 141 h 165" name="T5"/>
                  <a:gd fmla="*/ 111 w 131" name="T6"/>
                  <a:gd fmla="*/ 156 h 165" name="T7"/>
                  <a:gd fmla="*/ 88 w 131" name="T8"/>
                  <a:gd fmla="*/ 163 h 165" name="T9"/>
                  <a:gd fmla="*/ 60 w 131" name="T10"/>
                  <a:gd fmla="*/ 165 h 165" name="T11"/>
                  <a:gd fmla="*/ 3 w 131" name="T12"/>
                  <a:gd fmla="*/ 161 h 165" name="T13"/>
                  <a:gd fmla="*/ 3 w 131" name="T14"/>
                  <a:gd fmla="*/ 131 h 165" name="T15"/>
                  <a:gd fmla="*/ 60 w 131" name="T16"/>
                  <a:gd fmla="*/ 138 h 165" name="T17"/>
                  <a:gd fmla="*/ 92 w 131" name="T18"/>
                  <a:gd fmla="*/ 121 h 165" name="T19"/>
                  <a:gd fmla="*/ 92 w 131" name="T20"/>
                  <a:gd fmla="*/ 111 h 165" name="T21"/>
                  <a:gd fmla="*/ 88 w 131" name="T22"/>
                  <a:gd fmla="*/ 99 h 165" name="T23"/>
                  <a:gd fmla="*/ 71 w 131" name="T24"/>
                  <a:gd fmla="*/ 94 h 165" name="T25"/>
                  <a:gd fmla="*/ 53 w 131" name="T26"/>
                  <a:gd fmla="*/ 94 h 165" name="T27"/>
                  <a:gd fmla="*/ 0 w 131" name="T28"/>
                  <a:gd fmla="*/ 53 h 165" name="T29"/>
                  <a:gd fmla="*/ 0 w 131" name="T30"/>
                  <a:gd fmla="*/ 41 h 165" name="T31"/>
                  <a:gd fmla="*/ 17 w 131" name="T32"/>
                  <a:gd fmla="*/ 10 h 165" name="T33"/>
                  <a:gd fmla="*/ 73 w 131" name="T34"/>
                  <a:gd fmla="*/ 0 h 165" name="T35"/>
                  <a:gd fmla="*/ 123 w 131" name="T36"/>
                  <a:gd fmla="*/ 3 h 165" name="T37"/>
                  <a:gd fmla="*/ 123 w 131" name="T38"/>
                  <a:gd fmla="*/ 32 h 165" name="T39"/>
                  <a:gd fmla="*/ 72 w 131" name="T40"/>
                  <a:gd fmla="*/ 27 h 165" name="T41"/>
                  <a:gd fmla="*/ 46 w 131" name="T42"/>
                  <a:gd fmla="*/ 31 h 165" name="T43"/>
                  <a:gd fmla="*/ 38 w 131" name="T44"/>
                  <a:gd fmla="*/ 41 h 165" name="T45"/>
                  <a:gd fmla="*/ 38 w 131" name="T46"/>
                  <a:gd fmla="*/ 53 h 165" name="T47"/>
                  <a:gd fmla="*/ 60 w 131" name="T48"/>
                  <a:gd fmla="*/ 65 h 165" name="T49"/>
                  <a:gd fmla="*/ 79 w 131" name="T50"/>
                  <a:gd fmla="*/ 65 h 165" name="T51"/>
                  <a:gd fmla="*/ 119 w 131" name="T52"/>
                  <a:gd fmla="*/ 76 h 165" name="T53"/>
                  <a:gd fmla="*/ 131 w 131" name="T54"/>
                  <a:gd fmla="*/ 106 h 165"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5" w="131">
                    <a:moveTo>
                      <a:pt x="131" y="106"/>
                    </a:moveTo>
                    <a:cubicBezTo>
                      <a:pt x="131" y="117"/>
                      <a:pt x="131" y="117"/>
                      <a:pt x="131" y="117"/>
                    </a:cubicBezTo>
                    <a:cubicBezTo>
                      <a:pt x="131" y="127"/>
                      <a:pt x="129" y="135"/>
                      <a:pt x="126" y="141"/>
                    </a:cubicBezTo>
                    <a:cubicBezTo>
                      <a:pt x="122" y="148"/>
                      <a:pt x="117" y="153"/>
                      <a:pt x="111" y="156"/>
                    </a:cubicBezTo>
                    <a:cubicBezTo>
                      <a:pt x="104" y="159"/>
                      <a:pt x="96" y="162"/>
                      <a:pt x="88" y="163"/>
                    </a:cubicBezTo>
                    <a:cubicBezTo>
                      <a:pt x="80" y="164"/>
                      <a:pt x="71" y="165"/>
                      <a:pt x="60" y="165"/>
                    </a:cubicBezTo>
                    <a:cubicBezTo>
                      <a:pt x="45" y="165"/>
                      <a:pt x="26" y="164"/>
                      <a:pt x="3" y="161"/>
                    </a:cubicBezTo>
                    <a:cubicBezTo>
                      <a:pt x="3" y="131"/>
                      <a:pt x="3" y="131"/>
                      <a:pt x="3" y="131"/>
                    </a:cubicBezTo>
                    <a:cubicBezTo>
                      <a:pt x="30" y="136"/>
                      <a:pt x="49" y="138"/>
                      <a:pt x="60" y="138"/>
                    </a:cubicBezTo>
                    <a:cubicBezTo>
                      <a:pt x="82" y="138"/>
                      <a:pt x="92" y="132"/>
                      <a:pt x="92" y="121"/>
                    </a:cubicBezTo>
                    <a:cubicBezTo>
                      <a:pt x="92" y="111"/>
                      <a:pt x="92" y="111"/>
                      <a:pt x="92" y="111"/>
                    </a:cubicBezTo>
                    <a:cubicBezTo>
                      <a:pt x="92" y="106"/>
                      <a:pt x="91" y="102"/>
                      <a:pt x="88" y="99"/>
                    </a:cubicBezTo>
                    <a:cubicBezTo>
                      <a:pt x="85" y="96"/>
                      <a:pt x="80" y="94"/>
                      <a:pt x="71" y="94"/>
                    </a:cubicBezTo>
                    <a:cubicBezTo>
                      <a:pt x="53" y="94"/>
                      <a:pt x="53" y="94"/>
                      <a:pt x="53" y="94"/>
                    </a:cubicBezTo>
                    <a:cubicBezTo>
                      <a:pt x="17" y="94"/>
                      <a:pt x="0" y="81"/>
                      <a:pt x="0" y="53"/>
                    </a:cubicBezTo>
                    <a:cubicBezTo>
                      <a:pt x="0" y="41"/>
                      <a:pt x="0" y="41"/>
                      <a:pt x="0" y="41"/>
                    </a:cubicBezTo>
                    <a:cubicBezTo>
                      <a:pt x="0" y="27"/>
                      <a:pt x="6" y="17"/>
                      <a:pt x="17" y="10"/>
                    </a:cubicBezTo>
                    <a:cubicBezTo>
                      <a:pt x="29" y="3"/>
                      <a:pt x="47" y="0"/>
                      <a:pt x="73" y="0"/>
                    </a:cubicBezTo>
                    <a:cubicBezTo>
                      <a:pt x="85" y="0"/>
                      <a:pt x="102" y="1"/>
                      <a:pt x="123" y="3"/>
                    </a:cubicBezTo>
                    <a:cubicBezTo>
                      <a:pt x="123" y="32"/>
                      <a:pt x="123" y="32"/>
                      <a:pt x="123" y="32"/>
                    </a:cubicBezTo>
                    <a:cubicBezTo>
                      <a:pt x="98" y="29"/>
                      <a:pt x="81" y="27"/>
                      <a:pt x="72" y="27"/>
                    </a:cubicBezTo>
                    <a:cubicBezTo>
                      <a:pt x="59" y="27"/>
                      <a:pt x="50" y="28"/>
                      <a:pt x="46" y="31"/>
                    </a:cubicBezTo>
                    <a:cubicBezTo>
                      <a:pt x="41" y="33"/>
                      <a:pt x="38" y="36"/>
                      <a:pt x="38" y="41"/>
                    </a:cubicBezTo>
                    <a:cubicBezTo>
                      <a:pt x="38" y="53"/>
                      <a:pt x="38" y="53"/>
                      <a:pt x="38" y="53"/>
                    </a:cubicBezTo>
                    <a:cubicBezTo>
                      <a:pt x="38" y="61"/>
                      <a:pt x="45" y="65"/>
                      <a:pt x="60" y="65"/>
                    </a:cubicBezTo>
                    <a:cubicBezTo>
                      <a:pt x="79" y="65"/>
                      <a:pt x="79" y="65"/>
                      <a:pt x="79" y="65"/>
                    </a:cubicBezTo>
                    <a:cubicBezTo>
                      <a:pt x="98" y="65"/>
                      <a:pt x="111" y="69"/>
                      <a:pt x="119" y="76"/>
                    </a:cubicBezTo>
                    <a:cubicBezTo>
                      <a:pt x="127" y="83"/>
                      <a:pt x="131" y="93"/>
                      <a:pt x="131" y="10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0" name="Rectangle 15"/>
              <p:cNvSpPr>
                <a:spLocks noChangeArrowheads="1"/>
              </p:cNvSpPr>
              <p:nvPr userDrawn="1"/>
            </p:nvSpPr>
            <p:spPr bwMode="auto">
              <a:xfrm>
                <a:off x="2854100" y="332365"/>
                <a:ext cx="114968" cy="484863"/>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1" name="Freeform 16"/>
              <p:cNvSpPr>
                <a:spLocks noEditPoints="1"/>
              </p:cNvSpPr>
              <p:nvPr userDrawn="1"/>
            </p:nvSpPr>
            <p:spPr bwMode="auto">
              <a:xfrm>
                <a:off x="3049957" y="332365"/>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2" name="Freeform 17"/>
              <p:cNvSpPr>
                <a:spLocks/>
              </p:cNvSpPr>
              <p:nvPr userDrawn="1"/>
            </p:nvSpPr>
            <p:spPr bwMode="auto">
              <a:xfrm>
                <a:off x="3620180" y="332365"/>
                <a:ext cx="454872" cy="484863"/>
              </a:xfrm>
              <a:custGeom>
                <a:avLst/>
                <a:gdLst>
                  <a:gd fmla="*/ 364 w 364" name="T0"/>
                  <a:gd fmla="*/ 388 h 388" name="T1"/>
                  <a:gd fmla="*/ 270 w 364" name="T2"/>
                  <a:gd fmla="*/ 388 h 388" name="T3"/>
                  <a:gd fmla="*/ 82 w 364" name="T4"/>
                  <a:gd fmla="*/ 121 h 388" name="T5"/>
                  <a:gd fmla="*/ 82 w 364" name="T6"/>
                  <a:gd fmla="*/ 388 h 388" name="T7"/>
                  <a:gd fmla="*/ 0 w 364" name="T8"/>
                  <a:gd fmla="*/ 388 h 388" name="T9"/>
                  <a:gd fmla="*/ 0 w 364" name="T10"/>
                  <a:gd fmla="*/ 0 h 388" name="T11"/>
                  <a:gd fmla="*/ 94 w 364" name="T12"/>
                  <a:gd fmla="*/ 0 h 388" name="T13"/>
                  <a:gd fmla="*/ 279 w 364" name="T14"/>
                  <a:gd fmla="*/ 265 h 388" name="T15"/>
                  <a:gd fmla="*/ 279 w 364" name="T16"/>
                  <a:gd fmla="*/ 0 h 388" name="T17"/>
                  <a:gd fmla="*/ 364 w 364" name="T18"/>
                  <a:gd fmla="*/ 0 h 388" name="T19"/>
                  <a:gd fmla="*/ 364 w 364" name="T20"/>
                  <a:gd fmla="*/ 388 h 388" name="T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88" w="364">
                    <a:moveTo>
                      <a:pt x="364" y="388"/>
                    </a:moveTo>
                    <a:lnTo>
                      <a:pt x="270" y="388"/>
                    </a:lnTo>
                    <a:lnTo>
                      <a:pt x="82" y="121"/>
                    </a:lnTo>
                    <a:lnTo>
                      <a:pt x="82" y="388"/>
                    </a:lnTo>
                    <a:lnTo>
                      <a:pt x="0" y="388"/>
                    </a:lnTo>
                    <a:lnTo>
                      <a:pt x="0" y="0"/>
                    </a:lnTo>
                    <a:lnTo>
                      <a:pt x="94" y="0"/>
                    </a:lnTo>
                    <a:lnTo>
                      <a:pt x="279" y="265"/>
                    </a:lnTo>
                    <a:lnTo>
                      <a:pt x="279" y="0"/>
                    </a:lnTo>
                    <a:lnTo>
                      <a:pt x="364" y="0"/>
                    </a:lnTo>
                    <a:lnTo>
                      <a:pt x="364"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grpSp>
      </p:grpSp>
      <p:pic>
        <p:nvPicPr>
          <p:cNvPr id="87" name="Picture 86"/>
          <p:cNvPicPr>
            <a:picLocks noChangeAspect="1"/>
          </p:cNvPicPr>
          <p:nvPr userDrawn="1"/>
        </p:nvPicPr>
        <p:blipFill rotWithShape="1">
          <a:blip cstate="screen" r:embed="rId8">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2727111330"/>
      </p:ext>
    </p:extLst>
  </p:cSld>
  <p:clrMapOvr>
    <a:masterClrMapping/>
  </p:clrMapOvr>
  <p:extLst mod="1">
    <p:ext uri="{DCECCB84-F9BA-43D5-87BE-67443E8EF086}">
      <p15:sldGuideLst xmlns:p15="http://schemas.microsoft.com/office/powerpoint/2012/main" xmlns=""/>
    </p:ext>
  </p:extLst>
</p:sldLayout>
</file>

<file path=ppt/slideLayouts/slideLayout44.xml><?xml version="1.0" encoding="utf-8"?>
<p:sldLayout xmlns:p="http://schemas.openxmlformats.org/presentationml/2006/main" xmlns:a="http://schemas.openxmlformats.org/drawingml/2006/main" xmlns:r="http://schemas.openxmlformats.org/officeDocument/2006/relationships" preserve="1" showMasterSp="0" userDrawn="1">
  <p:cSld name="21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8" name="Picture 7"/>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589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pic>
        <p:nvPicPr>
          <p:cNvPr id="9" name="Picture 8"/>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3557319847"/>
      </p:ext>
    </p:extLst>
  </p:cSld>
  <p:clrMapOvr>
    <a:masterClrMapping/>
  </p:clrMapOvr>
  <p:extLst mod="1">
    <p:ext uri="{DCECCB84-F9BA-43D5-87BE-67443E8EF086}">
      <p15:sldGuideLst xmlns:p15="http://schemas.microsoft.com/office/powerpoint/2012/main" xmlns=""/>
    </p:ext>
  </p:extLst>
</p:sldLayout>
</file>

<file path=ppt/slideLayouts/slideLayout45.xml><?xml version="1.0" encoding="utf-8"?>
<p:sldLayout xmlns:p="http://schemas.openxmlformats.org/presentationml/2006/main" xmlns:a="http://schemas.openxmlformats.org/drawingml/2006/main" xmlns:r="http://schemas.openxmlformats.org/officeDocument/2006/relationships" preserve="1" showMasterSp="0" userDrawn="1">
  <p:cSld name="2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9" name="Picture 8"/>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3513"/>
          </a:xfrm>
          <a:prstGeom prst="rect">
            <a:avLst/>
          </a:prstGeom>
        </p:spPr>
      </p:pic>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pic>
        <p:nvPicPr>
          <p:cNvPr id="8" name="Picture 7"/>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1886358163"/>
      </p:ext>
    </p:extLst>
  </p:cSld>
  <p:clrMapOvr>
    <a:masterClrMapping/>
  </p:clrMapOvr>
  <p:extLst mod="1">
    <p:ext uri="{DCECCB84-F9BA-43D5-87BE-67443E8EF086}">
      <p15:sldGuideLst xmlns:p15="http://schemas.microsoft.com/office/powerpoint/2012/main" xmlns=""/>
    </p:ext>
  </p:extLst>
</p:sldLayout>
</file>

<file path=ppt/slideLayouts/slideLayout46.xml><?xml version="1.0" encoding="utf-8"?>
<p:sldLayout xmlns:p="http://schemas.openxmlformats.org/presentationml/2006/main" xmlns:a="http://schemas.openxmlformats.org/drawingml/2006/main" xmlns:r="http://schemas.openxmlformats.org/officeDocument/2006/relationships" preserve="1" showMasterSp="0" userDrawn="1">
  <p:cSld name="Blank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4209" cy="704850"/>
          </a:xfrm>
        </p:spPr>
        <p:txBody>
          <a:bodyPr/>
          <a:lstStyle>
            <a:lvl1pPr>
              <a:defRPr sz="1800">
                <a:solidFill>
                  <a:schemeClr val="accent1"/>
                </a:solidFill>
              </a:defRPr>
            </a:lvl1pPr>
          </a:lstStyle>
          <a:p>
            <a:r>
              <a:rPr dirty="0" lang="en-US"/>
              <a:t>Click to add title</a:t>
            </a:r>
            <a:endParaRPr dirty="0" lang="ru-RU"/>
          </a:p>
        </p:txBody>
      </p:sp>
      <p:sp>
        <p:nvSpPr>
          <p:cNvPr id="6" name="Text Placeholder 5"/>
          <p:cNvSpPr>
            <a:spLocks noGrp="1"/>
          </p:cNvSpPr>
          <p:nvPr>
            <p:ph hasCustomPrompt="1" idx="10" sz="quarter" type="body"/>
          </p:nvPr>
        </p:nvSpPr>
        <p:spPr>
          <a:xfrm>
            <a:off x="317500" y="6438901"/>
            <a:ext cx="10584209" cy="292100"/>
          </a:xfrm>
          <a:prstGeom prst="rect">
            <a:avLst/>
          </a:prstGeom>
        </p:spPr>
        <p:txBody>
          <a:bodyPr anchor="b" anchorCtr="0" bIns="0" lIns="0" rIns="0" tIns="0"/>
          <a:lstStyle>
            <a:lvl1pPr indent="0" marL="0">
              <a:lnSpc>
                <a:spcPct val="100000"/>
              </a:lnSpc>
              <a:spcBef>
                <a:spcPts val="0"/>
              </a:spcBef>
              <a:buNone/>
              <a:defRPr sz="800">
                <a:solidFill>
                  <a:schemeClr val="tx1"/>
                </a:solidFill>
              </a:defRPr>
            </a:lvl1pPr>
            <a:lvl2pPr indent="0" marL="291586">
              <a:buNone/>
              <a:defRPr/>
            </a:lvl2pPr>
            <a:lvl3pPr indent="0" marL="583171">
              <a:buNone/>
              <a:defRPr/>
            </a:lvl3pPr>
            <a:lvl4pPr indent="0" marL="874756">
              <a:buNone/>
              <a:defRPr/>
            </a:lvl4pPr>
            <a:lvl5pPr indent="0" marL="1166341">
              <a:buNone/>
              <a:defRPr/>
            </a:lvl5pPr>
          </a:lstStyle>
          <a:p>
            <a:pPr lvl="0"/>
            <a:r>
              <a:rPr dirty="0" lang="en-US"/>
              <a:t>Footnotes</a:t>
            </a:r>
          </a:p>
        </p:txBody>
      </p:sp>
    </p:spTree>
    <p:extLst>
      <p:ext uri="{BB962C8B-B14F-4D97-AF65-F5344CB8AC3E}">
        <p14:creationId xmlns:p14="http://schemas.microsoft.com/office/powerpoint/2010/main" val="827611180"/>
      </p:ext>
    </p:extLst>
  </p:cSld>
  <p:clrMapOvr>
    <a:masterClrMapping/>
  </p:clrMapOvr>
  <p:extLst mod="1">
    <p:ext uri="{DCECCB84-F9BA-43D5-87BE-67443E8EF086}">
      <p15:sldGuideLst xmlns:p15="http://schemas.microsoft.com/office/powerpoint/2012/main" xmlns=""/>
    </p:ext>
  </p:extLst>
</p:sldLayout>
</file>

<file path=ppt/slideLayouts/slideLayout47.xml><?xml version="1.0" encoding="utf-8"?>
<p:sldLayout xmlns:p="http://schemas.openxmlformats.org/presentationml/2006/main" xmlns:a="http://schemas.openxmlformats.org/drawingml/2006/main" xmlns:r="http://schemas.openxmlformats.org/officeDocument/2006/relationships" preserve="1" showMasterSp="0" userDrawn="1">
  <p:cSld name="Text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4325" y="1614488"/>
            <a:ext cx="11563350" cy="362902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1487344740"/>
      </p:ext>
    </p:extLst>
  </p:cSld>
  <p:clrMapOvr>
    <a:masterClrMapping/>
  </p:clrMapOvr>
  <p:extLst mod="1">
    <p:ext uri="{DCECCB84-F9BA-43D5-87BE-67443E8EF086}">
      <p15:sldGuideLst xmlns:p15="http://schemas.microsoft.com/office/powerpoint/2012/main" xmlns=""/>
    </p:ext>
  </p:extLst>
</p:sldLayout>
</file>

<file path=ppt/slideLayouts/slideLayout48.xml><?xml version="1.0" encoding="utf-8"?>
<p:sldLayout xmlns:p="http://schemas.openxmlformats.org/presentationml/2006/main" xmlns:a="http://schemas.openxmlformats.org/drawingml/2006/main" xmlns:r="http://schemas.openxmlformats.org/officeDocument/2006/relationships" preserve="1" showMasterSp="0" userDrawn="1">
  <p:cSld name="Picture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Tree>
    <p:extLst>
      <p:ext uri="{BB962C8B-B14F-4D97-AF65-F5344CB8AC3E}">
        <p14:creationId xmlns:p14="http://schemas.microsoft.com/office/powerpoint/2010/main" val="1453408142"/>
      </p:ext>
    </p:extLst>
  </p:cSld>
  <p:clrMapOvr>
    <a:masterClrMapping/>
  </p:clrMapOvr>
  <p:extLst mod="1">
    <p:ext uri="{DCECCB84-F9BA-43D5-87BE-67443E8EF086}">
      <p15:sldGuideLst xmlns:p15="http://schemas.microsoft.com/office/powerpoint/2012/main" xmlns=""/>
    </p:ext>
  </p:extLst>
</p:sldLayout>
</file>

<file path=ppt/slideLayouts/slideLayout49.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750360883"/>
      </p:ext>
    </p:extLst>
  </p:cSld>
  <p:clrMapOvr>
    <a:masterClrMapping/>
  </p:clrMapOvr>
  <p:extLst mod="1">
    <p:ext uri="{DCECCB84-F9BA-43D5-87BE-67443E8EF086}">
      <p15:sldGuideLst xmlns:p15="http://schemas.microsoft.com/office/powerpoint/2012/main" xmlns=""/>
    </p:ext>
  </p:extLst>
</p:sldLayout>
</file>

<file path=ppt/slideLayouts/slideLayout5.xml><?xml version="1.0" encoding="utf-8"?>
<p:sldLayout xmlns:p="http://schemas.openxmlformats.org/presentationml/2006/main" xmlns:a="http://schemas.openxmlformats.org/drawingml/2006/main" xmlns:r="http://schemas.openxmlformats.org/officeDocument/2006/relationships" preserve="1" showMasterSp="0" userDrawn="1">
  <p:cSld name="Text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4325" y="1614488"/>
            <a:ext cx="11563350" cy="362902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1566685648"/>
      </p:ext>
    </p:extLst>
  </p:cSld>
  <p:clrMapOvr>
    <a:masterClrMapping/>
  </p:clrMapOvr>
  <p:extLst mod="1">
    <p:ext uri="{DCECCB84-F9BA-43D5-87BE-67443E8EF086}">
      <p15:sldGuideLst xmlns:p15="http://schemas.microsoft.com/office/powerpoint/2012/main" xmlns=""/>
    </p:ext>
  </p:extLst>
</p:sldLayout>
</file>

<file path=ppt/slideLayouts/slideLayout50.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500" y="1614488"/>
            <a:ext cx="3752850" cy="4537075"/>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2324446755"/>
      </p:ext>
    </p:extLst>
  </p:cSld>
  <p:clrMapOvr>
    <a:masterClrMapping/>
  </p:clrMapOvr>
  <p:extLst mod="1">
    <p:ext uri="{DCECCB84-F9BA-43D5-87BE-67443E8EF086}">
      <p15:sldGuideLst xmlns:p15="http://schemas.microsoft.com/office/powerpoint/2012/main" xmlns=""/>
    </p:ext>
  </p:extLst>
</p:sldLayout>
</file>

<file path=ppt/slideLayouts/slideLayout51.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11560173" cy="166693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268482932"/>
      </p:ext>
    </p:extLst>
  </p:cSld>
  <p:clrMapOvr>
    <a:masterClrMapping/>
  </p:clrMapOvr>
  <p:extLst mod="1">
    <p:ext uri="{DCECCB84-F9BA-43D5-87BE-67443E8EF086}">
      <p15:sldGuideLst xmlns:p15="http://schemas.microsoft.com/office/powerpoint/2012/main" xmlns=""/>
    </p:ext>
  </p:extLst>
</p:sldLayout>
</file>

<file path=ppt/slideLayouts/slideLayout52.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3">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407035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7"/>
            <a:ext cx="11560173" cy="1665287"/>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4217988" y="3425825"/>
            <a:ext cx="375761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10" name="Picture Placeholder 8"/>
          <p:cNvSpPr>
            <a:spLocks noGrp="1"/>
          </p:cNvSpPr>
          <p:nvPr>
            <p:ph hasCustomPrompt="1" idx="14" sz="quarter" type="pic"/>
          </p:nvPr>
        </p:nvSpPr>
        <p:spPr>
          <a:xfrm>
            <a:off x="8123238" y="3425825"/>
            <a:ext cx="406876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3801566364"/>
      </p:ext>
    </p:extLst>
  </p:cSld>
  <p:clrMapOvr>
    <a:masterClrMapping/>
  </p:clrMapOvr>
  <p:extLst mod="1">
    <p:ext uri="{DCECCB84-F9BA-43D5-87BE-67443E8EF086}">
      <p15:sldGuideLst xmlns:p15="http://schemas.microsoft.com/office/powerpoint/2012/main" xmlns=""/>
    </p:ext>
  </p:extLst>
</p:sldLayout>
</file>

<file path=ppt/slideLayouts/slideLayout53.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5705475" cy="453707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2819112997"/>
      </p:ext>
    </p:extLst>
  </p:cSld>
  <p:clrMapOvr>
    <a:masterClrMapping/>
  </p:clrMapOvr>
  <p:extLst mod="1">
    <p:ext uri="{DCECCB84-F9BA-43D5-87BE-67443E8EF086}">
      <p15:sldGuideLst xmlns:p15="http://schemas.microsoft.com/office/powerpoint/2012/main" xmlns=""/>
    </p:ext>
  </p:extLst>
</p:sldLayout>
</file>

<file path=ppt/slideLayouts/slideLayout54.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1536055345"/>
      </p:ext>
    </p:extLst>
  </p:cSld>
  <p:clrMapOvr>
    <a:masterClrMapping/>
  </p:clrMapOvr>
  <p:extLst mod="1">
    <p:ext uri="{DCECCB84-F9BA-43D5-87BE-67443E8EF086}">
      <p15:sldGuideLst xmlns:p15="http://schemas.microsoft.com/office/powerpoint/2012/main" xmlns=""/>
    </p:ext>
  </p:extLst>
</p:sldLayout>
</file>

<file path=ppt/slideLayouts/slideLayout55.xml><?xml version="1.0" encoding="utf-8"?>
<p:sldLayout xmlns:p="http://schemas.openxmlformats.org/presentationml/2006/main" xmlns:a="http://schemas.openxmlformats.org/drawingml/2006/main" xmlns:r="http://schemas.openxmlformats.org/officeDocument/2006/relationships" preserve="1" showMasterSp="0" userDrawn="1">
  <p:cSld name="Team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3812" y="1614488"/>
            <a:ext cx="1800225"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2" name="Text Placeholder 10"/>
          <p:cNvSpPr>
            <a:spLocks noGrp="1"/>
          </p:cNvSpPr>
          <p:nvPr>
            <p:ph hasCustomPrompt="1" idx="14" sz="quarter" type="body"/>
          </p:nvPr>
        </p:nvSpPr>
        <p:spPr>
          <a:xfrm>
            <a:off x="4219046"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3" name="Picture Placeholder 8"/>
          <p:cNvSpPr>
            <a:spLocks noGrp="1"/>
          </p:cNvSpPr>
          <p:nvPr>
            <p:ph hasCustomPrompt="1" idx="15" sz="quarter" type="pic"/>
          </p:nvPr>
        </p:nvSpPr>
        <p:spPr>
          <a:xfrm>
            <a:off x="3243263"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4" name="Text Placeholder 10"/>
          <p:cNvSpPr>
            <a:spLocks noGrp="1"/>
          </p:cNvSpPr>
          <p:nvPr>
            <p:ph hasCustomPrompt="1" idx="16" sz="quarter" type="body"/>
          </p:nvPr>
        </p:nvSpPr>
        <p:spPr>
          <a:xfrm>
            <a:off x="7146925"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71140"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6" name="Text Placeholder 10"/>
          <p:cNvSpPr>
            <a:spLocks noGrp="1"/>
          </p:cNvSpPr>
          <p:nvPr>
            <p:ph hasCustomPrompt="1" idx="18" sz="quarter" type="body"/>
          </p:nvPr>
        </p:nvSpPr>
        <p:spPr>
          <a:xfrm>
            <a:off x="10066298"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7" name="Picture Placeholder 8"/>
          <p:cNvSpPr>
            <a:spLocks noGrp="1"/>
          </p:cNvSpPr>
          <p:nvPr>
            <p:ph hasCustomPrompt="1" idx="19" sz="quarter" type="pic"/>
          </p:nvPr>
        </p:nvSpPr>
        <p:spPr>
          <a:xfrm>
            <a:off x="9090025"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3812" y="3425825"/>
            <a:ext cx="1800225"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0" name="Text Placeholder 10"/>
          <p:cNvSpPr>
            <a:spLocks noGrp="1"/>
          </p:cNvSpPr>
          <p:nvPr>
            <p:ph hasCustomPrompt="1" idx="22" sz="quarter" type="body"/>
          </p:nvPr>
        </p:nvSpPr>
        <p:spPr>
          <a:xfrm>
            <a:off x="4219046"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1" name="Picture Placeholder 8"/>
          <p:cNvSpPr>
            <a:spLocks noGrp="1"/>
          </p:cNvSpPr>
          <p:nvPr>
            <p:ph hasCustomPrompt="1" idx="23" sz="quarter" type="pic"/>
          </p:nvPr>
        </p:nvSpPr>
        <p:spPr>
          <a:xfrm>
            <a:off x="3243263"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2" name="Text Placeholder 10"/>
          <p:cNvSpPr>
            <a:spLocks noGrp="1"/>
          </p:cNvSpPr>
          <p:nvPr>
            <p:ph hasCustomPrompt="1" idx="24" sz="quarter" type="body"/>
          </p:nvPr>
        </p:nvSpPr>
        <p:spPr>
          <a:xfrm>
            <a:off x="7146925"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71140"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4" name="Text Placeholder 10"/>
          <p:cNvSpPr>
            <a:spLocks noGrp="1"/>
          </p:cNvSpPr>
          <p:nvPr>
            <p:ph hasCustomPrompt="1" idx="26" sz="quarter" type="body"/>
          </p:nvPr>
        </p:nvSpPr>
        <p:spPr>
          <a:xfrm>
            <a:off x="10066298"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5" name="Picture Placeholder 8"/>
          <p:cNvSpPr>
            <a:spLocks noGrp="1"/>
          </p:cNvSpPr>
          <p:nvPr>
            <p:ph hasCustomPrompt="1" idx="27" sz="quarter" type="pic"/>
          </p:nvPr>
        </p:nvSpPr>
        <p:spPr>
          <a:xfrm>
            <a:off x="9090025"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21525" y="1614491"/>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9763" y="3425828"/>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145321387"/>
      </p:ext>
    </p:extLst>
  </p:cSld>
  <p:clrMapOvr>
    <a:masterClrMapping/>
  </p:clrMapOvr>
  <p:extLst mod="1">
    <p:ext uri="{DCECCB84-F9BA-43D5-87BE-67443E8EF086}">
      <p15:sldGuideLst xmlns:p15="http://schemas.microsoft.com/office/powerpoint/2012/main" xmlns=""/>
    </p:ext>
  </p:extLst>
</p:sldLayout>
</file>

<file path=ppt/slideLayouts/slideLayout56.xml><?xml version="1.0" encoding="utf-8"?>
<p:sldLayout xmlns:p="http://schemas.openxmlformats.org/presentationml/2006/main" xmlns:a="http://schemas.openxmlformats.org/drawingml/2006/main" xmlns:r="http://schemas.openxmlformats.org/officeDocument/2006/relationships" preserve="1" showMasterSp="0" userDrawn="1">
  <p:cSld name="Team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7515" y="1614488"/>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4" name="Text Placeholder 10"/>
          <p:cNvSpPr>
            <a:spLocks noGrp="1"/>
          </p:cNvSpPr>
          <p:nvPr>
            <p:ph hasCustomPrompt="1" idx="16" sz="quarter" type="body"/>
          </p:nvPr>
        </p:nvSpPr>
        <p:spPr>
          <a:xfrm>
            <a:off x="7146925" y="1614488"/>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67438" y="1614491"/>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7515" y="3429792"/>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2" name="Text Placeholder 10"/>
          <p:cNvSpPr>
            <a:spLocks noGrp="1"/>
          </p:cNvSpPr>
          <p:nvPr>
            <p:ph hasCustomPrompt="1" idx="24" sz="quarter" type="body"/>
          </p:nvPr>
        </p:nvSpPr>
        <p:spPr>
          <a:xfrm>
            <a:off x="7146925" y="3429792"/>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67438" y="3429795"/>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17500" y="1614491"/>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7500" y="3429795"/>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812340077"/>
      </p:ext>
    </p:extLst>
  </p:cSld>
  <p:clrMapOvr>
    <a:masterClrMapping/>
  </p:clrMapOvr>
  <p:extLst mod="1">
    <p:ext uri="{DCECCB84-F9BA-43D5-87BE-67443E8EF086}">
      <p15:sldGuideLst xmlns:p15="http://schemas.microsoft.com/office/powerpoint/2012/main" xmlns=""/>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p:cNvSpPr>
            <a:spLocks noGrp="1"/>
          </p:cNvSpPr>
          <p:nvPr>
            <p:ph type="dt" sz="half" idx="10"/>
          </p:nvPr>
        </p:nvSpPr>
        <p:spPr>
          <a:xfrm>
            <a:off x="838200" y="6356351"/>
            <a:ext cx="2743200" cy="365125"/>
          </a:xfrm>
          <a:prstGeom prst="rect">
            <a:avLst/>
          </a:prstGeom>
        </p:spPr>
        <p:txBody>
          <a:bodyPr/>
          <a:lstStyle>
            <a:lvl1pPr>
              <a:defRPr/>
            </a:lvl1pPr>
          </a:lstStyle>
          <a:p>
            <a:pPr>
              <a:defRPr/>
            </a:pPr>
            <a:fld id="{E36CA3F0-3C44-476E-94BB-ACB15BB674DC}" type="datetimeFigureOut">
              <a:rPr lang="ru-RU"/>
              <a:pPr>
                <a:defRPr/>
              </a:pPr>
              <a:t>02.11.2023</a:t>
            </a:fld>
            <a:endParaRPr lang="ru-RU"/>
          </a:p>
        </p:txBody>
      </p:sp>
      <p:sp>
        <p:nvSpPr>
          <p:cNvPr id="5" name="Нижний колонтитул 4"/>
          <p:cNvSpPr>
            <a:spLocks noGrp="1"/>
          </p:cNvSpPr>
          <p:nvPr>
            <p:ph type="ftr" sz="quarter" idx="11"/>
          </p:nvPr>
        </p:nvSpPr>
        <p:spPr>
          <a:xfrm>
            <a:off x="4038600" y="6356351"/>
            <a:ext cx="4114800" cy="365125"/>
          </a:xfrm>
          <a:prstGeom prst="rect">
            <a:avLst/>
          </a:prstGeom>
        </p:spPr>
        <p:txBody>
          <a:bodyPr/>
          <a:lstStyle>
            <a:lvl1pPr>
              <a:defRPr/>
            </a:lvl1pPr>
          </a:lstStyle>
          <a:p>
            <a:pPr>
              <a:defRPr/>
            </a:pPr>
            <a:endParaRPr lang="ru-RU"/>
          </a:p>
        </p:txBody>
      </p:sp>
      <p:sp>
        <p:nvSpPr>
          <p:cNvPr id="6" name="Номер слайда 5"/>
          <p:cNvSpPr>
            <a:spLocks noGrp="1"/>
          </p:cNvSpPr>
          <p:nvPr>
            <p:ph type="sldNum" sz="quarter" idx="12"/>
          </p:nvPr>
        </p:nvSpPr>
        <p:spPr>
          <a:xfrm>
            <a:off x="8610600" y="6356351"/>
            <a:ext cx="2743200" cy="365125"/>
          </a:xfrm>
          <a:prstGeom prst="rect">
            <a:avLst/>
          </a:prstGeom>
        </p:spPr>
        <p:txBody>
          <a:bodyPr/>
          <a:lstStyle>
            <a:lvl1pPr>
              <a:defRPr/>
            </a:lvl1pPr>
          </a:lstStyle>
          <a:p>
            <a:pPr>
              <a:defRPr/>
            </a:pPr>
            <a:fld id="{4A8A4AAF-BF80-499C-B392-4C9781EE2269}" type="slidenum">
              <a:rPr lang="ru-RU" altLang="ru-RU"/>
              <a:pPr>
                <a:defRPr/>
              </a:pPr>
              <a:t>‹#›</a:t>
            </a:fld>
            <a:endParaRPr lang="ru-RU" altLang="ru-RU"/>
          </a:p>
        </p:txBody>
      </p:sp>
    </p:spTree>
    <p:extLst>
      <p:ext uri="{BB962C8B-B14F-4D97-AF65-F5344CB8AC3E}">
        <p14:creationId xmlns:p14="http://schemas.microsoft.com/office/powerpoint/2010/main" val="2376164781"/>
      </p:ext>
    </p:extLst>
  </p:cSld>
  <p:clrMapOvr>
    <a:masterClrMapping/>
  </p:clrMapOvr>
</p:sldLayout>
</file>

<file path=ppt/slideLayouts/slideLayout58.xml><?xml version="1.0" encoding="utf-8"?>
<p:sldLayout xmlns:p="http://schemas.openxmlformats.org/presentationml/2006/main" xmlns:a="http://schemas.openxmlformats.org/drawingml/2006/main" xmlns:r="http://schemas.openxmlformats.org/officeDocument/2006/relationships" preserve="1" showMasterSp="0" userDrawn="1">
  <p:cSld name="4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5"/>
          <a:srcRect/>
          <a:stretch>
            <a:fillRect/>
          </a:stretch>
        </p:blipFill>
        <p:spPr bwMode="auto">
          <a:xfrm>
            <a:off x="1588" y="1588"/>
            <a:ext cx="1588" cy="1588"/>
          </a:xfrm>
          <a:prstGeom prst="rect"/>
          <a:noFill/>
        </p:spPr>
      </p:pic>
      <p:sp>
        <p:nvSpPr>
          <p:cNvPr hidden="1" id="7" name="Rectangle 6"/>
          <p:cNvSpPr/>
          <p:nvPr userDrawn="1">
            <p:custDataLst>
              <p:tags r:id="rId3"/>
            </p:custDataLst>
          </p:nvPr>
        </p:nvSpPr>
        <p:spPr>
          <a:xfrm>
            <a:off x="0" y="0"/>
            <a:ext cx="158750" cy="158750"/>
          </a:xfrm>
          <a:prstGeom prst="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none">
            <a:prstTxWarp prst="textNoShape">
              <a:avLst/>
            </a:prstTxWarp>
            <a:noAutofit/>
          </a:bodyPr>
          <a:lstStyle/>
          <a:p>
            <a:pPr algn="ctr"/>
            <a:endParaRPr dirty="0" lang="en-US">
              <a:solidFill>
                <a:srgbClr val="32373C"/>
              </a:solidFill>
              <a:sym charset="0" panose="020B0604020202020204" pitchFamily="34" typeface="Arial"/>
            </a:endParaRPr>
          </a:p>
        </p:txBody>
      </p:sp>
      <p:pic>
        <p:nvPicPr>
          <p:cNvPr id="2" name="Picture 1"/>
          <p:cNvPicPr>
            <a:picLocks noChangeAspect="1"/>
          </p:cNvPicPr>
          <p:nvPr userDrawn="1"/>
        </p:nvPicPr>
        <p:blipFill rotWithShape="1">
          <a:blip cstate="screen" r:embed="rId7">
            <a:extLst>
              <a:ext uri="{28A0092B-C50C-407E-A947-70E740481C1C}">
                <a14:useLocalDpi xmlns:a14="http://schemas.microsoft.com/office/drawing/2010/main"/>
              </a:ext>
            </a:extLst>
          </a:blip>
          <a:srcRect/>
          <a:stretch/>
        </p:blipFill>
        <p:spPr>
          <a:xfrm>
            <a:off x="0" y="0"/>
            <a:ext cx="12192000" cy="6880225"/>
          </a:xfrm>
          <a:prstGeom prst="rect">
            <a:avLst/>
          </a:prstGeom>
        </p:spPr>
      </p:pic>
      <p:sp>
        <p:nvSpPr>
          <p:cNvPr id="38" name="Rectangle 37"/>
          <p:cNvSpPr/>
          <p:nvPr userDrawn="1"/>
        </p:nvSpPr>
        <p:spPr>
          <a:xfrm>
            <a:off x="0" y="0"/>
            <a:ext cx="12192000" cy="6880225"/>
          </a:xfrm>
          <a:prstGeom prst="rect">
            <a:avLst/>
          </a:prstGeom>
          <a:gradFill flip="none" rotWithShape="1">
            <a:gsLst>
              <a:gs pos="100000">
                <a:schemeClr val="bg1">
                  <a:alpha val="0"/>
                </a:schemeClr>
              </a:gs>
              <a:gs pos="0">
                <a:srgbClr val="000000">
                  <a:alpha val="58000"/>
                </a:srgbClr>
              </a:gs>
              <a:gs pos="44000">
                <a:srgbClr val="000000">
                  <a:alpha val="0"/>
                </a:srgbClr>
              </a:gs>
            </a:gsLst>
            <a:lin ang="189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sp>
        <p:nvSpPr>
          <p:cNvPr id="6" name="Text Placeholder 5"/>
          <p:cNvSpPr>
            <a:spLocks noGrp="1"/>
          </p:cNvSpPr>
          <p:nvPr userDrawn="1">
            <p:ph hasCustomPrompt="1" idx="13" sz="quarter" type="body"/>
          </p:nvPr>
        </p:nvSpPr>
        <p:spPr>
          <a:xfrm>
            <a:off x="323033" y="5243514"/>
            <a:ext cx="5701529" cy="908050"/>
          </a:xfrm>
          <a:prstGeom prst="rect">
            <a:avLst/>
          </a:prstGeom>
        </p:spPr>
        <p:txBody>
          <a:bodyPr anchor="b" anchorCtr="0"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sz="18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name</a:t>
            </a:r>
          </a:p>
        </p:txBody>
      </p:sp>
      <p:sp>
        <p:nvSpPr>
          <p:cNvPr id="4" name="Text Placeholder 3"/>
          <p:cNvSpPr>
            <a:spLocks noGrp="1"/>
          </p:cNvSpPr>
          <p:nvPr userDrawn="1">
            <p:ph hasCustomPrompt="1" idx="12" sz="quarter" type="body"/>
          </p:nvPr>
        </p:nvSpPr>
        <p:spPr>
          <a:xfrm>
            <a:off x="323033" y="1614489"/>
            <a:ext cx="5701529" cy="1811336"/>
          </a:xfrm>
          <a:prstGeom prst="rect">
            <a:avLst/>
          </a:prstGeom>
        </p:spPr>
        <p:txBody>
          <a:bodyPr bIns="0" lIns="0" rIns="0" tIns="0"/>
          <a:lstStyle>
            <a:lvl1pPr algn="l" defTabSz="583170" eaLnBrk="1" fontAlgn="auto" hangingPunct="1" indent="0" latinLnBrk="0" marL="0" marR="0" rtl="0">
              <a:lnSpc>
                <a:spcPct val="100000"/>
              </a:lnSpc>
              <a:spcBef>
                <a:spcPts val="0"/>
              </a:spcBef>
              <a:spcAft>
                <a:spcPts val="0"/>
              </a:spcAft>
              <a:buClrTx/>
              <a:buSzTx/>
              <a:buFont charset="0" panose="020B0604020202020204" pitchFamily="34" typeface="Arial"/>
              <a:buNone/>
              <a:tabLst/>
              <a:defRPr b="1" baseline="0" sz="2400">
                <a:solidFill>
                  <a:schemeClr val="bg1"/>
                </a:solidFill>
              </a:defRPr>
            </a:lvl1pPr>
            <a:lvl2pPr indent="0" marL="291586">
              <a:buNone/>
              <a:defRPr>
                <a:solidFill>
                  <a:schemeClr val="bg1"/>
                </a:solidFill>
              </a:defRPr>
            </a:lvl2pPr>
            <a:lvl3pPr indent="0" marL="583171">
              <a:buNone/>
              <a:defRPr>
                <a:solidFill>
                  <a:schemeClr val="bg1"/>
                </a:solidFill>
              </a:defRPr>
            </a:lvl3pPr>
            <a:lvl4pPr indent="0" marL="874756">
              <a:buNone/>
              <a:defRPr>
                <a:solidFill>
                  <a:schemeClr val="bg1"/>
                </a:solidFill>
              </a:defRPr>
            </a:lvl4pPr>
            <a:lvl5pPr indent="0" marL="1166341">
              <a:buNone/>
              <a:defRPr>
                <a:solidFill>
                  <a:schemeClr val="bg1"/>
                </a:solidFill>
              </a:defRPr>
            </a:lvl5pPr>
          </a:lstStyle>
          <a:p>
            <a:pPr lvl="0"/>
            <a:r>
              <a:rPr dirty="0" lang="en-US"/>
              <a:t>Click to insert presentation title</a:t>
            </a:r>
          </a:p>
        </p:txBody>
      </p:sp>
      <p:grpSp>
        <p:nvGrpSpPr>
          <p:cNvPr id="34" name="Group 33"/>
          <p:cNvGrpSpPr/>
          <p:nvPr userDrawn="1"/>
        </p:nvGrpSpPr>
        <p:grpSpPr>
          <a:xfrm>
            <a:off x="323034" y="191783"/>
            <a:ext cx="2920832" cy="1139078"/>
            <a:chOff x="314326" y="209071"/>
            <a:chExt cx="3168670" cy="1235732"/>
          </a:xfrm>
          <a:solidFill>
            <a:schemeClr val="bg1"/>
          </a:solidFill>
        </p:grpSpPr>
        <p:grpSp>
          <p:nvGrpSpPr>
            <p:cNvPr id="35" name="Group 34"/>
            <p:cNvGrpSpPr/>
            <p:nvPr userDrawn="1"/>
          </p:nvGrpSpPr>
          <p:grpSpPr>
            <a:xfrm>
              <a:off x="314326" y="641439"/>
              <a:ext cx="3168670" cy="370998"/>
              <a:chOff x="2124054" y="767433"/>
              <a:chExt cx="4269265" cy="499859"/>
            </a:xfrm>
            <a:grpFill/>
          </p:grpSpPr>
          <p:sp>
            <p:nvSpPr>
              <p:cNvPr id="78" name="Freeform 18"/>
              <p:cNvSpPr>
                <a:spLocks noEditPoints="1"/>
              </p:cNvSpPr>
              <p:nvPr userDrawn="1"/>
            </p:nvSpPr>
            <p:spPr bwMode="auto">
              <a:xfrm>
                <a:off x="2124054" y="776181"/>
                <a:ext cx="42738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3 w 142" name="T18"/>
                  <a:gd fmla="*/ 34 h 160" name="T19"/>
                  <a:gd fmla="*/ 133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3" y="21"/>
                      <a:pt x="133" y="34"/>
                    </a:cubicBezTo>
                    <a:cubicBezTo>
                      <a:pt x="133" y="62"/>
                      <a:pt x="133" y="62"/>
                      <a:pt x="133" y="62"/>
                    </a:cubicBezTo>
                    <a:cubicBezTo>
                      <a:pt x="133"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9" name="Freeform 19"/>
              <p:cNvSpPr>
                <a:spLocks/>
              </p:cNvSpPr>
              <p:nvPr userDrawn="1"/>
            </p:nvSpPr>
            <p:spPr bwMode="auto">
              <a:xfrm>
                <a:off x="2622907" y="776181"/>
                <a:ext cx="372396" cy="481114"/>
              </a:xfrm>
              <a:custGeom>
                <a:avLst/>
                <a:gdLst>
                  <a:gd fmla="*/ 298 w 298" name="T0"/>
                  <a:gd fmla="*/ 385 h 385" name="T1"/>
                  <a:gd fmla="*/ 0 w 298" name="T2"/>
                  <a:gd fmla="*/ 385 h 385" name="T3"/>
                  <a:gd fmla="*/ 0 w 298" name="T4"/>
                  <a:gd fmla="*/ 0 h 385" name="T5"/>
                  <a:gd fmla="*/ 294 w 298" name="T6"/>
                  <a:gd fmla="*/ 0 h 385" name="T7"/>
                  <a:gd fmla="*/ 294 w 298" name="T8"/>
                  <a:gd fmla="*/ 65 h 385" name="T9"/>
                  <a:gd fmla="*/ 91 w 298" name="T10"/>
                  <a:gd fmla="*/ 65 h 385" name="T11"/>
                  <a:gd fmla="*/ 91 w 298" name="T12"/>
                  <a:gd fmla="*/ 154 h 385" name="T13"/>
                  <a:gd fmla="*/ 274 w 298" name="T14"/>
                  <a:gd fmla="*/ 154 h 385" name="T15"/>
                  <a:gd fmla="*/ 274 w 298" name="T16"/>
                  <a:gd fmla="*/ 219 h 385" name="T17"/>
                  <a:gd fmla="*/ 91 w 298" name="T18"/>
                  <a:gd fmla="*/ 219 h 385" name="T19"/>
                  <a:gd fmla="*/ 91 w 298" name="T20"/>
                  <a:gd fmla="*/ 320 h 385" name="T21"/>
                  <a:gd fmla="*/ 298 w 298" name="T22"/>
                  <a:gd fmla="*/ 320 h 385" name="T23"/>
                  <a:gd fmla="*/ 298 w 298"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298">
                    <a:moveTo>
                      <a:pt x="298" y="385"/>
                    </a:moveTo>
                    <a:lnTo>
                      <a:pt x="0" y="385"/>
                    </a:lnTo>
                    <a:lnTo>
                      <a:pt x="0" y="0"/>
                    </a:lnTo>
                    <a:lnTo>
                      <a:pt x="294" y="0"/>
                    </a:lnTo>
                    <a:lnTo>
                      <a:pt x="294" y="65"/>
                    </a:lnTo>
                    <a:lnTo>
                      <a:pt x="91" y="65"/>
                    </a:lnTo>
                    <a:lnTo>
                      <a:pt x="91" y="154"/>
                    </a:lnTo>
                    <a:lnTo>
                      <a:pt x="274" y="154"/>
                    </a:lnTo>
                    <a:lnTo>
                      <a:pt x="274" y="219"/>
                    </a:lnTo>
                    <a:lnTo>
                      <a:pt x="91" y="219"/>
                    </a:lnTo>
                    <a:lnTo>
                      <a:pt x="91" y="320"/>
                    </a:lnTo>
                    <a:lnTo>
                      <a:pt x="298" y="320"/>
                    </a:lnTo>
                    <a:lnTo>
                      <a:pt x="298"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0" name="Freeform 20"/>
              <p:cNvSpPr>
                <a:spLocks/>
              </p:cNvSpPr>
              <p:nvPr userDrawn="1"/>
            </p:nvSpPr>
            <p:spPr bwMode="auto">
              <a:xfrm>
                <a:off x="3076292" y="767433"/>
                <a:ext cx="394888" cy="499859"/>
              </a:xfrm>
              <a:custGeom>
                <a:avLst/>
                <a:gdLst>
                  <a:gd fmla="*/ 131 w 131" name="T0"/>
                  <a:gd fmla="*/ 107 h 166" name="T1"/>
                  <a:gd fmla="*/ 131 w 131" name="T2"/>
                  <a:gd fmla="*/ 117 h 166" name="T3"/>
                  <a:gd fmla="*/ 126 w 131" name="T4"/>
                  <a:gd fmla="*/ 141 h 166" name="T5"/>
                  <a:gd fmla="*/ 111 w 131" name="T6"/>
                  <a:gd fmla="*/ 156 h 166" name="T7"/>
                  <a:gd fmla="*/ 89 w 131" name="T8"/>
                  <a:gd fmla="*/ 163 h 166" name="T9"/>
                  <a:gd fmla="*/ 60 w 131" name="T10"/>
                  <a:gd fmla="*/ 166 h 166" name="T11"/>
                  <a:gd fmla="*/ 3 w 131" name="T12"/>
                  <a:gd fmla="*/ 161 h 166" name="T13"/>
                  <a:gd fmla="*/ 3 w 131" name="T14"/>
                  <a:gd fmla="*/ 132 h 166" name="T15"/>
                  <a:gd fmla="*/ 61 w 131" name="T16"/>
                  <a:gd fmla="*/ 138 h 166" name="T17"/>
                  <a:gd fmla="*/ 93 w 131" name="T18"/>
                  <a:gd fmla="*/ 122 h 166" name="T19"/>
                  <a:gd fmla="*/ 93 w 131" name="T20"/>
                  <a:gd fmla="*/ 111 h 166" name="T21"/>
                  <a:gd fmla="*/ 89 w 131" name="T22"/>
                  <a:gd fmla="*/ 100 h 166" name="T23"/>
                  <a:gd fmla="*/ 72 w 131" name="T24"/>
                  <a:gd fmla="*/ 95 h 166" name="T25"/>
                  <a:gd fmla="*/ 53 w 131" name="T26"/>
                  <a:gd fmla="*/ 95 h 166" name="T27"/>
                  <a:gd fmla="*/ 0 w 131" name="T28"/>
                  <a:gd fmla="*/ 53 h 166" name="T29"/>
                  <a:gd fmla="*/ 0 w 131" name="T30"/>
                  <a:gd fmla="*/ 41 h 166" name="T31"/>
                  <a:gd fmla="*/ 18 w 131" name="T32"/>
                  <a:gd fmla="*/ 10 h 166" name="T33"/>
                  <a:gd fmla="*/ 73 w 131" name="T34"/>
                  <a:gd fmla="*/ 0 h 166" name="T35"/>
                  <a:gd fmla="*/ 123 w 131" name="T36"/>
                  <a:gd fmla="*/ 4 h 166" name="T37"/>
                  <a:gd fmla="*/ 123 w 131" name="T38"/>
                  <a:gd fmla="*/ 32 h 166" name="T39"/>
                  <a:gd fmla="*/ 72 w 131" name="T40"/>
                  <a:gd fmla="*/ 28 h 166" name="T41"/>
                  <a:gd fmla="*/ 46 w 131" name="T42"/>
                  <a:gd fmla="*/ 31 h 166" name="T43"/>
                  <a:gd fmla="*/ 39 w 131" name="T44"/>
                  <a:gd fmla="*/ 42 h 166" name="T45"/>
                  <a:gd fmla="*/ 39 w 131" name="T46"/>
                  <a:gd fmla="*/ 53 h 166" name="T47"/>
                  <a:gd fmla="*/ 60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30" y="135"/>
                      <a:pt x="126" y="141"/>
                    </a:cubicBezTo>
                    <a:cubicBezTo>
                      <a:pt x="123" y="148"/>
                      <a:pt x="118" y="153"/>
                      <a:pt x="111" y="156"/>
                    </a:cubicBezTo>
                    <a:cubicBezTo>
                      <a:pt x="104" y="160"/>
                      <a:pt x="97" y="162"/>
                      <a:pt x="89" y="163"/>
                    </a:cubicBezTo>
                    <a:cubicBezTo>
                      <a:pt x="81" y="165"/>
                      <a:pt x="71" y="166"/>
                      <a:pt x="60" y="166"/>
                    </a:cubicBezTo>
                    <a:cubicBezTo>
                      <a:pt x="45" y="166"/>
                      <a:pt x="26" y="164"/>
                      <a:pt x="3" y="161"/>
                    </a:cubicBezTo>
                    <a:cubicBezTo>
                      <a:pt x="3" y="132"/>
                      <a:pt x="3" y="132"/>
                      <a:pt x="3" y="132"/>
                    </a:cubicBezTo>
                    <a:cubicBezTo>
                      <a:pt x="31" y="136"/>
                      <a:pt x="50" y="138"/>
                      <a:pt x="61" y="138"/>
                    </a:cubicBezTo>
                    <a:cubicBezTo>
                      <a:pt x="82" y="138"/>
                      <a:pt x="93" y="133"/>
                      <a:pt x="93" y="122"/>
                    </a:cubicBezTo>
                    <a:cubicBezTo>
                      <a:pt x="93" y="111"/>
                      <a:pt x="93" y="111"/>
                      <a:pt x="93" y="111"/>
                    </a:cubicBezTo>
                    <a:cubicBezTo>
                      <a:pt x="93" y="106"/>
                      <a:pt x="91" y="103"/>
                      <a:pt x="89" y="100"/>
                    </a:cubicBezTo>
                    <a:cubicBezTo>
                      <a:pt x="86" y="96"/>
                      <a:pt x="80" y="95"/>
                      <a:pt x="72" y="95"/>
                    </a:cubicBezTo>
                    <a:cubicBezTo>
                      <a:pt x="53" y="95"/>
                      <a:pt x="53" y="95"/>
                      <a:pt x="53" y="95"/>
                    </a:cubicBezTo>
                    <a:cubicBezTo>
                      <a:pt x="18" y="95"/>
                      <a:pt x="0" y="81"/>
                      <a:pt x="0" y="53"/>
                    </a:cubicBezTo>
                    <a:cubicBezTo>
                      <a:pt x="0" y="41"/>
                      <a:pt x="0" y="41"/>
                      <a:pt x="0" y="41"/>
                    </a:cubicBezTo>
                    <a:cubicBezTo>
                      <a:pt x="0" y="27"/>
                      <a:pt x="6" y="17"/>
                      <a:pt x="18" y="10"/>
                    </a:cubicBezTo>
                    <a:cubicBezTo>
                      <a:pt x="29" y="4"/>
                      <a:pt x="48" y="0"/>
                      <a:pt x="73" y="0"/>
                    </a:cubicBezTo>
                    <a:cubicBezTo>
                      <a:pt x="86" y="0"/>
                      <a:pt x="102" y="1"/>
                      <a:pt x="123" y="4"/>
                    </a:cubicBezTo>
                    <a:cubicBezTo>
                      <a:pt x="123" y="32"/>
                      <a:pt x="123" y="32"/>
                      <a:pt x="123" y="32"/>
                    </a:cubicBezTo>
                    <a:cubicBezTo>
                      <a:pt x="98" y="29"/>
                      <a:pt x="81" y="28"/>
                      <a:pt x="72" y="28"/>
                    </a:cubicBezTo>
                    <a:cubicBezTo>
                      <a:pt x="59" y="28"/>
                      <a:pt x="51" y="29"/>
                      <a:pt x="46" y="31"/>
                    </a:cubicBezTo>
                    <a:cubicBezTo>
                      <a:pt x="41" y="33"/>
                      <a:pt x="39" y="37"/>
                      <a:pt x="39" y="42"/>
                    </a:cubicBezTo>
                    <a:cubicBezTo>
                      <a:pt x="39" y="53"/>
                      <a:pt x="39" y="53"/>
                      <a:pt x="39" y="53"/>
                    </a:cubicBezTo>
                    <a:cubicBezTo>
                      <a:pt x="39" y="62"/>
                      <a:pt x="46" y="66"/>
                      <a:pt x="60" y="66"/>
                    </a:cubicBezTo>
                    <a:cubicBezTo>
                      <a:pt x="79" y="66"/>
                      <a:pt x="79" y="66"/>
                      <a:pt x="79" y="66"/>
                    </a:cubicBezTo>
                    <a:cubicBezTo>
                      <a:pt x="98"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1" name="Freeform 21"/>
              <p:cNvSpPr>
                <a:spLocks noEditPoints="1"/>
              </p:cNvSpPr>
              <p:nvPr userDrawn="1"/>
            </p:nvSpPr>
            <p:spPr bwMode="auto">
              <a:xfrm>
                <a:off x="3549399" y="767433"/>
                <a:ext cx="458622" cy="499859"/>
              </a:xfrm>
              <a:custGeom>
                <a:avLst/>
                <a:gdLst>
                  <a:gd fmla="*/ 152 w 152" name="T0"/>
                  <a:gd fmla="*/ 49 h 166" name="T1"/>
                  <a:gd fmla="*/ 152 w 152" name="T2"/>
                  <a:gd fmla="*/ 119 h 166" name="T3"/>
                  <a:gd fmla="*/ 145 w 152" name="T4"/>
                  <a:gd fmla="*/ 142 h 166" name="T5"/>
                  <a:gd fmla="*/ 125 w 152" name="T6"/>
                  <a:gd fmla="*/ 157 h 166" name="T7"/>
                  <a:gd fmla="*/ 101 w 152" name="T8"/>
                  <a:gd fmla="*/ 164 h 166" name="T9"/>
                  <a:gd fmla="*/ 75 w 152" name="T10"/>
                  <a:gd fmla="*/ 166 h 166" name="T11"/>
                  <a:gd fmla="*/ 51 w 152" name="T12"/>
                  <a:gd fmla="*/ 164 h 166" name="T13"/>
                  <a:gd fmla="*/ 27 w 152" name="T14"/>
                  <a:gd fmla="*/ 158 h 166" name="T15"/>
                  <a:gd fmla="*/ 7 w 152" name="T16"/>
                  <a:gd fmla="*/ 144 h 166" name="T17"/>
                  <a:gd fmla="*/ 0 w 152" name="T18"/>
                  <a:gd fmla="*/ 119 h 166" name="T19"/>
                  <a:gd fmla="*/ 0 w 152" name="T20"/>
                  <a:gd fmla="*/ 49 h 166" name="T21"/>
                  <a:gd fmla="*/ 5 w 152" name="T22"/>
                  <a:gd fmla="*/ 27 h 166" name="T23"/>
                  <a:gd fmla="*/ 18 w 152" name="T24"/>
                  <a:gd fmla="*/ 13 h 166" name="T25"/>
                  <a:gd fmla="*/ 37 w 152" name="T26"/>
                  <a:gd fmla="*/ 5 h 166" name="T27"/>
                  <a:gd fmla="*/ 57 w 152" name="T28"/>
                  <a:gd fmla="*/ 1 h 166" name="T29"/>
                  <a:gd fmla="*/ 75 w 152" name="T30"/>
                  <a:gd fmla="*/ 0 h 166" name="T31"/>
                  <a:gd fmla="*/ 94 w 152" name="T32"/>
                  <a:gd fmla="*/ 1 h 166" name="T33"/>
                  <a:gd fmla="*/ 114 w 152" name="T34"/>
                  <a:gd fmla="*/ 5 h 166" name="T35"/>
                  <a:gd fmla="*/ 133 w 152" name="T36"/>
                  <a:gd fmla="*/ 13 h 166" name="T37"/>
                  <a:gd fmla="*/ 146 w 152" name="T38"/>
                  <a:gd fmla="*/ 27 h 166" name="T39"/>
                  <a:gd fmla="*/ 152 w 152" name="T40"/>
                  <a:gd fmla="*/ 49 h 166" name="T41"/>
                  <a:gd fmla="*/ 113 w 152" name="T42"/>
                  <a:gd fmla="*/ 119 h 166" name="T43"/>
                  <a:gd fmla="*/ 113 w 152" name="T44"/>
                  <a:gd fmla="*/ 49 h 166" name="T45"/>
                  <a:gd fmla="*/ 104 w 152" name="T46"/>
                  <a:gd fmla="*/ 32 h 166" name="T47"/>
                  <a:gd fmla="*/ 76 w 152" name="T48"/>
                  <a:gd fmla="*/ 28 h 166" name="T49"/>
                  <a:gd fmla="*/ 47 w 152" name="T50"/>
                  <a:gd fmla="*/ 32 h 166" name="T51"/>
                  <a:gd fmla="*/ 38 w 152" name="T52"/>
                  <a:gd fmla="*/ 49 h 166" name="T53"/>
                  <a:gd fmla="*/ 38 w 152" name="T54"/>
                  <a:gd fmla="*/ 119 h 166" name="T55"/>
                  <a:gd fmla="*/ 41 w 152" name="T56"/>
                  <a:gd fmla="*/ 129 h 166" name="T57"/>
                  <a:gd fmla="*/ 51 w 152" name="T58"/>
                  <a:gd fmla="*/ 135 h 166" name="T59"/>
                  <a:gd fmla="*/ 62 w 152" name="T60"/>
                  <a:gd fmla="*/ 138 h 166" name="T61"/>
                  <a:gd fmla="*/ 76 w 152" name="T62"/>
                  <a:gd fmla="*/ 138 h 166" name="T63"/>
                  <a:gd fmla="*/ 90 w 152" name="T64"/>
                  <a:gd fmla="*/ 138 h 166" name="T65"/>
                  <a:gd fmla="*/ 101 w 152" name="T66"/>
                  <a:gd fmla="*/ 135 h 166" name="T67"/>
                  <a:gd fmla="*/ 110 w 152" name="T68"/>
                  <a:gd fmla="*/ 129 h 166" name="T69"/>
                  <a:gd fmla="*/ 113 w 152" name="T70"/>
                  <a:gd fmla="*/ 119 h 166"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6" w="152">
                    <a:moveTo>
                      <a:pt x="152" y="49"/>
                    </a:moveTo>
                    <a:cubicBezTo>
                      <a:pt x="152" y="119"/>
                      <a:pt x="152" y="119"/>
                      <a:pt x="152" y="119"/>
                    </a:cubicBezTo>
                    <a:cubicBezTo>
                      <a:pt x="152" y="128"/>
                      <a:pt x="149" y="136"/>
                      <a:pt x="145" y="142"/>
                    </a:cubicBezTo>
                    <a:cubicBezTo>
                      <a:pt x="140" y="149"/>
                      <a:pt x="133" y="154"/>
                      <a:pt x="125" y="157"/>
                    </a:cubicBezTo>
                    <a:cubicBezTo>
                      <a:pt x="117" y="160"/>
                      <a:pt x="109" y="162"/>
                      <a:pt x="101" y="164"/>
                    </a:cubicBezTo>
                    <a:cubicBezTo>
                      <a:pt x="93" y="165"/>
                      <a:pt x="84" y="166"/>
                      <a:pt x="75" y="166"/>
                    </a:cubicBezTo>
                    <a:cubicBezTo>
                      <a:pt x="67" y="166"/>
                      <a:pt x="59" y="165"/>
                      <a:pt x="51" y="164"/>
                    </a:cubicBezTo>
                    <a:cubicBezTo>
                      <a:pt x="44" y="163"/>
                      <a:pt x="36" y="161"/>
                      <a:pt x="27" y="158"/>
                    </a:cubicBezTo>
                    <a:cubicBezTo>
                      <a:pt x="19" y="155"/>
                      <a:pt x="12" y="150"/>
                      <a:pt x="7" y="144"/>
                    </a:cubicBezTo>
                    <a:cubicBezTo>
                      <a:pt x="2" y="137"/>
                      <a:pt x="0" y="129"/>
                      <a:pt x="0" y="119"/>
                    </a:cubicBezTo>
                    <a:cubicBezTo>
                      <a:pt x="0" y="49"/>
                      <a:pt x="0" y="49"/>
                      <a:pt x="0" y="49"/>
                    </a:cubicBezTo>
                    <a:cubicBezTo>
                      <a:pt x="0" y="41"/>
                      <a:pt x="1" y="34"/>
                      <a:pt x="5" y="27"/>
                    </a:cubicBezTo>
                    <a:cubicBezTo>
                      <a:pt x="9" y="21"/>
                      <a:pt x="13" y="16"/>
                      <a:pt x="18" y="13"/>
                    </a:cubicBezTo>
                    <a:cubicBezTo>
                      <a:pt x="24" y="10"/>
                      <a:pt x="30" y="7"/>
                      <a:pt x="37" y="5"/>
                    </a:cubicBezTo>
                    <a:cubicBezTo>
                      <a:pt x="45" y="3"/>
                      <a:pt x="51" y="2"/>
                      <a:pt x="57" y="1"/>
                    </a:cubicBezTo>
                    <a:cubicBezTo>
                      <a:pt x="63" y="1"/>
                      <a:pt x="69" y="0"/>
                      <a:pt x="75" y="0"/>
                    </a:cubicBezTo>
                    <a:cubicBezTo>
                      <a:pt x="82" y="0"/>
                      <a:pt x="88" y="1"/>
                      <a:pt x="94" y="1"/>
                    </a:cubicBezTo>
                    <a:cubicBezTo>
                      <a:pt x="100" y="2"/>
                      <a:pt x="107" y="3"/>
                      <a:pt x="114" y="5"/>
                    </a:cubicBezTo>
                    <a:cubicBezTo>
                      <a:pt x="121" y="7"/>
                      <a:pt x="128" y="10"/>
                      <a:pt x="133" y="13"/>
                    </a:cubicBezTo>
                    <a:cubicBezTo>
                      <a:pt x="138" y="16"/>
                      <a:pt x="143" y="21"/>
                      <a:pt x="146" y="27"/>
                    </a:cubicBezTo>
                    <a:cubicBezTo>
                      <a:pt x="150" y="33"/>
                      <a:pt x="152" y="41"/>
                      <a:pt x="152" y="49"/>
                    </a:cubicBezTo>
                    <a:close/>
                    <a:moveTo>
                      <a:pt x="113" y="119"/>
                    </a:moveTo>
                    <a:cubicBezTo>
                      <a:pt x="113" y="49"/>
                      <a:pt x="113" y="49"/>
                      <a:pt x="113" y="49"/>
                    </a:cubicBezTo>
                    <a:cubicBezTo>
                      <a:pt x="113" y="41"/>
                      <a:pt x="110" y="36"/>
                      <a:pt x="104" y="32"/>
                    </a:cubicBezTo>
                    <a:cubicBezTo>
                      <a:pt x="97" y="29"/>
                      <a:pt x="88" y="28"/>
                      <a:pt x="76" y="28"/>
                    </a:cubicBezTo>
                    <a:cubicBezTo>
                      <a:pt x="63" y="28"/>
                      <a:pt x="54" y="29"/>
                      <a:pt x="47" y="32"/>
                    </a:cubicBezTo>
                    <a:cubicBezTo>
                      <a:pt x="41" y="35"/>
                      <a:pt x="38" y="41"/>
                      <a:pt x="38" y="49"/>
                    </a:cubicBezTo>
                    <a:cubicBezTo>
                      <a:pt x="38" y="119"/>
                      <a:pt x="38" y="119"/>
                      <a:pt x="38" y="119"/>
                    </a:cubicBezTo>
                    <a:cubicBezTo>
                      <a:pt x="38" y="123"/>
                      <a:pt x="39" y="127"/>
                      <a:pt x="41" y="129"/>
                    </a:cubicBezTo>
                    <a:cubicBezTo>
                      <a:pt x="43" y="132"/>
                      <a:pt x="47" y="134"/>
                      <a:pt x="51" y="135"/>
                    </a:cubicBezTo>
                    <a:cubicBezTo>
                      <a:pt x="55" y="136"/>
                      <a:pt x="58" y="137"/>
                      <a:pt x="62" y="138"/>
                    </a:cubicBezTo>
                    <a:cubicBezTo>
                      <a:pt x="66" y="138"/>
                      <a:pt x="70" y="138"/>
                      <a:pt x="76" y="138"/>
                    </a:cubicBezTo>
                    <a:cubicBezTo>
                      <a:pt x="81" y="138"/>
                      <a:pt x="86" y="138"/>
                      <a:pt x="90" y="138"/>
                    </a:cubicBezTo>
                    <a:cubicBezTo>
                      <a:pt x="93" y="137"/>
                      <a:pt x="97" y="136"/>
                      <a:pt x="101" y="135"/>
                    </a:cubicBezTo>
                    <a:cubicBezTo>
                      <a:pt x="105" y="134"/>
                      <a:pt x="108" y="132"/>
                      <a:pt x="110" y="129"/>
                    </a:cubicBezTo>
                    <a:cubicBezTo>
                      <a:pt x="112" y="127"/>
                      <a:pt x="113" y="123"/>
                      <a:pt x="113"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2" name="Freeform 22"/>
              <p:cNvSpPr>
                <a:spLocks/>
              </p:cNvSpPr>
              <p:nvPr userDrawn="1"/>
            </p:nvSpPr>
            <p:spPr bwMode="auto">
              <a:xfrm>
                <a:off x="4095456" y="776181"/>
                <a:ext cx="418634" cy="491111"/>
              </a:xfrm>
              <a:custGeom>
                <a:avLst/>
                <a:gdLst>
                  <a:gd fmla="*/ 139 w 139" name="T0"/>
                  <a:gd fmla="*/ 0 h 163" name="T1"/>
                  <a:gd fmla="*/ 139 w 139" name="T2"/>
                  <a:gd fmla="*/ 116 h 163" name="T3"/>
                  <a:gd fmla="*/ 70 w 139" name="T4"/>
                  <a:gd fmla="*/ 163 h 163" name="T5"/>
                  <a:gd fmla="*/ 0 w 139" name="T6"/>
                  <a:gd fmla="*/ 116 h 163" name="T7"/>
                  <a:gd fmla="*/ 0 w 139" name="T8"/>
                  <a:gd fmla="*/ 0 h 163" name="T9"/>
                  <a:gd fmla="*/ 39 w 139" name="T10"/>
                  <a:gd fmla="*/ 0 h 163" name="T11"/>
                  <a:gd fmla="*/ 39 w 139" name="T12"/>
                  <a:gd fmla="*/ 116 h 163" name="T13"/>
                  <a:gd fmla="*/ 46 w 139" name="T14"/>
                  <a:gd fmla="*/ 131 h 163" name="T15"/>
                  <a:gd fmla="*/ 70 w 139" name="T16"/>
                  <a:gd fmla="*/ 135 h 163" name="T17"/>
                  <a:gd fmla="*/ 94 w 139" name="T18"/>
                  <a:gd fmla="*/ 131 h 163" name="T19"/>
                  <a:gd fmla="*/ 101 w 139" name="T20"/>
                  <a:gd fmla="*/ 116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6"/>
                      <a:pt x="139" y="116"/>
                      <a:pt x="139" y="116"/>
                    </a:cubicBezTo>
                    <a:cubicBezTo>
                      <a:pt x="139" y="147"/>
                      <a:pt x="116" y="163"/>
                      <a:pt x="70" y="163"/>
                    </a:cubicBezTo>
                    <a:cubicBezTo>
                      <a:pt x="23" y="163"/>
                      <a:pt x="0" y="147"/>
                      <a:pt x="0" y="116"/>
                    </a:cubicBezTo>
                    <a:cubicBezTo>
                      <a:pt x="0" y="0"/>
                      <a:pt x="0" y="0"/>
                      <a:pt x="0" y="0"/>
                    </a:cubicBezTo>
                    <a:cubicBezTo>
                      <a:pt x="39" y="0"/>
                      <a:pt x="39" y="0"/>
                      <a:pt x="39" y="0"/>
                    </a:cubicBezTo>
                    <a:cubicBezTo>
                      <a:pt x="39" y="116"/>
                      <a:pt x="39" y="116"/>
                      <a:pt x="39" y="116"/>
                    </a:cubicBezTo>
                    <a:cubicBezTo>
                      <a:pt x="39" y="123"/>
                      <a:pt x="41" y="128"/>
                      <a:pt x="46" y="131"/>
                    </a:cubicBezTo>
                    <a:cubicBezTo>
                      <a:pt x="51" y="134"/>
                      <a:pt x="59" y="135"/>
                      <a:pt x="70" y="135"/>
                    </a:cubicBezTo>
                    <a:cubicBezTo>
                      <a:pt x="81" y="135"/>
                      <a:pt x="89" y="134"/>
                      <a:pt x="94" y="131"/>
                    </a:cubicBezTo>
                    <a:cubicBezTo>
                      <a:pt x="99" y="128"/>
                      <a:pt x="101" y="123"/>
                      <a:pt x="101" y="116"/>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3" name="Freeform 23"/>
              <p:cNvSpPr>
                <a:spLocks noEditPoints="1"/>
              </p:cNvSpPr>
              <p:nvPr userDrawn="1"/>
            </p:nvSpPr>
            <p:spPr bwMode="auto">
              <a:xfrm>
                <a:off x="4609545" y="776181"/>
                <a:ext cx="428631" cy="481114"/>
              </a:xfrm>
              <a:custGeom>
                <a:avLst/>
                <a:gdLst>
                  <a:gd fmla="*/ 142 w 142" name="T0"/>
                  <a:gd fmla="*/ 160 h 160" name="T1"/>
                  <a:gd fmla="*/ 98 w 142" name="T2"/>
                  <a:gd fmla="*/ 160 h 160" name="T3"/>
                  <a:gd fmla="*/ 56 w 142" name="T4"/>
                  <a:gd fmla="*/ 97 h 160" name="T5"/>
                  <a:gd fmla="*/ 38 w 142" name="T6"/>
                  <a:gd fmla="*/ 97 h 160" name="T7"/>
                  <a:gd fmla="*/ 38 w 142" name="T8"/>
                  <a:gd fmla="*/ 160 h 160" name="T9"/>
                  <a:gd fmla="*/ 0 w 142" name="T10"/>
                  <a:gd fmla="*/ 160 h 160" name="T11"/>
                  <a:gd fmla="*/ 0 w 142" name="T12"/>
                  <a:gd fmla="*/ 0 h 160" name="T13"/>
                  <a:gd fmla="*/ 72 w 142" name="T14"/>
                  <a:gd fmla="*/ 0 h 160" name="T15"/>
                  <a:gd fmla="*/ 118 w 142" name="T16"/>
                  <a:gd fmla="*/ 7 h 160" name="T17"/>
                  <a:gd fmla="*/ 132 w 142" name="T18"/>
                  <a:gd fmla="*/ 34 h 160" name="T19"/>
                  <a:gd fmla="*/ 132 w 142" name="T20"/>
                  <a:gd fmla="*/ 62 h 160" name="T21"/>
                  <a:gd fmla="*/ 122 w 142" name="T22"/>
                  <a:gd fmla="*/ 84 h 160" name="T23"/>
                  <a:gd fmla="*/ 96 w 142" name="T24"/>
                  <a:gd fmla="*/ 94 h 160" name="T25"/>
                  <a:gd fmla="*/ 142 w 142" name="T26"/>
                  <a:gd fmla="*/ 160 h 160" name="T27"/>
                  <a:gd fmla="*/ 95 w 142" name="T28"/>
                  <a:gd fmla="*/ 54 h 160" name="T29"/>
                  <a:gd fmla="*/ 95 w 142" name="T30"/>
                  <a:gd fmla="*/ 43 h 160" name="T31"/>
                  <a:gd fmla="*/ 89 w 142" name="T32"/>
                  <a:gd fmla="*/ 31 h 160" name="T33"/>
                  <a:gd fmla="*/ 71 w 142" name="T34"/>
                  <a:gd fmla="*/ 27 h 160" name="T35"/>
                  <a:gd fmla="*/ 38 w 142" name="T36"/>
                  <a:gd fmla="*/ 27 h 160" name="T37"/>
                  <a:gd fmla="*/ 38 w 142" name="T38"/>
                  <a:gd fmla="*/ 72 h 160" name="T39"/>
                  <a:gd fmla="*/ 71 w 142" name="T40"/>
                  <a:gd fmla="*/ 72 h 160" name="T41"/>
                  <a:gd fmla="*/ 90 w 142" name="T42"/>
                  <a:gd fmla="*/ 68 h 160" name="T43"/>
                  <a:gd fmla="*/ 95 w 142" name="T44"/>
                  <a:gd fmla="*/ 54 h 160"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142">
                    <a:moveTo>
                      <a:pt x="142" y="160"/>
                    </a:moveTo>
                    <a:cubicBezTo>
                      <a:pt x="98" y="160"/>
                      <a:pt x="98" y="160"/>
                      <a:pt x="98" y="160"/>
                    </a:cubicBezTo>
                    <a:cubicBezTo>
                      <a:pt x="56" y="97"/>
                      <a:pt x="56" y="97"/>
                      <a:pt x="56" y="97"/>
                    </a:cubicBezTo>
                    <a:cubicBezTo>
                      <a:pt x="38" y="97"/>
                      <a:pt x="38" y="97"/>
                      <a:pt x="38" y="97"/>
                    </a:cubicBezTo>
                    <a:cubicBezTo>
                      <a:pt x="38" y="160"/>
                      <a:pt x="38" y="160"/>
                      <a:pt x="38" y="160"/>
                    </a:cubicBezTo>
                    <a:cubicBezTo>
                      <a:pt x="0" y="160"/>
                      <a:pt x="0" y="160"/>
                      <a:pt x="0" y="160"/>
                    </a:cubicBezTo>
                    <a:cubicBezTo>
                      <a:pt x="0" y="0"/>
                      <a:pt x="0" y="0"/>
                      <a:pt x="0" y="0"/>
                    </a:cubicBezTo>
                    <a:cubicBezTo>
                      <a:pt x="72" y="0"/>
                      <a:pt x="72" y="0"/>
                      <a:pt x="72" y="0"/>
                    </a:cubicBezTo>
                    <a:cubicBezTo>
                      <a:pt x="93" y="0"/>
                      <a:pt x="108" y="2"/>
                      <a:pt x="118" y="7"/>
                    </a:cubicBezTo>
                    <a:cubicBezTo>
                      <a:pt x="128" y="13"/>
                      <a:pt x="132" y="21"/>
                      <a:pt x="132" y="34"/>
                    </a:cubicBezTo>
                    <a:cubicBezTo>
                      <a:pt x="132" y="62"/>
                      <a:pt x="132" y="62"/>
                      <a:pt x="132" y="62"/>
                    </a:cubicBezTo>
                    <a:cubicBezTo>
                      <a:pt x="132" y="72"/>
                      <a:pt x="129" y="79"/>
                      <a:pt x="122" y="84"/>
                    </a:cubicBezTo>
                    <a:cubicBezTo>
                      <a:pt x="115" y="90"/>
                      <a:pt x="106" y="93"/>
                      <a:pt x="96" y="94"/>
                    </a:cubicBezTo>
                    <a:lnTo>
                      <a:pt x="142" y="160"/>
                    </a:lnTo>
                    <a:close/>
                    <a:moveTo>
                      <a:pt x="95" y="54"/>
                    </a:moveTo>
                    <a:cubicBezTo>
                      <a:pt x="95" y="43"/>
                      <a:pt x="95" y="43"/>
                      <a:pt x="95" y="43"/>
                    </a:cubicBezTo>
                    <a:cubicBezTo>
                      <a:pt x="95" y="37"/>
                      <a:pt x="93" y="33"/>
                      <a:pt x="89" y="31"/>
                    </a:cubicBezTo>
                    <a:cubicBezTo>
                      <a:pt x="86" y="28"/>
                      <a:pt x="80" y="27"/>
                      <a:pt x="71" y="27"/>
                    </a:cubicBezTo>
                    <a:cubicBezTo>
                      <a:pt x="38" y="27"/>
                      <a:pt x="38" y="27"/>
                      <a:pt x="38" y="27"/>
                    </a:cubicBezTo>
                    <a:cubicBezTo>
                      <a:pt x="38" y="72"/>
                      <a:pt x="38" y="72"/>
                      <a:pt x="38" y="72"/>
                    </a:cubicBezTo>
                    <a:cubicBezTo>
                      <a:pt x="71" y="72"/>
                      <a:pt x="71" y="72"/>
                      <a:pt x="71" y="72"/>
                    </a:cubicBezTo>
                    <a:cubicBezTo>
                      <a:pt x="80" y="72"/>
                      <a:pt x="86" y="70"/>
                      <a:pt x="90" y="68"/>
                    </a:cubicBezTo>
                    <a:cubicBezTo>
                      <a:pt x="93" y="66"/>
                      <a:pt x="95" y="61"/>
                      <a:pt x="95" y="54"/>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4" name="Freeform 24"/>
              <p:cNvSpPr>
                <a:spLocks/>
              </p:cNvSpPr>
              <p:nvPr userDrawn="1"/>
            </p:nvSpPr>
            <p:spPr bwMode="auto">
              <a:xfrm>
                <a:off x="5076396" y="767433"/>
                <a:ext cx="379894" cy="499859"/>
              </a:xfrm>
              <a:custGeom>
                <a:avLst/>
                <a:gdLst>
                  <a:gd fmla="*/ 126 w 126" name="T0"/>
                  <a:gd fmla="*/ 160 h 166" name="T1"/>
                  <a:gd fmla="*/ 74 w 126" name="T2"/>
                  <a:gd fmla="*/ 166 h 166" name="T3"/>
                  <a:gd fmla="*/ 56 w 126" name="T4"/>
                  <a:gd fmla="*/ 165 h 166" name="T5"/>
                  <a:gd fmla="*/ 36 w 126" name="T6"/>
                  <a:gd fmla="*/ 161 h 166" name="T7"/>
                  <a:gd fmla="*/ 18 w 126" name="T8"/>
                  <a:gd fmla="*/ 153 h 166" name="T9"/>
                  <a:gd fmla="*/ 5 w 126" name="T10"/>
                  <a:gd fmla="*/ 140 h 166" name="T11"/>
                  <a:gd fmla="*/ 0 w 126" name="T12"/>
                  <a:gd fmla="*/ 119 h 166" name="T13"/>
                  <a:gd fmla="*/ 0 w 126" name="T14"/>
                  <a:gd fmla="*/ 49 h 166" name="T15"/>
                  <a:gd fmla="*/ 74 w 126" name="T16"/>
                  <a:gd fmla="*/ 0 h 166" name="T17"/>
                  <a:gd fmla="*/ 125 w 126" name="T18"/>
                  <a:gd fmla="*/ 6 h 166" name="T19"/>
                  <a:gd fmla="*/ 125 w 126" name="T20"/>
                  <a:gd fmla="*/ 35 h 166" name="T21"/>
                  <a:gd fmla="*/ 75 w 126" name="T22"/>
                  <a:gd fmla="*/ 28 h 166" name="T23"/>
                  <a:gd fmla="*/ 61 w 126" name="T24"/>
                  <a:gd fmla="*/ 28 h 166" name="T25"/>
                  <a:gd fmla="*/ 50 w 126" name="T26"/>
                  <a:gd fmla="*/ 31 h 166" name="T27"/>
                  <a:gd fmla="*/ 41 w 126" name="T28"/>
                  <a:gd fmla="*/ 37 h 166" name="T29"/>
                  <a:gd fmla="*/ 39 w 126" name="T30"/>
                  <a:gd fmla="*/ 48 h 166" name="T31"/>
                  <a:gd fmla="*/ 39 w 126" name="T32"/>
                  <a:gd fmla="*/ 116 h 166" name="T33"/>
                  <a:gd fmla="*/ 78 w 126" name="T34"/>
                  <a:gd fmla="*/ 138 h 166" name="T35"/>
                  <a:gd fmla="*/ 126 w 126" name="T36"/>
                  <a:gd fmla="*/ 131 h 166" name="T37"/>
                  <a:gd fmla="*/ 126 w 126" name="T38"/>
                  <a:gd fmla="*/ 160 h 166"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6" w="126">
                    <a:moveTo>
                      <a:pt x="126" y="160"/>
                    </a:moveTo>
                    <a:cubicBezTo>
                      <a:pt x="108" y="164"/>
                      <a:pt x="91" y="166"/>
                      <a:pt x="74" y="166"/>
                    </a:cubicBezTo>
                    <a:cubicBezTo>
                      <a:pt x="68" y="166"/>
                      <a:pt x="62" y="165"/>
                      <a:pt x="56" y="165"/>
                    </a:cubicBezTo>
                    <a:cubicBezTo>
                      <a:pt x="50" y="164"/>
                      <a:pt x="43" y="163"/>
                      <a:pt x="36" y="161"/>
                    </a:cubicBezTo>
                    <a:cubicBezTo>
                      <a:pt x="29" y="159"/>
                      <a:pt x="23" y="157"/>
                      <a:pt x="18" y="153"/>
                    </a:cubicBezTo>
                    <a:cubicBezTo>
                      <a:pt x="13" y="150"/>
                      <a:pt x="9" y="146"/>
                      <a:pt x="5" y="140"/>
                    </a:cubicBezTo>
                    <a:cubicBezTo>
                      <a:pt x="2" y="134"/>
                      <a:pt x="0" y="127"/>
                      <a:pt x="0" y="119"/>
                    </a:cubicBezTo>
                    <a:cubicBezTo>
                      <a:pt x="0" y="49"/>
                      <a:pt x="0" y="49"/>
                      <a:pt x="0" y="49"/>
                    </a:cubicBezTo>
                    <a:cubicBezTo>
                      <a:pt x="0" y="16"/>
                      <a:pt x="25" y="0"/>
                      <a:pt x="74" y="0"/>
                    </a:cubicBezTo>
                    <a:cubicBezTo>
                      <a:pt x="87" y="0"/>
                      <a:pt x="104" y="2"/>
                      <a:pt x="125" y="6"/>
                    </a:cubicBezTo>
                    <a:cubicBezTo>
                      <a:pt x="125" y="35"/>
                      <a:pt x="125" y="35"/>
                      <a:pt x="125" y="35"/>
                    </a:cubicBezTo>
                    <a:cubicBezTo>
                      <a:pt x="106" y="30"/>
                      <a:pt x="89" y="28"/>
                      <a:pt x="75" y="28"/>
                    </a:cubicBezTo>
                    <a:cubicBezTo>
                      <a:pt x="69" y="28"/>
                      <a:pt x="65" y="28"/>
                      <a:pt x="61" y="28"/>
                    </a:cubicBezTo>
                    <a:cubicBezTo>
                      <a:pt x="58" y="29"/>
                      <a:pt x="54" y="29"/>
                      <a:pt x="50" y="31"/>
                    </a:cubicBezTo>
                    <a:cubicBezTo>
                      <a:pt x="46" y="32"/>
                      <a:pt x="43" y="34"/>
                      <a:pt x="41" y="37"/>
                    </a:cubicBezTo>
                    <a:cubicBezTo>
                      <a:pt x="40" y="40"/>
                      <a:pt x="39" y="44"/>
                      <a:pt x="39" y="48"/>
                    </a:cubicBezTo>
                    <a:cubicBezTo>
                      <a:pt x="39" y="116"/>
                      <a:pt x="39" y="116"/>
                      <a:pt x="39" y="116"/>
                    </a:cubicBezTo>
                    <a:cubicBezTo>
                      <a:pt x="39" y="131"/>
                      <a:pt x="52" y="138"/>
                      <a:pt x="78" y="138"/>
                    </a:cubicBezTo>
                    <a:cubicBezTo>
                      <a:pt x="90" y="138"/>
                      <a:pt x="106" y="136"/>
                      <a:pt x="126" y="131"/>
                    </a:cubicBezTo>
                    <a:lnTo>
                      <a:pt x="126" y="16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5" name="Freeform 25"/>
              <p:cNvSpPr>
                <a:spLocks/>
              </p:cNvSpPr>
              <p:nvPr userDrawn="1"/>
            </p:nvSpPr>
            <p:spPr bwMode="auto">
              <a:xfrm>
                <a:off x="5547605" y="776181"/>
                <a:ext cx="377394" cy="481114"/>
              </a:xfrm>
              <a:custGeom>
                <a:avLst/>
                <a:gdLst>
                  <a:gd fmla="*/ 302 w 302" name="T0"/>
                  <a:gd fmla="*/ 385 h 385" name="T1"/>
                  <a:gd fmla="*/ 0 w 302" name="T2"/>
                  <a:gd fmla="*/ 385 h 385" name="T3"/>
                  <a:gd fmla="*/ 0 w 302" name="T4"/>
                  <a:gd fmla="*/ 0 h 385" name="T5"/>
                  <a:gd fmla="*/ 294 w 302" name="T6"/>
                  <a:gd fmla="*/ 0 h 385" name="T7"/>
                  <a:gd fmla="*/ 294 w 302" name="T8"/>
                  <a:gd fmla="*/ 65 h 385" name="T9"/>
                  <a:gd fmla="*/ 94 w 302" name="T10"/>
                  <a:gd fmla="*/ 65 h 385" name="T11"/>
                  <a:gd fmla="*/ 94 w 302" name="T12"/>
                  <a:gd fmla="*/ 154 h 385" name="T13"/>
                  <a:gd fmla="*/ 275 w 302" name="T14"/>
                  <a:gd fmla="*/ 154 h 385" name="T15"/>
                  <a:gd fmla="*/ 275 w 302" name="T16"/>
                  <a:gd fmla="*/ 219 h 385" name="T17"/>
                  <a:gd fmla="*/ 94 w 302" name="T18"/>
                  <a:gd fmla="*/ 219 h 385" name="T19"/>
                  <a:gd fmla="*/ 94 w 302" name="T20"/>
                  <a:gd fmla="*/ 320 h 385" name="T21"/>
                  <a:gd fmla="*/ 302 w 302" name="T22"/>
                  <a:gd fmla="*/ 320 h 385" name="T23"/>
                  <a:gd fmla="*/ 302 w 302" name="T24"/>
                  <a:gd fmla="*/ 385 h 385"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5" w="302">
                    <a:moveTo>
                      <a:pt x="302" y="385"/>
                    </a:moveTo>
                    <a:lnTo>
                      <a:pt x="0" y="385"/>
                    </a:lnTo>
                    <a:lnTo>
                      <a:pt x="0" y="0"/>
                    </a:lnTo>
                    <a:lnTo>
                      <a:pt x="294" y="0"/>
                    </a:lnTo>
                    <a:lnTo>
                      <a:pt x="294" y="65"/>
                    </a:lnTo>
                    <a:lnTo>
                      <a:pt x="94" y="65"/>
                    </a:lnTo>
                    <a:lnTo>
                      <a:pt x="94" y="154"/>
                    </a:lnTo>
                    <a:lnTo>
                      <a:pt x="275" y="154"/>
                    </a:lnTo>
                    <a:lnTo>
                      <a:pt x="275" y="219"/>
                    </a:lnTo>
                    <a:lnTo>
                      <a:pt x="94" y="219"/>
                    </a:lnTo>
                    <a:lnTo>
                      <a:pt x="94" y="320"/>
                    </a:lnTo>
                    <a:lnTo>
                      <a:pt x="302" y="320"/>
                    </a:lnTo>
                    <a:lnTo>
                      <a:pt x="302" y="38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86" name="Freeform 26"/>
              <p:cNvSpPr>
                <a:spLocks/>
              </p:cNvSpPr>
              <p:nvPr userDrawn="1"/>
            </p:nvSpPr>
            <p:spPr bwMode="auto">
              <a:xfrm>
                <a:off x="5998431" y="767433"/>
                <a:ext cx="394888" cy="499859"/>
              </a:xfrm>
              <a:custGeom>
                <a:avLst/>
                <a:gdLst>
                  <a:gd fmla="*/ 131 w 131" name="T0"/>
                  <a:gd fmla="*/ 107 h 166" name="T1"/>
                  <a:gd fmla="*/ 131 w 131" name="T2"/>
                  <a:gd fmla="*/ 117 h 166" name="T3"/>
                  <a:gd fmla="*/ 126 w 131" name="T4"/>
                  <a:gd fmla="*/ 141 h 166" name="T5"/>
                  <a:gd fmla="*/ 110 w 131" name="T6"/>
                  <a:gd fmla="*/ 156 h 166" name="T7"/>
                  <a:gd fmla="*/ 88 w 131" name="T8"/>
                  <a:gd fmla="*/ 163 h 166" name="T9"/>
                  <a:gd fmla="*/ 60 w 131" name="T10"/>
                  <a:gd fmla="*/ 166 h 166" name="T11"/>
                  <a:gd fmla="*/ 3 w 131" name="T12"/>
                  <a:gd fmla="*/ 161 h 166" name="T13"/>
                  <a:gd fmla="*/ 3 w 131" name="T14"/>
                  <a:gd fmla="*/ 132 h 166" name="T15"/>
                  <a:gd fmla="*/ 60 w 131" name="T16"/>
                  <a:gd fmla="*/ 138 h 166" name="T17"/>
                  <a:gd fmla="*/ 92 w 131" name="T18"/>
                  <a:gd fmla="*/ 122 h 166" name="T19"/>
                  <a:gd fmla="*/ 92 w 131" name="T20"/>
                  <a:gd fmla="*/ 111 h 166" name="T21"/>
                  <a:gd fmla="*/ 88 w 131" name="T22"/>
                  <a:gd fmla="*/ 100 h 166" name="T23"/>
                  <a:gd fmla="*/ 71 w 131" name="T24"/>
                  <a:gd fmla="*/ 95 h 166" name="T25"/>
                  <a:gd fmla="*/ 52 w 131" name="T26"/>
                  <a:gd fmla="*/ 95 h 166" name="T27"/>
                  <a:gd fmla="*/ 0 w 131" name="T28"/>
                  <a:gd fmla="*/ 53 h 166" name="T29"/>
                  <a:gd fmla="*/ 0 w 131" name="T30"/>
                  <a:gd fmla="*/ 41 h 166" name="T31"/>
                  <a:gd fmla="*/ 17 w 131" name="T32"/>
                  <a:gd fmla="*/ 10 h 166" name="T33"/>
                  <a:gd fmla="*/ 73 w 131" name="T34"/>
                  <a:gd fmla="*/ 0 h 166" name="T35"/>
                  <a:gd fmla="*/ 123 w 131" name="T36"/>
                  <a:gd fmla="*/ 4 h 166" name="T37"/>
                  <a:gd fmla="*/ 123 w 131" name="T38"/>
                  <a:gd fmla="*/ 32 h 166" name="T39"/>
                  <a:gd fmla="*/ 71 w 131" name="T40"/>
                  <a:gd fmla="*/ 28 h 166" name="T41"/>
                  <a:gd fmla="*/ 45 w 131" name="T42"/>
                  <a:gd fmla="*/ 31 h 166" name="T43"/>
                  <a:gd fmla="*/ 38 w 131" name="T44"/>
                  <a:gd fmla="*/ 42 h 166" name="T45"/>
                  <a:gd fmla="*/ 38 w 131" name="T46"/>
                  <a:gd fmla="*/ 53 h 166" name="T47"/>
                  <a:gd fmla="*/ 59 w 131" name="T48"/>
                  <a:gd fmla="*/ 66 h 166" name="T49"/>
                  <a:gd fmla="*/ 79 w 131" name="T50"/>
                  <a:gd fmla="*/ 66 h 166" name="T51"/>
                  <a:gd fmla="*/ 119 w 131" name="T52"/>
                  <a:gd fmla="*/ 76 h 166" name="T53"/>
                  <a:gd fmla="*/ 131 w 131" name="T54"/>
                  <a:gd fmla="*/ 107 h 166"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6" w="131">
                    <a:moveTo>
                      <a:pt x="131" y="107"/>
                    </a:moveTo>
                    <a:cubicBezTo>
                      <a:pt x="131" y="117"/>
                      <a:pt x="131" y="117"/>
                      <a:pt x="131" y="117"/>
                    </a:cubicBezTo>
                    <a:cubicBezTo>
                      <a:pt x="131" y="127"/>
                      <a:pt x="129" y="135"/>
                      <a:pt x="126" y="141"/>
                    </a:cubicBezTo>
                    <a:cubicBezTo>
                      <a:pt x="122" y="148"/>
                      <a:pt x="117" y="153"/>
                      <a:pt x="110" y="156"/>
                    </a:cubicBezTo>
                    <a:cubicBezTo>
                      <a:pt x="103" y="160"/>
                      <a:pt x="96" y="162"/>
                      <a:pt x="88" y="163"/>
                    </a:cubicBezTo>
                    <a:cubicBezTo>
                      <a:pt x="80" y="165"/>
                      <a:pt x="71" y="166"/>
                      <a:pt x="60" y="166"/>
                    </a:cubicBezTo>
                    <a:cubicBezTo>
                      <a:pt x="44" y="166"/>
                      <a:pt x="25" y="164"/>
                      <a:pt x="3" y="161"/>
                    </a:cubicBezTo>
                    <a:cubicBezTo>
                      <a:pt x="3" y="132"/>
                      <a:pt x="3" y="132"/>
                      <a:pt x="3" y="132"/>
                    </a:cubicBezTo>
                    <a:cubicBezTo>
                      <a:pt x="30" y="136"/>
                      <a:pt x="49" y="138"/>
                      <a:pt x="60" y="138"/>
                    </a:cubicBezTo>
                    <a:cubicBezTo>
                      <a:pt x="81" y="138"/>
                      <a:pt x="92" y="133"/>
                      <a:pt x="92" y="122"/>
                    </a:cubicBezTo>
                    <a:cubicBezTo>
                      <a:pt x="92" y="111"/>
                      <a:pt x="92" y="111"/>
                      <a:pt x="92" y="111"/>
                    </a:cubicBezTo>
                    <a:cubicBezTo>
                      <a:pt x="92" y="106"/>
                      <a:pt x="91" y="103"/>
                      <a:pt x="88" y="100"/>
                    </a:cubicBezTo>
                    <a:cubicBezTo>
                      <a:pt x="85" y="96"/>
                      <a:pt x="80" y="95"/>
                      <a:pt x="71" y="95"/>
                    </a:cubicBezTo>
                    <a:cubicBezTo>
                      <a:pt x="52" y="95"/>
                      <a:pt x="52" y="95"/>
                      <a:pt x="52" y="95"/>
                    </a:cubicBezTo>
                    <a:cubicBezTo>
                      <a:pt x="17" y="95"/>
                      <a:pt x="0" y="81"/>
                      <a:pt x="0" y="53"/>
                    </a:cubicBezTo>
                    <a:cubicBezTo>
                      <a:pt x="0" y="41"/>
                      <a:pt x="0" y="41"/>
                      <a:pt x="0" y="41"/>
                    </a:cubicBezTo>
                    <a:cubicBezTo>
                      <a:pt x="0" y="27"/>
                      <a:pt x="5" y="17"/>
                      <a:pt x="17" y="10"/>
                    </a:cubicBezTo>
                    <a:cubicBezTo>
                      <a:pt x="29" y="4"/>
                      <a:pt x="47" y="0"/>
                      <a:pt x="73" y="0"/>
                    </a:cubicBezTo>
                    <a:cubicBezTo>
                      <a:pt x="85" y="0"/>
                      <a:pt x="102" y="1"/>
                      <a:pt x="123" y="4"/>
                    </a:cubicBezTo>
                    <a:cubicBezTo>
                      <a:pt x="123" y="32"/>
                      <a:pt x="123" y="32"/>
                      <a:pt x="123" y="32"/>
                    </a:cubicBezTo>
                    <a:cubicBezTo>
                      <a:pt x="98" y="29"/>
                      <a:pt x="81" y="28"/>
                      <a:pt x="71" y="28"/>
                    </a:cubicBezTo>
                    <a:cubicBezTo>
                      <a:pt x="59" y="28"/>
                      <a:pt x="50" y="29"/>
                      <a:pt x="45" y="31"/>
                    </a:cubicBezTo>
                    <a:cubicBezTo>
                      <a:pt x="40" y="33"/>
                      <a:pt x="38" y="37"/>
                      <a:pt x="38" y="42"/>
                    </a:cubicBezTo>
                    <a:cubicBezTo>
                      <a:pt x="38" y="53"/>
                      <a:pt x="38" y="53"/>
                      <a:pt x="38" y="53"/>
                    </a:cubicBezTo>
                    <a:cubicBezTo>
                      <a:pt x="38" y="62"/>
                      <a:pt x="45" y="66"/>
                      <a:pt x="59" y="66"/>
                    </a:cubicBezTo>
                    <a:cubicBezTo>
                      <a:pt x="79" y="66"/>
                      <a:pt x="79" y="66"/>
                      <a:pt x="79" y="66"/>
                    </a:cubicBezTo>
                    <a:cubicBezTo>
                      <a:pt x="97" y="66"/>
                      <a:pt x="111" y="69"/>
                      <a:pt x="119" y="76"/>
                    </a:cubicBezTo>
                    <a:cubicBezTo>
                      <a:pt x="127" y="83"/>
                      <a:pt x="131" y="93"/>
                      <a:pt x="131" y="107"/>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grpSp>
        <p:grpSp>
          <p:nvGrpSpPr>
            <p:cNvPr id="36" name="Group 35"/>
            <p:cNvGrpSpPr/>
            <p:nvPr userDrawn="1"/>
          </p:nvGrpSpPr>
          <p:grpSpPr>
            <a:xfrm>
              <a:off x="314326" y="1075660"/>
              <a:ext cx="1843867" cy="369143"/>
              <a:chOff x="1146212" y="1396551"/>
              <a:chExt cx="2484309" cy="497360"/>
            </a:xfrm>
            <a:grpFill/>
          </p:grpSpPr>
          <p:sp>
            <p:nvSpPr>
              <p:cNvPr id="73" name="Freeform 27"/>
              <p:cNvSpPr>
                <a:spLocks/>
              </p:cNvSpPr>
              <p:nvPr userDrawn="1"/>
            </p:nvSpPr>
            <p:spPr bwMode="auto">
              <a:xfrm>
                <a:off x="1146212" y="1396551"/>
                <a:ext cx="443627" cy="497359"/>
              </a:xfrm>
              <a:custGeom>
                <a:avLst/>
                <a:gdLst>
                  <a:gd fmla="*/ 147 w 147" name="T0"/>
                  <a:gd fmla="*/ 155 h 165" name="T1"/>
                  <a:gd fmla="*/ 115 w 147" name="T2"/>
                  <a:gd fmla="*/ 162 h 165" name="T3"/>
                  <a:gd fmla="*/ 80 w 147" name="T4"/>
                  <a:gd fmla="*/ 165 h 165" name="T5"/>
                  <a:gd fmla="*/ 56 w 147" name="T6"/>
                  <a:gd fmla="*/ 164 h 165" name="T7"/>
                  <a:gd fmla="*/ 34 w 147" name="T8"/>
                  <a:gd fmla="*/ 160 h 165" name="T9"/>
                  <a:gd fmla="*/ 16 w 147" name="T10"/>
                  <a:gd fmla="*/ 152 h 165" name="T11"/>
                  <a:gd fmla="*/ 5 w 147" name="T12"/>
                  <a:gd fmla="*/ 138 h 165" name="T13"/>
                  <a:gd fmla="*/ 0 w 147" name="T14"/>
                  <a:gd fmla="*/ 119 h 165" name="T15"/>
                  <a:gd fmla="*/ 0 w 147" name="T16"/>
                  <a:gd fmla="*/ 52 h 165" name="T17"/>
                  <a:gd fmla="*/ 5 w 147" name="T18"/>
                  <a:gd fmla="*/ 30 h 165" name="T19"/>
                  <a:gd fmla="*/ 18 w 147" name="T20"/>
                  <a:gd fmla="*/ 15 h 165" name="T21"/>
                  <a:gd fmla="*/ 37 w 147" name="T22"/>
                  <a:gd fmla="*/ 6 h 165" name="T23"/>
                  <a:gd fmla="*/ 59 w 147" name="T24"/>
                  <a:gd fmla="*/ 1 h 165" name="T25"/>
                  <a:gd fmla="*/ 80 w 147" name="T26"/>
                  <a:gd fmla="*/ 0 h 165" name="T27"/>
                  <a:gd fmla="*/ 146 w 147" name="T28"/>
                  <a:gd fmla="*/ 5 h 165" name="T29"/>
                  <a:gd fmla="*/ 146 w 147" name="T30"/>
                  <a:gd fmla="*/ 34 h 165" name="T31"/>
                  <a:gd fmla="*/ 80 w 147" name="T32"/>
                  <a:gd fmla="*/ 27 h 165" name="T33"/>
                  <a:gd fmla="*/ 39 w 147" name="T34"/>
                  <a:gd fmla="*/ 51 h 165" name="T35"/>
                  <a:gd fmla="*/ 39 w 147" name="T36"/>
                  <a:gd fmla="*/ 116 h 165" name="T37"/>
                  <a:gd fmla="*/ 50 w 147" name="T38"/>
                  <a:gd fmla="*/ 133 h 165" name="T39"/>
                  <a:gd fmla="*/ 84 w 147" name="T40"/>
                  <a:gd fmla="*/ 138 h 165" name="T41"/>
                  <a:gd fmla="*/ 110 w 147" name="T42"/>
                  <a:gd fmla="*/ 134 h 165" name="T43"/>
                  <a:gd fmla="*/ 110 w 147" name="T44"/>
                  <a:gd fmla="*/ 97 h 165" name="T45"/>
                  <a:gd fmla="*/ 84 w 147" name="T46"/>
                  <a:gd fmla="*/ 97 h 165" name="T47"/>
                  <a:gd fmla="*/ 84 w 147" name="T48"/>
                  <a:gd fmla="*/ 71 h 165" name="T49"/>
                  <a:gd fmla="*/ 147 w 147" name="T50"/>
                  <a:gd fmla="*/ 71 h 165" name="T51"/>
                  <a:gd fmla="*/ 147 w 147" name="T52"/>
                  <a:gd fmla="*/ 155 h 165" name="T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65" w="147">
                    <a:moveTo>
                      <a:pt x="147" y="155"/>
                    </a:moveTo>
                    <a:cubicBezTo>
                      <a:pt x="138" y="158"/>
                      <a:pt x="128" y="160"/>
                      <a:pt x="115" y="162"/>
                    </a:cubicBezTo>
                    <a:cubicBezTo>
                      <a:pt x="102" y="164"/>
                      <a:pt x="91" y="165"/>
                      <a:pt x="80" y="165"/>
                    </a:cubicBezTo>
                    <a:cubicBezTo>
                      <a:pt x="71" y="165"/>
                      <a:pt x="63" y="165"/>
                      <a:pt x="56" y="164"/>
                    </a:cubicBezTo>
                    <a:cubicBezTo>
                      <a:pt x="49" y="163"/>
                      <a:pt x="42" y="162"/>
                      <a:pt x="34" y="160"/>
                    </a:cubicBezTo>
                    <a:cubicBezTo>
                      <a:pt x="27" y="158"/>
                      <a:pt x="21" y="155"/>
                      <a:pt x="16" y="152"/>
                    </a:cubicBezTo>
                    <a:cubicBezTo>
                      <a:pt x="11" y="148"/>
                      <a:pt x="8" y="144"/>
                      <a:pt x="5" y="138"/>
                    </a:cubicBezTo>
                    <a:cubicBezTo>
                      <a:pt x="2" y="133"/>
                      <a:pt x="0" y="126"/>
                      <a:pt x="0" y="119"/>
                    </a:cubicBezTo>
                    <a:cubicBezTo>
                      <a:pt x="0" y="52"/>
                      <a:pt x="0" y="52"/>
                      <a:pt x="0" y="52"/>
                    </a:cubicBezTo>
                    <a:cubicBezTo>
                      <a:pt x="0" y="43"/>
                      <a:pt x="2" y="36"/>
                      <a:pt x="5" y="30"/>
                    </a:cubicBezTo>
                    <a:cubicBezTo>
                      <a:pt x="9" y="23"/>
                      <a:pt x="13" y="18"/>
                      <a:pt x="18" y="15"/>
                    </a:cubicBezTo>
                    <a:cubicBezTo>
                      <a:pt x="24" y="11"/>
                      <a:pt x="30" y="8"/>
                      <a:pt x="37" y="6"/>
                    </a:cubicBezTo>
                    <a:cubicBezTo>
                      <a:pt x="45" y="3"/>
                      <a:pt x="52" y="2"/>
                      <a:pt x="59" y="1"/>
                    </a:cubicBezTo>
                    <a:cubicBezTo>
                      <a:pt x="66" y="0"/>
                      <a:pt x="73" y="0"/>
                      <a:pt x="80" y="0"/>
                    </a:cubicBezTo>
                    <a:cubicBezTo>
                      <a:pt x="103" y="0"/>
                      <a:pt x="125" y="1"/>
                      <a:pt x="146" y="5"/>
                    </a:cubicBezTo>
                    <a:cubicBezTo>
                      <a:pt x="146" y="34"/>
                      <a:pt x="146" y="34"/>
                      <a:pt x="146" y="34"/>
                    </a:cubicBezTo>
                    <a:cubicBezTo>
                      <a:pt x="126" y="29"/>
                      <a:pt x="104" y="27"/>
                      <a:pt x="80" y="27"/>
                    </a:cubicBezTo>
                    <a:cubicBezTo>
                      <a:pt x="53" y="27"/>
                      <a:pt x="39" y="35"/>
                      <a:pt x="39" y="51"/>
                    </a:cubicBezTo>
                    <a:cubicBezTo>
                      <a:pt x="39" y="116"/>
                      <a:pt x="39" y="116"/>
                      <a:pt x="39" y="116"/>
                    </a:cubicBezTo>
                    <a:cubicBezTo>
                      <a:pt x="39" y="124"/>
                      <a:pt x="43" y="130"/>
                      <a:pt x="50" y="133"/>
                    </a:cubicBezTo>
                    <a:cubicBezTo>
                      <a:pt x="58" y="136"/>
                      <a:pt x="69" y="138"/>
                      <a:pt x="84" y="138"/>
                    </a:cubicBezTo>
                    <a:cubicBezTo>
                      <a:pt x="92" y="138"/>
                      <a:pt x="101" y="136"/>
                      <a:pt x="110" y="134"/>
                    </a:cubicBezTo>
                    <a:cubicBezTo>
                      <a:pt x="110" y="97"/>
                      <a:pt x="110" y="97"/>
                      <a:pt x="110" y="97"/>
                    </a:cubicBezTo>
                    <a:cubicBezTo>
                      <a:pt x="84" y="97"/>
                      <a:pt x="84" y="97"/>
                      <a:pt x="84" y="97"/>
                    </a:cubicBezTo>
                    <a:cubicBezTo>
                      <a:pt x="84" y="71"/>
                      <a:pt x="84" y="71"/>
                      <a:pt x="84" y="71"/>
                    </a:cubicBezTo>
                    <a:cubicBezTo>
                      <a:pt x="147" y="71"/>
                      <a:pt x="147" y="71"/>
                      <a:pt x="147" y="71"/>
                    </a:cubicBezTo>
                    <a:lnTo>
                      <a:pt x="147" y="155"/>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4" name="Freeform 28"/>
              <p:cNvSpPr>
                <a:spLocks noEditPoints="1"/>
              </p:cNvSpPr>
              <p:nvPr userDrawn="1"/>
            </p:nvSpPr>
            <p:spPr bwMode="auto">
              <a:xfrm>
                <a:off x="1697852" y="1402799"/>
                <a:ext cx="431129" cy="484862"/>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1 w 143" name="T34"/>
                  <a:gd fmla="*/ 28 h 161" name="T35"/>
                  <a:gd fmla="*/ 38 w 143" name="T36"/>
                  <a:gd fmla="*/ 28 h 161" name="T37"/>
                  <a:gd fmla="*/ 38 w 143" name="T38"/>
                  <a:gd fmla="*/ 72 h 161" name="T39"/>
                  <a:gd fmla="*/ 71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8" y="3"/>
                      <a:pt x="118" y="8"/>
                    </a:cubicBezTo>
                    <a:cubicBezTo>
                      <a:pt x="128" y="13"/>
                      <a:pt x="133" y="22"/>
                      <a:pt x="133" y="34"/>
                    </a:cubicBezTo>
                    <a:cubicBezTo>
                      <a:pt x="133" y="62"/>
                      <a:pt x="133" y="62"/>
                      <a:pt x="133" y="62"/>
                    </a:cubicBezTo>
                    <a:cubicBezTo>
                      <a:pt x="133" y="72"/>
                      <a:pt x="129" y="79"/>
                      <a:pt x="122" y="85"/>
                    </a:cubicBezTo>
                    <a:cubicBezTo>
                      <a:pt x="115" y="90"/>
                      <a:pt x="106" y="93"/>
                      <a:pt x="96" y="95"/>
                    </a:cubicBezTo>
                    <a:lnTo>
                      <a:pt x="143" y="161"/>
                    </a:lnTo>
                    <a:close/>
                    <a:moveTo>
                      <a:pt x="95" y="55"/>
                    </a:moveTo>
                    <a:cubicBezTo>
                      <a:pt x="95" y="43"/>
                      <a:pt x="95" y="43"/>
                      <a:pt x="95" y="43"/>
                    </a:cubicBezTo>
                    <a:cubicBezTo>
                      <a:pt x="95" y="37"/>
                      <a:pt x="93" y="33"/>
                      <a:pt x="90" y="31"/>
                    </a:cubicBezTo>
                    <a:cubicBezTo>
                      <a:pt x="86" y="29"/>
                      <a:pt x="80" y="28"/>
                      <a:pt x="71" y="28"/>
                    </a:cubicBezTo>
                    <a:cubicBezTo>
                      <a:pt x="38" y="28"/>
                      <a:pt x="38" y="28"/>
                      <a:pt x="38" y="28"/>
                    </a:cubicBezTo>
                    <a:cubicBezTo>
                      <a:pt x="38" y="72"/>
                      <a:pt x="38" y="72"/>
                      <a:pt x="38" y="72"/>
                    </a:cubicBezTo>
                    <a:cubicBezTo>
                      <a:pt x="71" y="72"/>
                      <a:pt x="71" y="72"/>
                      <a:pt x="71" y="72"/>
                    </a:cubicBezTo>
                    <a:cubicBezTo>
                      <a:pt x="80" y="72"/>
                      <a:pt x="87" y="71"/>
                      <a:pt x="90" y="69"/>
                    </a:cubicBezTo>
                    <a:cubicBezTo>
                      <a:pt x="93" y="66"/>
                      <a:pt x="95" y="61"/>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5" name="Freeform 29"/>
              <p:cNvSpPr>
                <a:spLocks noEditPoints="1"/>
              </p:cNvSpPr>
              <p:nvPr userDrawn="1"/>
            </p:nvSpPr>
            <p:spPr bwMode="auto">
              <a:xfrm>
                <a:off x="2188536" y="1396552"/>
                <a:ext cx="458622" cy="497359"/>
              </a:xfrm>
              <a:custGeom>
                <a:avLst/>
                <a:gdLst>
                  <a:gd fmla="*/ 152 w 152" name="T0"/>
                  <a:gd fmla="*/ 48 h 165" name="T1"/>
                  <a:gd fmla="*/ 152 w 152" name="T2"/>
                  <a:gd fmla="*/ 119 h 165" name="T3"/>
                  <a:gd fmla="*/ 145 w 152" name="T4"/>
                  <a:gd fmla="*/ 142 h 165" name="T5"/>
                  <a:gd fmla="*/ 126 w 152" name="T6"/>
                  <a:gd fmla="*/ 156 h 165" name="T7"/>
                  <a:gd fmla="*/ 102 w 152" name="T8"/>
                  <a:gd fmla="*/ 163 h 165" name="T9"/>
                  <a:gd fmla="*/ 76 w 152" name="T10"/>
                  <a:gd fmla="*/ 165 h 165" name="T11"/>
                  <a:gd fmla="*/ 52 w 152" name="T12"/>
                  <a:gd fmla="*/ 163 h 165" name="T13"/>
                  <a:gd fmla="*/ 28 w 152" name="T14"/>
                  <a:gd fmla="*/ 157 h 165" name="T15"/>
                  <a:gd fmla="*/ 8 w 152" name="T16"/>
                  <a:gd fmla="*/ 143 h 165" name="T17"/>
                  <a:gd fmla="*/ 0 w 152" name="T18"/>
                  <a:gd fmla="*/ 119 h 165" name="T19"/>
                  <a:gd fmla="*/ 0 w 152" name="T20"/>
                  <a:gd fmla="*/ 48 h 165" name="T21"/>
                  <a:gd fmla="*/ 6 w 152" name="T22"/>
                  <a:gd fmla="*/ 27 h 165" name="T23"/>
                  <a:gd fmla="*/ 19 w 152" name="T24"/>
                  <a:gd fmla="*/ 12 h 165" name="T25"/>
                  <a:gd fmla="*/ 38 w 152" name="T26"/>
                  <a:gd fmla="*/ 4 h 165" name="T27"/>
                  <a:gd fmla="*/ 58 w 152" name="T28"/>
                  <a:gd fmla="*/ 0 h 165" name="T29"/>
                  <a:gd fmla="*/ 76 w 152" name="T30"/>
                  <a:gd fmla="*/ 0 h 165" name="T31"/>
                  <a:gd fmla="*/ 95 w 152" name="T32"/>
                  <a:gd fmla="*/ 0 h 165" name="T33"/>
                  <a:gd fmla="*/ 115 w 152" name="T34"/>
                  <a:gd fmla="*/ 4 h 165" name="T35"/>
                  <a:gd fmla="*/ 134 w 152" name="T36"/>
                  <a:gd fmla="*/ 12 h 165" name="T37"/>
                  <a:gd fmla="*/ 147 w 152" name="T38"/>
                  <a:gd fmla="*/ 27 h 165" name="T39"/>
                  <a:gd fmla="*/ 152 w 152" name="T40"/>
                  <a:gd fmla="*/ 48 h 165" name="T41"/>
                  <a:gd fmla="*/ 114 w 152" name="T42"/>
                  <a:gd fmla="*/ 119 h 165" name="T43"/>
                  <a:gd fmla="*/ 114 w 152" name="T44"/>
                  <a:gd fmla="*/ 48 h 165" name="T45"/>
                  <a:gd fmla="*/ 104 w 152" name="T46"/>
                  <a:gd fmla="*/ 32 h 165" name="T47"/>
                  <a:gd fmla="*/ 76 w 152" name="T48"/>
                  <a:gd fmla="*/ 27 h 165" name="T49"/>
                  <a:gd fmla="*/ 48 w 152" name="T50"/>
                  <a:gd fmla="*/ 32 h 165" name="T51"/>
                  <a:gd fmla="*/ 39 w 152" name="T52"/>
                  <a:gd fmla="*/ 48 h 165" name="T53"/>
                  <a:gd fmla="*/ 39 w 152" name="T54"/>
                  <a:gd fmla="*/ 119 h 165" name="T55"/>
                  <a:gd fmla="*/ 42 w 152" name="T56"/>
                  <a:gd fmla="*/ 129 h 165" name="T57"/>
                  <a:gd fmla="*/ 51 w 152" name="T58"/>
                  <a:gd fmla="*/ 135 h 165" name="T59"/>
                  <a:gd fmla="*/ 63 w 152" name="T60"/>
                  <a:gd fmla="*/ 137 h 165" name="T61"/>
                  <a:gd fmla="*/ 77 w 152" name="T62"/>
                  <a:gd fmla="*/ 138 h 165" name="T63"/>
                  <a:gd fmla="*/ 90 w 152" name="T64"/>
                  <a:gd fmla="*/ 137 h 165" name="T65"/>
                  <a:gd fmla="*/ 102 w 152" name="T66"/>
                  <a:gd fmla="*/ 135 h 165" name="T67"/>
                  <a:gd fmla="*/ 111 w 152" name="T68"/>
                  <a:gd fmla="*/ 129 h 165" name="T69"/>
                  <a:gd fmla="*/ 114 w 152" name="T70"/>
                  <a:gd fmla="*/ 119 h 165" name="T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5" w="152">
                    <a:moveTo>
                      <a:pt x="152" y="48"/>
                    </a:moveTo>
                    <a:cubicBezTo>
                      <a:pt x="152" y="119"/>
                      <a:pt x="152" y="119"/>
                      <a:pt x="152" y="119"/>
                    </a:cubicBezTo>
                    <a:cubicBezTo>
                      <a:pt x="152" y="128"/>
                      <a:pt x="150" y="135"/>
                      <a:pt x="145" y="142"/>
                    </a:cubicBezTo>
                    <a:cubicBezTo>
                      <a:pt x="141" y="148"/>
                      <a:pt x="134" y="153"/>
                      <a:pt x="126" y="156"/>
                    </a:cubicBezTo>
                    <a:cubicBezTo>
                      <a:pt x="118" y="159"/>
                      <a:pt x="110" y="162"/>
                      <a:pt x="102" y="163"/>
                    </a:cubicBezTo>
                    <a:cubicBezTo>
                      <a:pt x="94" y="164"/>
                      <a:pt x="85" y="165"/>
                      <a:pt x="76" y="165"/>
                    </a:cubicBezTo>
                    <a:cubicBezTo>
                      <a:pt x="68" y="165"/>
                      <a:pt x="60" y="164"/>
                      <a:pt x="52" y="163"/>
                    </a:cubicBezTo>
                    <a:cubicBezTo>
                      <a:pt x="45" y="162"/>
                      <a:pt x="37" y="160"/>
                      <a:pt x="28" y="157"/>
                    </a:cubicBezTo>
                    <a:cubicBezTo>
                      <a:pt x="20" y="154"/>
                      <a:pt x="13" y="150"/>
                      <a:pt x="8" y="143"/>
                    </a:cubicBezTo>
                    <a:cubicBezTo>
                      <a:pt x="3" y="136"/>
                      <a:pt x="0" y="128"/>
                      <a:pt x="0" y="119"/>
                    </a:cubicBezTo>
                    <a:cubicBezTo>
                      <a:pt x="0" y="48"/>
                      <a:pt x="0" y="48"/>
                      <a:pt x="0" y="48"/>
                    </a:cubicBezTo>
                    <a:cubicBezTo>
                      <a:pt x="0" y="40"/>
                      <a:pt x="2" y="33"/>
                      <a:pt x="6" y="27"/>
                    </a:cubicBezTo>
                    <a:cubicBezTo>
                      <a:pt x="10" y="20"/>
                      <a:pt x="14" y="16"/>
                      <a:pt x="19" y="12"/>
                    </a:cubicBezTo>
                    <a:cubicBezTo>
                      <a:pt x="24" y="9"/>
                      <a:pt x="31" y="6"/>
                      <a:pt x="38" y="4"/>
                    </a:cubicBezTo>
                    <a:cubicBezTo>
                      <a:pt x="46" y="2"/>
                      <a:pt x="52" y="1"/>
                      <a:pt x="58" y="0"/>
                    </a:cubicBezTo>
                    <a:cubicBezTo>
                      <a:pt x="64" y="0"/>
                      <a:pt x="70" y="0"/>
                      <a:pt x="76" y="0"/>
                    </a:cubicBezTo>
                    <a:cubicBezTo>
                      <a:pt x="83" y="0"/>
                      <a:pt x="89" y="0"/>
                      <a:pt x="95" y="0"/>
                    </a:cubicBezTo>
                    <a:cubicBezTo>
                      <a:pt x="101" y="1"/>
                      <a:pt x="107" y="2"/>
                      <a:pt x="115" y="4"/>
                    </a:cubicBezTo>
                    <a:cubicBezTo>
                      <a:pt x="122" y="6"/>
                      <a:pt x="128" y="9"/>
                      <a:pt x="134" y="12"/>
                    </a:cubicBezTo>
                    <a:cubicBezTo>
                      <a:pt x="139" y="16"/>
                      <a:pt x="143" y="20"/>
                      <a:pt x="147" y="27"/>
                    </a:cubicBezTo>
                    <a:cubicBezTo>
                      <a:pt x="151" y="33"/>
                      <a:pt x="152" y="40"/>
                      <a:pt x="152" y="48"/>
                    </a:cubicBezTo>
                    <a:close/>
                    <a:moveTo>
                      <a:pt x="114" y="119"/>
                    </a:moveTo>
                    <a:cubicBezTo>
                      <a:pt x="114" y="48"/>
                      <a:pt x="114" y="48"/>
                      <a:pt x="114" y="48"/>
                    </a:cubicBezTo>
                    <a:cubicBezTo>
                      <a:pt x="114" y="40"/>
                      <a:pt x="111" y="35"/>
                      <a:pt x="104" y="32"/>
                    </a:cubicBezTo>
                    <a:cubicBezTo>
                      <a:pt x="98" y="29"/>
                      <a:pt x="89" y="27"/>
                      <a:pt x="76" y="27"/>
                    </a:cubicBezTo>
                    <a:cubicBezTo>
                      <a:pt x="64" y="27"/>
                      <a:pt x="54" y="29"/>
                      <a:pt x="48" y="32"/>
                    </a:cubicBezTo>
                    <a:cubicBezTo>
                      <a:pt x="42" y="35"/>
                      <a:pt x="39" y="40"/>
                      <a:pt x="39" y="48"/>
                    </a:cubicBezTo>
                    <a:cubicBezTo>
                      <a:pt x="39" y="119"/>
                      <a:pt x="39" y="119"/>
                      <a:pt x="39" y="119"/>
                    </a:cubicBezTo>
                    <a:cubicBezTo>
                      <a:pt x="39" y="123"/>
                      <a:pt x="40" y="126"/>
                      <a:pt x="42" y="129"/>
                    </a:cubicBezTo>
                    <a:cubicBezTo>
                      <a:pt x="44" y="132"/>
                      <a:pt x="47" y="133"/>
                      <a:pt x="51" y="135"/>
                    </a:cubicBezTo>
                    <a:cubicBezTo>
                      <a:pt x="55" y="136"/>
                      <a:pt x="59" y="137"/>
                      <a:pt x="63" y="137"/>
                    </a:cubicBezTo>
                    <a:cubicBezTo>
                      <a:pt x="67" y="137"/>
                      <a:pt x="71" y="138"/>
                      <a:pt x="77" y="138"/>
                    </a:cubicBezTo>
                    <a:cubicBezTo>
                      <a:pt x="82" y="138"/>
                      <a:pt x="87" y="137"/>
                      <a:pt x="90" y="137"/>
                    </a:cubicBezTo>
                    <a:cubicBezTo>
                      <a:pt x="94" y="137"/>
                      <a:pt x="98" y="136"/>
                      <a:pt x="102" y="135"/>
                    </a:cubicBezTo>
                    <a:cubicBezTo>
                      <a:pt x="106" y="133"/>
                      <a:pt x="109" y="132"/>
                      <a:pt x="111" y="129"/>
                    </a:cubicBezTo>
                    <a:cubicBezTo>
                      <a:pt x="113" y="126"/>
                      <a:pt x="114" y="123"/>
                      <a:pt x="114" y="119"/>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6" name="Freeform 30"/>
              <p:cNvSpPr>
                <a:spLocks/>
              </p:cNvSpPr>
              <p:nvPr userDrawn="1"/>
            </p:nvSpPr>
            <p:spPr bwMode="auto">
              <a:xfrm>
                <a:off x="2736993" y="1402799"/>
                <a:ext cx="418634" cy="491111"/>
              </a:xfrm>
              <a:custGeom>
                <a:avLst/>
                <a:gdLst>
                  <a:gd fmla="*/ 139 w 139" name="T0"/>
                  <a:gd fmla="*/ 0 h 163" name="T1"/>
                  <a:gd fmla="*/ 139 w 139" name="T2"/>
                  <a:gd fmla="*/ 117 h 163" name="T3"/>
                  <a:gd fmla="*/ 70 w 139" name="T4"/>
                  <a:gd fmla="*/ 163 h 163" name="T5"/>
                  <a:gd fmla="*/ 0 w 139" name="T6"/>
                  <a:gd fmla="*/ 117 h 163" name="T7"/>
                  <a:gd fmla="*/ 0 w 139" name="T8"/>
                  <a:gd fmla="*/ 0 h 163" name="T9"/>
                  <a:gd fmla="*/ 39 w 139" name="T10"/>
                  <a:gd fmla="*/ 0 h 163" name="T11"/>
                  <a:gd fmla="*/ 39 w 139" name="T12"/>
                  <a:gd fmla="*/ 117 h 163" name="T13"/>
                  <a:gd fmla="*/ 46 w 139" name="T14"/>
                  <a:gd fmla="*/ 132 h 163" name="T15"/>
                  <a:gd fmla="*/ 70 w 139" name="T16"/>
                  <a:gd fmla="*/ 136 h 163" name="T17"/>
                  <a:gd fmla="*/ 94 w 139" name="T18"/>
                  <a:gd fmla="*/ 132 h 163" name="T19"/>
                  <a:gd fmla="*/ 101 w 139" name="T20"/>
                  <a:gd fmla="*/ 117 h 163" name="T21"/>
                  <a:gd fmla="*/ 101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70" y="163"/>
                    </a:cubicBezTo>
                    <a:cubicBezTo>
                      <a:pt x="23" y="163"/>
                      <a:pt x="0" y="148"/>
                      <a:pt x="0" y="117"/>
                    </a:cubicBezTo>
                    <a:cubicBezTo>
                      <a:pt x="0" y="0"/>
                      <a:pt x="0" y="0"/>
                      <a:pt x="0" y="0"/>
                    </a:cubicBezTo>
                    <a:cubicBezTo>
                      <a:pt x="39" y="0"/>
                      <a:pt x="39" y="0"/>
                      <a:pt x="39" y="0"/>
                    </a:cubicBezTo>
                    <a:cubicBezTo>
                      <a:pt x="39" y="117"/>
                      <a:pt x="39" y="117"/>
                      <a:pt x="39" y="117"/>
                    </a:cubicBezTo>
                    <a:cubicBezTo>
                      <a:pt x="39" y="124"/>
                      <a:pt x="41" y="129"/>
                      <a:pt x="46" y="132"/>
                    </a:cubicBezTo>
                    <a:cubicBezTo>
                      <a:pt x="51" y="134"/>
                      <a:pt x="59" y="136"/>
                      <a:pt x="70" y="136"/>
                    </a:cubicBezTo>
                    <a:cubicBezTo>
                      <a:pt x="81" y="136"/>
                      <a:pt x="89" y="134"/>
                      <a:pt x="94" y="132"/>
                    </a:cubicBezTo>
                    <a:cubicBezTo>
                      <a:pt x="98" y="129"/>
                      <a:pt x="101" y="124"/>
                      <a:pt x="101" y="117"/>
                    </a:cubicBezTo>
                    <a:cubicBezTo>
                      <a:pt x="101" y="0"/>
                      <a:pt x="101" y="0"/>
                      <a:pt x="101"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sp>
            <p:nvSpPr>
              <p:cNvPr id="77" name="Freeform 31"/>
              <p:cNvSpPr>
                <a:spLocks noEditPoints="1"/>
              </p:cNvSpPr>
              <p:nvPr userDrawn="1"/>
            </p:nvSpPr>
            <p:spPr bwMode="auto">
              <a:xfrm>
                <a:off x="3244380" y="1402797"/>
                <a:ext cx="386141" cy="484862"/>
              </a:xfrm>
              <a:custGeom>
                <a:avLst/>
                <a:gdLst>
                  <a:gd fmla="*/ 128 w 128" name="T0"/>
                  <a:gd fmla="*/ 37 h 161" name="T1"/>
                  <a:gd fmla="*/ 128 w 128" name="T2"/>
                  <a:gd fmla="*/ 67 h 161" name="T3"/>
                  <a:gd fmla="*/ 112 w 128" name="T4"/>
                  <a:gd fmla="*/ 100 h 161" name="T5"/>
                  <a:gd fmla="*/ 60 w 128" name="T6"/>
                  <a:gd fmla="*/ 108 h 161" name="T7"/>
                  <a:gd fmla="*/ 39 w 128" name="T8"/>
                  <a:gd fmla="*/ 108 h 161" name="T9"/>
                  <a:gd fmla="*/ 39 w 128" name="T10"/>
                  <a:gd fmla="*/ 161 h 161" name="T11"/>
                  <a:gd fmla="*/ 0 w 128" name="T12"/>
                  <a:gd fmla="*/ 161 h 161" name="T13"/>
                  <a:gd fmla="*/ 0 w 128" name="T14"/>
                  <a:gd fmla="*/ 0 h 161" name="T15"/>
                  <a:gd fmla="*/ 65 w 128" name="T16"/>
                  <a:gd fmla="*/ 0 h 161" name="T17"/>
                  <a:gd fmla="*/ 113 w 128" name="T18"/>
                  <a:gd fmla="*/ 8 h 161" name="T19"/>
                  <a:gd fmla="*/ 128 w 128" name="T20"/>
                  <a:gd fmla="*/ 37 h 161" name="T21"/>
                  <a:gd fmla="*/ 91 w 128" name="T22"/>
                  <a:gd fmla="*/ 66 h 161" name="T23"/>
                  <a:gd fmla="*/ 91 w 128" name="T24"/>
                  <a:gd fmla="*/ 40 h 161" name="T25"/>
                  <a:gd fmla="*/ 85 w 128" name="T26"/>
                  <a:gd fmla="*/ 30 h 161" name="T27"/>
                  <a:gd fmla="*/ 63 w 128" name="T28"/>
                  <a:gd fmla="*/ 28 h 161" name="T29"/>
                  <a:gd fmla="*/ 39 w 128" name="T30"/>
                  <a:gd fmla="*/ 28 h 161" name="T31"/>
                  <a:gd fmla="*/ 39 w 128" name="T32"/>
                  <a:gd fmla="*/ 82 h 161" name="T33"/>
                  <a:gd fmla="*/ 63 w 128" name="T34"/>
                  <a:gd fmla="*/ 82 h 161" name="T35"/>
                  <a:gd fmla="*/ 85 w 128" name="T36"/>
                  <a:gd fmla="*/ 78 h 161" name="T37"/>
                  <a:gd fmla="*/ 91 w 128" name="T38"/>
                  <a:gd fmla="*/ 66 h 161" name="T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61" w="128">
                    <a:moveTo>
                      <a:pt x="128" y="37"/>
                    </a:moveTo>
                    <a:cubicBezTo>
                      <a:pt x="128" y="67"/>
                      <a:pt x="128" y="67"/>
                      <a:pt x="128" y="67"/>
                    </a:cubicBezTo>
                    <a:cubicBezTo>
                      <a:pt x="128" y="83"/>
                      <a:pt x="123" y="94"/>
                      <a:pt x="112" y="100"/>
                    </a:cubicBezTo>
                    <a:cubicBezTo>
                      <a:pt x="102" y="106"/>
                      <a:pt x="84" y="108"/>
                      <a:pt x="60" y="108"/>
                    </a:cubicBezTo>
                    <a:cubicBezTo>
                      <a:pt x="39" y="108"/>
                      <a:pt x="39" y="108"/>
                      <a:pt x="39" y="108"/>
                    </a:cubicBezTo>
                    <a:cubicBezTo>
                      <a:pt x="39" y="161"/>
                      <a:pt x="39" y="161"/>
                      <a:pt x="39" y="161"/>
                    </a:cubicBezTo>
                    <a:cubicBezTo>
                      <a:pt x="0" y="161"/>
                      <a:pt x="0" y="161"/>
                      <a:pt x="0" y="161"/>
                    </a:cubicBezTo>
                    <a:cubicBezTo>
                      <a:pt x="0" y="0"/>
                      <a:pt x="0" y="0"/>
                      <a:pt x="0" y="0"/>
                    </a:cubicBezTo>
                    <a:cubicBezTo>
                      <a:pt x="65" y="0"/>
                      <a:pt x="65" y="0"/>
                      <a:pt x="65" y="0"/>
                    </a:cubicBezTo>
                    <a:cubicBezTo>
                      <a:pt x="87" y="0"/>
                      <a:pt x="103" y="3"/>
                      <a:pt x="113" y="8"/>
                    </a:cubicBezTo>
                    <a:cubicBezTo>
                      <a:pt x="123" y="13"/>
                      <a:pt x="128" y="23"/>
                      <a:pt x="128" y="37"/>
                    </a:cubicBezTo>
                    <a:close/>
                    <a:moveTo>
                      <a:pt x="91" y="66"/>
                    </a:moveTo>
                    <a:cubicBezTo>
                      <a:pt x="91" y="40"/>
                      <a:pt x="91" y="40"/>
                      <a:pt x="91" y="40"/>
                    </a:cubicBezTo>
                    <a:cubicBezTo>
                      <a:pt x="91" y="35"/>
                      <a:pt x="89" y="32"/>
                      <a:pt x="85" y="30"/>
                    </a:cubicBezTo>
                    <a:cubicBezTo>
                      <a:pt x="81" y="29"/>
                      <a:pt x="73" y="28"/>
                      <a:pt x="63" y="28"/>
                    </a:cubicBezTo>
                    <a:cubicBezTo>
                      <a:pt x="39" y="28"/>
                      <a:pt x="39" y="28"/>
                      <a:pt x="39" y="28"/>
                    </a:cubicBezTo>
                    <a:cubicBezTo>
                      <a:pt x="39" y="82"/>
                      <a:pt x="39" y="82"/>
                      <a:pt x="39" y="82"/>
                    </a:cubicBezTo>
                    <a:cubicBezTo>
                      <a:pt x="63" y="82"/>
                      <a:pt x="63" y="82"/>
                      <a:pt x="63" y="82"/>
                    </a:cubicBezTo>
                    <a:cubicBezTo>
                      <a:pt x="73" y="82"/>
                      <a:pt x="80" y="81"/>
                      <a:pt x="85" y="78"/>
                    </a:cubicBezTo>
                    <a:cubicBezTo>
                      <a:pt x="89" y="76"/>
                      <a:pt x="91" y="72"/>
                      <a:pt x="91" y="6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lang="en-US">
                  <a:solidFill>
                    <a:srgbClr val="EF7F1A"/>
                  </a:solidFill>
                </a:endParaRPr>
              </a:p>
            </p:txBody>
          </p:sp>
        </p:grpSp>
        <p:grpSp>
          <p:nvGrpSpPr>
            <p:cNvPr id="37" name="Group 36"/>
            <p:cNvGrpSpPr/>
            <p:nvPr userDrawn="1"/>
          </p:nvGrpSpPr>
          <p:grpSpPr>
            <a:xfrm>
              <a:off x="314326" y="209071"/>
              <a:ext cx="2791230" cy="369145"/>
              <a:chOff x="314326" y="326116"/>
              <a:chExt cx="3760726" cy="497363"/>
            </a:xfrm>
            <a:grpFill/>
          </p:grpSpPr>
          <p:sp>
            <p:nvSpPr>
              <p:cNvPr id="41" name="Freeform 10"/>
              <p:cNvSpPr>
                <a:spLocks/>
              </p:cNvSpPr>
              <p:nvPr userDrawn="1"/>
            </p:nvSpPr>
            <p:spPr bwMode="auto">
              <a:xfrm>
                <a:off x="314326" y="332366"/>
                <a:ext cx="373645" cy="484863"/>
              </a:xfrm>
              <a:custGeom>
                <a:avLst/>
                <a:gdLst>
                  <a:gd fmla="*/ 299 w 299" name="T0"/>
                  <a:gd fmla="*/ 388 h 388" name="T1"/>
                  <a:gd fmla="*/ 0 w 299" name="T2"/>
                  <a:gd fmla="*/ 388 h 388" name="T3"/>
                  <a:gd fmla="*/ 0 w 299" name="T4"/>
                  <a:gd fmla="*/ 0 h 388" name="T5"/>
                  <a:gd fmla="*/ 294 w 299" name="T6"/>
                  <a:gd fmla="*/ 0 h 388" name="T7"/>
                  <a:gd fmla="*/ 294 w 299" name="T8"/>
                  <a:gd fmla="*/ 68 h 388" name="T9"/>
                  <a:gd fmla="*/ 92 w 299" name="T10"/>
                  <a:gd fmla="*/ 68 h 388" name="T11"/>
                  <a:gd fmla="*/ 92 w 299" name="T12"/>
                  <a:gd fmla="*/ 157 h 388" name="T13"/>
                  <a:gd fmla="*/ 275 w 299" name="T14"/>
                  <a:gd fmla="*/ 157 h 388" name="T15"/>
                  <a:gd fmla="*/ 275 w 299" name="T16"/>
                  <a:gd fmla="*/ 222 h 388" name="T17"/>
                  <a:gd fmla="*/ 92 w 299" name="T18"/>
                  <a:gd fmla="*/ 222 h 388" name="T19"/>
                  <a:gd fmla="*/ 92 w 299" name="T20"/>
                  <a:gd fmla="*/ 321 h 388" name="T21"/>
                  <a:gd fmla="*/ 299 w 299" name="T22"/>
                  <a:gd fmla="*/ 321 h 388" name="T23"/>
                  <a:gd fmla="*/ 299 w 299" name="T24"/>
                  <a:gd fmla="*/ 388 h 388"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88" w="299">
                    <a:moveTo>
                      <a:pt x="299" y="388"/>
                    </a:moveTo>
                    <a:lnTo>
                      <a:pt x="0" y="388"/>
                    </a:lnTo>
                    <a:lnTo>
                      <a:pt x="0" y="0"/>
                    </a:lnTo>
                    <a:lnTo>
                      <a:pt x="294" y="0"/>
                    </a:lnTo>
                    <a:lnTo>
                      <a:pt x="294" y="68"/>
                    </a:lnTo>
                    <a:lnTo>
                      <a:pt x="92" y="68"/>
                    </a:lnTo>
                    <a:lnTo>
                      <a:pt x="92" y="157"/>
                    </a:lnTo>
                    <a:lnTo>
                      <a:pt x="275" y="157"/>
                    </a:lnTo>
                    <a:lnTo>
                      <a:pt x="275" y="222"/>
                    </a:lnTo>
                    <a:lnTo>
                      <a:pt x="92" y="222"/>
                    </a:lnTo>
                    <a:lnTo>
                      <a:pt x="92" y="321"/>
                    </a:lnTo>
                    <a:lnTo>
                      <a:pt x="299" y="321"/>
                    </a:lnTo>
                    <a:lnTo>
                      <a:pt x="299"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47" name="Freeform 11"/>
              <p:cNvSpPr>
                <a:spLocks/>
              </p:cNvSpPr>
              <p:nvPr userDrawn="1"/>
            </p:nvSpPr>
            <p:spPr bwMode="auto">
              <a:xfrm>
                <a:off x="787838" y="332366"/>
                <a:ext cx="418634" cy="491113"/>
              </a:xfrm>
              <a:custGeom>
                <a:avLst/>
                <a:gdLst>
                  <a:gd fmla="*/ 139 w 139" name="T0"/>
                  <a:gd fmla="*/ 0 h 163" name="T1"/>
                  <a:gd fmla="*/ 139 w 139" name="T2"/>
                  <a:gd fmla="*/ 117 h 163" name="T3"/>
                  <a:gd fmla="*/ 69 w 139" name="T4"/>
                  <a:gd fmla="*/ 163 h 163" name="T5"/>
                  <a:gd fmla="*/ 0 w 139" name="T6"/>
                  <a:gd fmla="*/ 117 h 163" name="T7"/>
                  <a:gd fmla="*/ 0 w 139" name="T8"/>
                  <a:gd fmla="*/ 0 h 163" name="T9"/>
                  <a:gd fmla="*/ 38 w 139" name="T10"/>
                  <a:gd fmla="*/ 0 h 163" name="T11"/>
                  <a:gd fmla="*/ 38 w 139" name="T12"/>
                  <a:gd fmla="*/ 117 h 163" name="T13"/>
                  <a:gd fmla="*/ 46 w 139" name="T14"/>
                  <a:gd fmla="*/ 132 h 163" name="T15"/>
                  <a:gd fmla="*/ 70 w 139" name="T16"/>
                  <a:gd fmla="*/ 136 h 163" name="T17"/>
                  <a:gd fmla="*/ 93 w 139" name="T18"/>
                  <a:gd fmla="*/ 132 h 163" name="T19"/>
                  <a:gd fmla="*/ 100 w 139" name="T20"/>
                  <a:gd fmla="*/ 117 h 163" name="T21"/>
                  <a:gd fmla="*/ 100 w 139" name="T22"/>
                  <a:gd fmla="*/ 0 h 163" name="T23"/>
                  <a:gd fmla="*/ 139 w 139" name="T24"/>
                  <a:gd fmla="*/ 0 h 163" name="T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63" w="139">
                    <a:moveTo>
                      <a:pt x="139" y="0"/>
                    </a:moveTo>
                    <a:cubicBezTo>
                      <a:pt x="139" y="117"/>
                      <a:pt x="139" y="117"/>
                      <a:pt x="139" y="117"/>
                    </a:cubicBezTo>
                    <a:cubicBezTo>
                      <a:pt x="139" y="148"/>
                      <a:pt x="116" y="163"/>
                      <a:pt x="69" y="163"/>
                    </a:cubicBezTo>
                    <a:cubicBezTo>
                      <a:pt x="23" y="163"/>
                      <a:pt x="0" y="148"/>
                      <a:pt x="0" y="117"/>
                    </a:cubicBezTo>
                    <a:cubicBezTo>
                      <a:pt x="0" y="0"/>
                      <a:pt x="0" y="0"/>
                      <a:pt x="0" y="0"/>
                    </a:cubicBezTo>
                    <a:cubicBezTo>
                      <a:pt x="38" y="0"/>
                      <a:pt x="38" y="0"/>
                      <a:pt x="38" y="0"/>
                    </a:cubicBezTo>
                    <a:cubicBezTo>
                      <a:pt x="38" y="117"/>
                      <a:pt x="38" y="117"/>
                      <a:pt x="38" y="117"/>
                    </a:cubicBezTo>
                    <a:cubicBezTo>
                      <a:pt x="38" y="124"/>
                      <a:pt x="41" y="129"/>
                      <a:pt x="46" y="132"/>
                    </a:cubicBezTo>
                    <a:cubicBezTo>
                      <a:pt x="50" y="134"/>
                      <a:pt x="58" y="136"/>
                      <a:pt x="70" y="136"/>
                    </a:cubicBezTo>
                    <a:cubicBezTo>
                      <a:pt x="81" y="136"/>
                      <a:pt x="89" y="134"/>
                      <a:pt x="93" y="132"/>
                    </a:cubicBezTo>
                    <a:cubicBezTo>
                      <a:pt x="98" y="129"/>
                      <a:pt x="100" y="124"/>
                      <a:pt x="100" y="117"/>
                    </a:cubicBezTo>
                    <a:cubicBezTo>
                      <a:pt x="100" y="0"/>
                      <a:pt x="100" y="0"/>
                      <a:pt x="100" y="0"/>
                    </a:cubicBezTo>
                    <a:lnTo>
                      <a:pt x="139" y="0"/>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6" name="Freeform 12"/>
              <p:cNvSpPr>
                <a:spLocks noEditPoints="1"/>
              </p:cNvSpPr>
              <p:nvPr userDrawn="1"/>
            </p:nvSpPr>
            <p:spPr bwMode="auto">
              <a:xfrm>
                <a:off x="1311898" y="332366"/>
                <a:ext cx="431129" cy="484863"/>
              </a:xfrm>
              <a:custGeom>
                <a:avLst/>
                <a:gdLst>
                  <a:gd fmla="*/ 143 w 143" name="T0"/>
                  <a:gd fmla="*/ 161 h 161" name="T1"/>
                  <a:gd fmla="*/ 98 w 143" name="T2"/>
                  <a:gd fmla="*/ 161 h 161" name="T3"/>
                  <a:gd fmla="*/ 56 w 143" name="T4"/>
                  <a:gd fmla="*/ 98 h 161" name="T5"/>
                  <a:gd fmla="*/ 38 w 143" name="T6"/>
                  <a:gd fmla="*/ 98 h 161" name="T7"/>
                  <a:gd fmla="*/ 38 w 143" name="T8"/>
                  <a:gd fmla="*/ 161 h 161" name="T9"/>
                  <a:gd fmla="*/ 0 w 143" name="T10"/>
                  <a:gd fmla="*/ 161 h 161" name="T11"/>
                  <a:gd fmla="*/ 0 w 143" name="T12"/>
                  <a:gd fmla="*/ 0 h 161" name="T13"/>
                  <a:gd fmla="*/ 72 w 143" name="T14"/>
                  <a:gd fmla="*/ 0 h 161" name="T15"/>
                  <a:gd fmla="*/ 118 w 143" name="T16"/>
                  <a:gd fmla="*/ 8 h 161" name="T17"/>
                  <a:gd fmla="*/ 133 w 143" name="T18"/>
                  <a:gd fmla="*/ 34 h 161" name="T19"/>
                  <a:gd fmla="*/ 133 w 143" name="T20"/>
                  <a:gd fmla="*/ 62 h 161" name="T21"/>
                  <a:gd fmla="*/ 122 w 143" name="T22"/>
                  <a:gd fmla="*/ 85 h 161" name="T23"/>
                  <a:gd fmla="*/ 96 w 143" name="T24"/>
                  <a:gd fmla="*/ 95 h 161" name="T25"/>
                  <a:gd fmla="*/ 143 w 143" name="T26"/>
                  <a:gd fmla="*/ 161 h 161" name="T27"/>
                  <a:gd fmla="*/ 95 w 143" name="T28"/>
                  <a:gd fmla="*/ 55 h 161" name="T29"/>
                  <a:gd fmla="*/ 95 w 143" name="T30"/>
                  <a:gd fmla="*/ 43 h 161" name="T31"/>
                  <a:gd fmla="*/ 90 w 143" name="T32"/>
                  <a:gd fmla="*/ 31 h 161" name="T33"/>
                  <a:gd fmla="*/ 72 w 143" name="T34"/>
                  <a:gd fmla="*/ 28 h 161" name="T35"/>
                  <a:gd fmla="*/ 38 w 143" name="T36"/>
                  <a:gd fmla="*/ 28 h 161" name="T37"/>
                  <a:gd fmla="*/ 38 w 143" name="T38"/>
                  <a:gd fmla="*/ 72 h 161" name="T39"/>
                  <a:gd fmla="*/ 72 w 143" name="T40"/>
                  <a:gd fmla="*/ 72 h 161" name="T41"/>
                  <a:gd fmla="*/ 90 w 143" name="T42"/>
                  <a:gd fmla="*/ 69 h 161" name="T43"/>
                  <a:gd fmla="*/ 95 w 143" name="T44"/>
                  <a:gd fmla="*/ 55 h 161" name="T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1" w="143">
                    <a:moveTo>
                      <a:pt x="143" y="161"/>
                    </a:moveTo>
                    <a:cubicBezTo>
                      <a:pt x="98" y="161"/>
                      <a:pt x="98" y="161"/>
                      <a:pt x="98" y="161"/>
                    </a:cubicBezTo>
                    <a:cubicBezTo>
                      <a:pt x="56" y="98"/>
                      <a:pt x="56" y="98"/>
                      <a:pt x="56" y="98"/>
                    </a:cubicBezTo>
                    <a:cubicBezTo>
                      <a:pt x="38" y="98"/>
                      <a:pt x="38" y="98"/>
                      <a:pt x="38" y="98"/>
                    </a:cubicBezTo>
                    <a:cubicBezTo>
                      <a:pt x="38" y="161"/>
                      <a:pt x="38" y="161"/>
                      <a:pt x="38" y="161"/>
                    </a:cubicBezTo>
                    <a:cubicBezTo>
                      <a:pt x="0" y="161"/>
                      <a:pt x="0" y="161"/>
                      <a:pt x="0" y="161"/>
                    </a:cubicBezTo>
                    <a:cubicBezTo>
                      <a:pt x="0" y="0"/>
                      <a:pt x="0" y="0"/>
                      <a:pt x="0" y="0"/>
                    </a:cubicBezTo>
                    <a:cubicBezTo>
                      <a:pt x="72" y="0"/>
                      <a:pt x="72" y="0"/>
                      <a:pt x="72" y="0"/>
                    </a:cubicBezTo>
                    <a:cubicBezTo>
                      <a:pt x="93" y="0"/>
                      <a:pt x="109" y="3"/>
                      <a:pt x="118" y="8"/>
                    </a:cubicBezTo>
                    <a:cubicBezTo>
                      <a:pt x="128" y="13"/>
                      <a:pt x="133" y="22"/>
                      <a:pt x="133" y="34"/>
                    </a:cubicBezTo>
                    <a:cubicBezTo>
                      <a:pt x="133" y="62"/>
                      <a:pt x="133" y="62"/>
                      <a:pt x="133" y="62"/>
                    </a:cubicBezTo>
                    <a:cubicBezTo>
                      <a:pt x="133" y="72"/>
                      <a:pt x="129" y="80"/>
                      <a:pt x="122" y="85"/>
                    </a:cubicBezTo>
                    <a:cubicBezTo>
                      <a:pt x="115" y="90"/>
                      <a:pt x="107" y="93"/>
                      <a:pt x="96" y="95"/>
                    </a:cubicBezTo>
                    <a:lnTo>
                      <a:pt x="143" y="161"/>
                    </a:lnTo>
                    <a:close/>
                    <a:moveTo>
                      <a:pt x="95" y="55"/>
                    </a:moveTo>
                    <a:cubicBezTo>
                      <a:pt x="95" y="43"/>
                      <a:pt x="95" y="43"/>
                      <a:pt x="95" y="43"/>
                    </a:cubicBezTo>
                    <a:cubicBezTo>
                      <a:pt x="95" y="37"/>
                      <a:pt x="93" y="33"/>
                      <a:pt x="90" y="31"/>
                    </a:cubicBezTo>
                    <a:cubicBezTo>
                      <a:pt x="86" y="29"/>
                      <a:pt x="80" y="28"/>
                      <a:pt x="72" y="28"/>
                    </a:cubicBezTo>
                    <a:cubicBezTo>
                      <a:pt x="38" y="28"/>
                      <a:pt x="38" y="28"/>
                      <a:pt x="38" y="28"/>
                    </a:cubicBezTo>
                    <a:cubicBezTo>
                      <a:pt x="38" y="72"/>
                      <a:pt x="38" y="72"/>
                      <a:pt x="38" y="72"/>
                    </a:cubicBezTo>
                    <a:cubicBezTo>
                      <a:pt x="72" y="72"/>
                      <a:pt x="72" y="72"/>
                      <a:pt x="72" y="72"/>
                    </a:cubicBezTo>
                    <a:cubicBezTo>
                      <a:pt x="81" y="72"/>
                      <a:pt x="87" y="71"/>
                      <a:pt x="90" y="69"/>
                    </a:cubicBezTo>
                    <a:cubicBezTo>
                      <a:pt x="93" y="66"/>
                      <a:pt x="95" y="62"/>
                      <a:pt x="95" y="55"/>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7" name="Freeform 13"/>
              <p:cNvSpPr>
                <a:spLocks noEditPoints="1"/>
              </p:cNvSpPr>
              <p:nvPr userDrawn="1"/>
            </p:nvSpPr>
            <p:spPr bwMode="auto">
              <a:xfrm>
                <a:off x="1800735" y="332366"/>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69" name="Freeform 14"/>
              <p:cNvSpPr>
                <a:spLocks/>
              </p:cNvSpPr>
              <p:nvPr userDrawn="1"/>
            </p:nvSpPr>
            <p:spPr bwMode="auto">
              <a:xfrm>
                <a:off x="2349541" y="326116"/>
                <a:ext cx="394889" cy="497359"/>
              </a:xfrm>
              <a:custGeom>
                <a:avLst/>
                <a:gdLst>
                  <a:gd fmla="*/ 131 w 131" name="T0"/>
                  <a:gd fmla="*/ 106 h 165" name="T1"/>
                  <a:gd fmla="*/ 131 w 131" name="T2"/>
                  <a:gd fmla="*/ 117 h 165" name="T3"/>
                  <a:gd fmla="*/ 126 w 131" name="T4"/>
                  <a:gd fmla="*/ 141 h 165" name="T5"/>
                  <a:gd fmla="*/ 111 w 131" name="T6"/>
                  <a:gd fmla="*/ 156 h 165" name="T7"/>
                  <a:gd fmla="*/ 88 w 131" name="T8"/>
                  <a:gd fmla="*/ 163 h 165" name="T9"/>
                  <a:gd fmla="*/ 60 w 131" name="T10"/>
                  <a:gd fmla="*/ 165 h 165" name="T11"/>
                  <a:gd fmla="*/ 3 w 131" name="T12"/>
                  <a:gd fmla="*/ 161 h 165" name="T13"/>
                  <a:gd fmla="*/ 3 w 131" name="T14"/>
                  <a:gd fmla="*/ 131 h 165" name="T15"/>
                  <a:gd fmla="*/ 60 w 131" name="T16"/>
                  <a:gd fmla="*/ 138 h 165" name="T17"/>
                  <a:gd fmla="*/ 92 w 131" name="T18"/>
                  <a:gd fmla="*/ 121 h 165" name="T19"/>
                  <a:gd fmla="*/ 92 w 131" name="T20"/>
                  <a:gd fmla="*/ 111 h 165" name="T21"/>
                  <a:gd fmla="*/ 88 w 131" name="T22"/>
                  <a:gd fmla="*/ 99 h 165" name="T23"/>
                  <a:gd fmla="*/ 71 w 131" name="T24"/>
                  <a:gd fmla="*/ 94 h 165" name="T25"/>
                  <a:gd fmla="*/ 53 w 131" name="T26"/>
                  <a:gd fmla="*/ 94 h 165" name="T27"/>
                  <a:gd fmla="*/ 0 w 131" name="T28"/>
                  <a:gd fmla="*/ 53 h 165" name="T29"/>
                  <a:gd fmla="*/ 0 w 131" name="T30"/>
                  <a:gd fmla="*/ 41 h 165" name="T31"/>
                  <a:gd fmla="*/ 17 w 131" name="T32"/>
                  <a:gd fmla="*/ 10 h 165" name="T33"/>
                  <a:gd fmla="*/ 73 w 131" name="T34"/>
                  <a:gd fmla="*/ 0 h 165" name="T35"/>
                  <a:gd fmla="*/ 123 w 131" name="T36"/>
                  <a:gd fmla="*/ 3 h 165" name="T37"/>
                  <a:gd fmla="*/ 123 w 131" name="T38"/>
                  <a:gd fmla="*/ 32 h 165" name="T39"/>
                  <a:gd fmla="*/ 72 w 131" name="T40"/>
                  <a:gd fmla="*/ 27 h 165" name="T41"/>
                  <a:gd fmla="*/ 46 w 131" name="T42"/>
                  <a:gd fmla="*/ 31 h 165" name="T43"/>
                  <a:gd fmla="*/ 38 w 131" name="T44"/>
                  <a:gd fmla="*/ 41 h 165" name="T45"/>
                  <a:gd fmla="*/ 38 w 131" name="T46"/>
                  <a:gd fmla="*/ 53 h 165" name="T47"/>
                  <a:gd fmla="*/ 60 w 131" name="T48"/>
                  <a:gd fmla="*/ 65 h 165" name="T49"/>
                  <a:gd fmla="*/ 79 w 131" name="T50"/>
                  <a:gd fmla="*/ 65 h 165" name="T51"/>
                  <a:gd fmla="*/ 119 w 131" name="T52"/>
                  <a:gd fmla="*/ 76 h 165" name="T53"/>
                  <a:gd fmla="*/ 131 w 131" name="T54"/>
                  <a:gd fmla="*/ 106 h 165" name="T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65" w="131">
                    <a:moveTo>
                      <a:pt x="131" y="106"/>
                    </a:moveTo>
                    <a:cubicBezTo>
                      <a:pt x="131" y="117"/>
                      <a:pt x="131" y="117"/>
                      <a:pt x="131" y="117"/>
                    </a:cubicBezTo>
                    <a:cubicBezTo>
                      <a:pt x="131" y="127"/>
                      <a:pt x="129" y="135"/>
                      <a:pt x="126" y="141"/>
                    </a:cubicBezTo>
                    <a:cubicBezTo>
                      <a:pt x="122" y="148"/>
                      <a:pt x="117" y="153"/>
                      <a:pt x="111" y="156"/>
                    </a:cubicBezTo>
                    <a:cubicBezTo>
                      <a:pt x="104" y="159"/>
                      <a:pt x="96" y="162"/>
                      <a:pt x="88" y="163"/>
                    </a:cubicBezTo>
                    <a:cubicBezTo>
                      <a:pt x="80" y="164"/>
                      <a:pt x="71" y="165"/>
                      <a:pt x="60" y="165"/>
                    </a:cubicBezTo>
                    <a:cubicBezTo>
                      <a:pt x="45" y="165"/>
                      <a:pt x="26" y="164"/>
                      <a:pt x="3" y="161"/>
                    </a:cubicBezTo>
                    <a:cubicBezTo>
                      <a:pt x="3" y="131"/>
                      <a:pt x="3" y="131"/>
                      <a:pt x="3" y="131"/>
                    </a:cubicBezTo>
                    <a:cubicBezTo>
                      <a:pt x="30" y="136"/>
                      <a:pt x="49" y="138"/>
                      <a:pt x="60" y="138"/>
                    </a:cubicBezTo>
                    <a:cubicBezTo>
                      <a:pt x="82" y="138"/>
                      <a:pt x="92" y="132"/>
                      <a:pt x="92" y="121"/>
                    </a:cubicBezTo>
                    <a:cubicBezTo>
                      <a:pt x="92" y="111"/>
                      <a:pt x="92" y="111"/>
                      <a:pt x="92" y="111"/>
                    </a:cubicBezTo>
                    <a:cubicBezTo>
                      <a:pt x="92" y="106"/>
                      <a:pt x="91" y="102"/>
                      <a:pt x="88" y="99"/>
                    </a:cubicBezTo>
                    <a:cubicBezTo>
                      <a:pt x="85" y="96"/>
                      <a:pt x="80" y="94"/>
                      <a:pt x="71" y="94"/>
                    </a:cubicBezTo>
                    <a:cubicBezTo>
                      <a:pt x="53" y="94"/>
                      <a:pt x="53" y="94"/>
                      <a:pt x="53" y="94"/>
                    </a:cubicBezTo>
                    <a:cubicBezTo>
                      <a:pt x="17" y="94"/>
                      <a:pt x="0" y="81"/>
                      <a:pt x="0" y="53"/>
                    </a:cubicBezTo>
                    <a:cubicBezTo>
                      <a:pt x="0" y="41"/>
                      <a:pt x="0" y="41"/>
                      <a:pt x="0" y="41"/>
                    </a:cubicBezTo>
                    <a:cubicBezTo>
                      <a:pt x="0" y="27"/>
                      <a:pt x="6" y="17"/>
                      <a:pt x="17" y="10"/>
                    </a:cubicBezTo>
                    <a:cubicBezTo>
                      <a:pt x="29" y="3"/>
                      <a:pt x="47" y="0"/>
                      <a:pt x="73" y="0"/>
                    </a:cubicBezTo>
                    <a:cubicBezTo>
                      <a:pt x="85" y="0"/>
                      <a:pt x="102" y="1"/>
                      <a:pt x="123" y="3"/>
                    </a:cubicBezTo>
                    <a:cubicBezTo>
                      <a:pt x="123" y="32"/>
                      <a:pt x="123" y="32"/>
                      <a:pt x="123" y="32"/>
                    </a:cubicBezTo>
                    <a:cubicBezTo>
                      <a:pt x="98" y="29"/>
                      <a:pt x="81" y="27"/>
                      <a:pt x="72" y="27"/>
                    </a:cubicBezTo>
                    <a:cubicBezTo>
                      <a:pt x="59" y="27"/>
                      <a:pt x="50" y="28"/>
                      <a:pt x="46" y="31"/>
                    </a:cubicBezTo>
                    <a:cubicBezTo>
                      <a:pt x="41" y="33"/>
                      <a:pt x="38" y="36"/>
                      <a:pt x="38" y="41"/>
                    </a:cubicBezTo>
                    <a:cubicBezTo>
                      <a:pt x="38" y="53"/>
                      <a:pt x="38" y="53"/>
                      <a:pt x="38" y="53"/>
                    </a:cubicBezTo>
                    <a:cubicBezTo>
                      <a:pt x="38" y="61"/>
                      <a:pt x="45" y="65"/>
                      <a:pt x="60" y="65"/>
                    </a:cubicBezTo>
                    <a:cubicBezTo>
                      <a:pt x="79" y="65"/>
                      <a:pt x="79" y="65"/>
                      <a:pt x="79" y="65"/>
                    </a:cubicBezTo>
                    <a:cubicBezTo>
                      <a:pt x="98" y="65"/>
                      <a:pt x="111" y="69"/>
                      <a:pt x="119" y="76"/>
                    </a:cubicBezTo>
                    <a:cubicBezTo>
                      <a:pt x="127" y="83"/>
                      <a:pt x="131" y="93"/>
                      <a:pt x="131" y="106"/>
                    </a:cubicBez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0" name="Rectangle 15"/>
              <p:cNvSpPr>
                <a:spLocks noChangeArrowheads="1"/>
              </p:cNvSpPr>
              <p:nvPr userDrawn="1"/>
            </p:nvSpPr>
            <p:spPr bwMode="auto">
              <a:xfrm>
                <a:off x="2854100" y="332365"/>
                <a:ext cx="114968" cy="484863"/>
              </a:xfrm>
              <a:prstGeom prst="rect">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1" name="Freeform 16"/>
              <p:cNvSpPr>
                <a:spLocks noEditPoints="1"/>
              </p:cNvSpPr>
              <p:nvPr userDrawn="1"/>
            </p:nvSpPr>
            <p:spPr bwMode="auto">
              <a:xfrm>
                <a:off x="3049957" y="332365"/>
                <a:ext cx="493611" cy="484863"/>
              </a:xfrm>
              <a:custGeom>
                <a:avLst/>
                <a:gdLst>
                  <a:gd fmla="*/ 395 w 395" name="T0"/>
                  <a:gd fmla="*/ 388 h 388" name="T1"/>
                  <a:gd fmla="*/ 301 w 395" name="T2"/>
                  <a:gd fmla="*/ 388 h 388" name="T3"/>
                  <a:gd fmla="*/ 268 w 395" name="T4"/>
                  <a:gd fmla="*/ 285 h 388" name="T5"/>
                  <a:gd fmla="*/ 125 w 395" name="T6"/>
                  <a:gd fmla="*/ 285 h 388" name="T7"/>
                  <a:gd fmla="*/ 92 w 395" name="T8"/>
                  <a:gd fmla="*/ 388 h 388" name="T9"/>
                  <a:gd fmla="*/ 0 w 395" name="T10"/>
                  <a:gd fmla="*/ 388 h 388" name="T11"/>
                  <a:gd fmla="*/ 142 w 395" name="T12"/>
                  <a:gd fmla="*/ 0 h 388" name="T13"/>
                  <a:gd fmla="*/ 256 w 395" name="T14"/>
                  <a:gd fmla="*/ 0 h 388" name="T15"/>
                  <a:gd fmla="*/ 395 w 395" name="T16"/>
                  <a:gd fmla="*/ 388 h 388" name="T17"/>
                  <a:gd fmla="*/ 246 w 395" name="T18"/>
                  <a:gd fmla="*/ 224 h 388" name="T19"/>
                  <a:gd fmla="*/ 198 w 395" name="T20"/>
                  <a:gd fmla="*/ 77 h 388" name="T21"/>
                  <a:gd fmla="*/ 195 w 395" name="T22"/>
                  <a:gd fmla="*/ 77 h 388" name="T23"/>
                  <a:gd fmla="*/ 147 w 395" name="T24"/>
                  <a:gd fmla="*/ 224 h 388" name="T25"/>
                  <a:gd fmla="*/ 246 w 395" name="T26"/>
                  <a:gd fmla="*/ 224 h 388" name="T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88" w="395">
                    <a:moveTo>
                      <a:pt x="395" y="388"/>
                    </a:moveTo>
                    <a:lnTo>
                      <a:pt x="301" y="388"/>
                    </a:lnTo>
                    <a:lnTo>
                      <a:pt x="268" y="285"/>
                    </a:lnTo>
                    <a:lnTo>
                      <a:pt x="125" y="285"/>
                    </a:lnTo>
                    <a:lnTo>
                      <a:pt x="92" y="388"/>
                    </a:lnTo>
                    <a:lnTo>
                      <a:pt x="0" y="388"/>
                    </a:lnTo>
                    <a:lnTo>
                      <a:pt x="142" y="0"/>
                    </a:lnTo>
                    <a:lnTo>
                      <a:pt x="256" y="0"/>
                    </a:lnTo>
                    <a:lnTo>
                      <a:pt x="395" y="388"/>
                    </a:lnTo>
                    <a:close/>
                    <a:moveTo>
                      <a:pt x="246" y="224"/>
                    </a:moveTo>
                    <a:lnTo>
                      <a:pt x="198" y="77"/>
                    </a:lnTo>
                    <a:lnTo>
                      <a:pt x="195" y="77"/>
                    </a:lnTo>
                    <a:lnTo>
                      <a:pt x="147" y="224"/>
                    </a:lnTo>
                    <a:lnTo>
                      <a:pt x="246" y="224"/>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sp>
            <p:nvSpPr>
              <p:cNvPr id="72" name="Freeform 17"/>
              <p:cNvSpPr>
                <a:spLocks/>
              </p:cNvSpPr>
              <p:nvPr userDrawn="1"/>
            </p:nvSpPr>
            <p:spPr bwMode="auto">
              <a:xfrm>
                <a:off x="3620180" y="332365"/>
                <a:ext cx="454872" cy="484863"/>
              </a:xfrm>
              <a:custGeom>
                <a:avLst/>
                <a:gdLst>
                  <a:gd fmla="*/ 364 w 364" name="T0"/>
                  <a:gd fmla="*/ 388 h 388" name="T1"/>
                  <a:gd fmla="*/ 270 w 364" name="T2"/>
                  <a:gd fmla="*/ 388 h 388" name="T3"/>
                  <a:gd fmla="*/ 82 w 364" name="T4"/>
                  <a:gd fmla="*/ 121 h 388" name="T5"/>
                  <a:gd fmla="*/ 82 w 364" name="T6"/>
                  <a:gd fmla="*/ 388 h 388" name="T7"/>
                  <a:gd fmla="*/ 0 w 364" name="T8"/>
                  <a:gd fmla="*/ 388 h 388" name="T9"/>
                  <a:gd fmla="*/ 0 w 364" name="T10"/>
                  <a:gd fmla="*/ 0 h 388" name="T11"/>
                  <a:gd fmla="*/ 94 w 364" name="T12"/>
                  <a:gd fmla="*/ 0 h 388" name="T13"/>
                  <a:gd fmla="*/ 279 w 364" name="T14"/>
                  <a:gd fmla="*/ 265 h 388" name="T15"/>
                  <a:gd fmla="*/ 279 w 364" name="T16"/>
                  <a:gd fmla="*/ 0 h 388" name="T17"/>
                  <a:gd fmla="*/ 364 w 364" name="T18"/>
                  <a:gd fmla="*/ 0 h 388" name="T19"/>
                  <a:gd fmla="*/ 364 w 364" name="T20"/>
                  <a:gd fmla="*/ 388 h 388" name="T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88" w="364">
                    <a:moveTo>
                      <a:pt x="364" y="388"/>
                    </a:moveTo>
                    <a:lnTo>
                      <a:pt x="270" y="388"/>
                    </a:lnTo>
                    <a:lnTo>
                      <a:pt x="82" y="121"/>
                    </a:lnTo>
                    <a:lnTo>
                      <a:pt x="82" y="388"/>
                    </a:lnTo>
                    <a:lnTo>
                      <a:pt x="0" y="388"/>
                    </a:lnTo>
                    <a:lnTo>
                      <a:pt x="0" y="0"/>
                    </a:lnTo>
                    <a:lnTo>
                      <a:pt x="94" y="0"/>
                    </a:lnTo>
                    <a:lnTo>
                      <a:pt x="279" y="265"/>
                    </a:lnTo>
                    <a:lnTo>
                      <a:pt x="279" y="0"/>
                    </a:lnTo>
                    <a:lnTo>
                      <a:pt x="364" y="0"/>
                    </a:lnTo>
                    <a:lnTo>
                      <a:pt x="364" y="388"/>
                    </a:lnTo>
                    <a:close/>
                  </a:path>
                </a:pathLst>
              </a:cu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lang="en-US">
                  <a:solidFill>
                    <a:srgbClr val="EF7F1A"/>
                  </a:solidFill>
                </a:endParaRPr>
              </a:p>
            </p:txBody>
          </p:sp>
        </p:grpSp>
      </p:grpSp>
      <p:pic>
        <p:nvPicPr>
          <p:cNvPr id="87" name="Picture 86"/>
          <p:cNvPicPr>
            <a:picLocks noChangeAspect="1"/>
          </p:cNvPicPr>
          <p:nvPr userDrawn="1"/>
        </p:nvPicPr>
        <p:blipFill rotWithShape="1">
          <a:blip cstate="screen" r:embed="rId8">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179198883"/>
      </p:ext>
    </p:extLst>
  </p:cSld>
  <p:clrMapOvr>
    <a:masterClrMapping/>
  </p:clrMapOvr>
  <p:extLst mod="1">
    <p:ext uri="{DCECCB84-F9BA-43D5-87BE-67443E8EF086}">
      <p15:sldGuideLst xmlns:p15="http://schemas.microsoft.com/office/powerpoint/2012/main" xmlns=""/>
    </p:ext>
  </p:extLst>
</p:sldLayout>
</file>

<file path=ppt/slideLayouts/slideLayout59.xml><?xml version="1.0" encoding="utf-8"?>
<p:sldLayout xmlns:p="http://schemas.openxmlformats.org/presentationml/2006/main" xmlns:a="http://schemas.openxmlformats.org/drawingml/2006/main" xmlns:r="http://schemas.openxmlformats.org/officeDocument/2006/relationships" preserve="1" showMasterSp="0" userDrawn="1">
  <p:cSld name="21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8" name="Picture 7"/>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589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pic>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pic>
        <p:nvPicPr>
          <p:cNvPr id="9" name="Picture 8"/>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1217174343"/>
      </p:ext>
    </p:extLst>
  </p:cSld>
  <p:clrMapOvr>
    <a:masterClrMapping/>
  </p:clrMapOvr>
  <p:extLst mod="1">
    <p:ext uri="{DCECCB84-F9BA-43D5-87BE-67443E8EF086}">
      <p15:sldGuideLst xmlns:p15="http://schemas.microsoft.com/office/powerpoint/2012/main" xmlns=""/>
    </p:ext>
  </p:extLst>
</p:sldLayout>
</file>

<file path=ppt/slideLayouts/slideLayout6.xml><?xml version="1.0" encoding="utf-8"?>
<p:sldLayout xmlns:p="http://schemas.openxmlformats.org/presentationml/2006/main" xmlns:a="http://schemas.openxmlformats.org/drawingml/2006/main" xmlns:r="http://schemas.openxmlformats.org/officeDocument/2006/relationships" preserve="1" showMasterSp="0" userDrawn="1">
  <p:cSld name="Picture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Tree>
    <p:extLst>
      <p:ext uri="{BB962C8B-B14F-4D97-AF65-F5344CB8AC3E}">
        <p14:creationId xmlns:p14="http://schemas.microsoft.com/office/powerpoint/2010/main" val="2009968961"/>
      </p:ext>
    </p:extLst>
  </p:cSld>
  <p:clrMapOvr>
    <a:masterClrMapping/>
  </p:clrMapOvr>
  <p:extLst mod="1">
    <p:ext uri="{DCECCB84-F9BA-43D5-87BE-67443E8EF086}">
      <p15:sldGuideLst xmlns:p15="http://schemas.microsoft.com/office/powerpoint/2012/main" xmlns=""/>
    </p:ext>
  </p:extLst>
</p:sldLayout>
</file>

<file path=ppt/slideLayouts/slideLayout60.xml><?xml version="1.0" encoding="utf-8"?>
<p:sldLayout xmlns:p="http://schemas.openxmlformats.org/presentationml/2006/main" xmlns:a="http://schemas.openxmlformats.org/drawingml/2006/main" xmlns:r="http://schemas.openxmlformats.org/officeDocument/2006/relationships" preserve="1" showMasterSp="0" userDrawn="1">
  <p:cSld name="26_Title slide">
    <p:spTree>
      <p:nvGrpSpPr>
        <p:cNvPr id="1" name=""/>
        <p:cNvGrpSpPr/>
        <p:nvPr/>
      </p:nvGrpSpPr>
      <p:grpSpPr>
        <a:xfrm>
          <a:off x="0" y="0"/>
          <a:ext cx="0" cy="0"/>
          <a:chOff x="0" y="0"/>
          <a:chExt cx="0" cy="0"/>
        </a:xfrm>
      </p:grpSpPr>
      <p:pic>
        <p:nvPicPr>
          <p:cNvPr id="3" name="Object 2"/>
          <p:cNvPicPr>
            <a:picLocks noChangeAspect="1"/>
          </p:cNvPicPr>
          <p:nvPr/>
        </p:nvPicPr>
        <p:blipFill>
          <a:blip r:embed="rId4"/>
          <a:srcRect/>
          <a:stretch>
            <a:fillRect/>
          </a:stretch>
        </p:blipFill>
        <p:spPr bwMode="auto">
          <a:xfrm>
            <a:off x="1588" y="1588"/>
            <a:ext cx="1588" cy="1588"/>
          </a:xfrm>
          <a:prstGeom prst="rect"/>
          <a:noFill/>
        </p:spPr>
      </p:pic>
      <p:pic>
        <p:nvPicPr>
          <p:cNvPr id="9" name="Picture 8"/>
          <p:cNvPicPr>
            <a:picLocks noChangeAspect="1"/>
          </p:cNvPicPr>
          <p:nvPr userDrawn="1"/>
        </p:nvPicPr>
        <p:blipFill rotWithShape="1">
          <a:blip cstate="screen" r:embed="rId6">
            <a:extLst>
              <a:ext uri="{28A0092B-C50C-407E-A947-70E740481C1C}">
                <a14:useLocalDpi xmlns:a14="http://schemas.microsoft.com/office/drawing/2010/main"/>
              </a:ext>
            </a:extLst>
          </a:blip>
          <a:srcRect/>
          <a:stretch/>
        </p:blipFill>
        <p:spPr>
          <a:xfrm>
            <a:off x="0" y="0"/>
            <a:ext cx="12192000" cy="5243513"/>
          </a:xfrm>
          <a:prstGeom prst="rect">
            <a:avLst/>
          </a:prstGeom>
        </p:spPr>
      </p:pic>
      <p:sp>
        <p:nvSpPr>
          <p:cNvPr id="7" name="Rectangle 6"/>
          <p:cNvSpPr/>
          <p:nvPr userDrawn="1"/>
        </p:nvSpPr>
        <p:spPr>
          <a:xfrm>
            <a:off x="0" y="0"/>
            <a:ext cx="12192000" cy="5243513"/>
          </a:xfrm>
          <a:prstGeom prst="rect">
            <a:avLst/>
          </a:prstGeom>
          <a:gradFill flip="none" rotWithShape="1">
            <a:gsLst>
              <a:gs pos="100000">
                <a:schemeClr val="bg1">
                  <a:alpha val="0"/>
                </a:schemeClr>
              </a:gs>
              <a:gs pos="0">
                <a:srgbClr val="000000">
                  <a:alpha val="70000"/>
                </a:srgbClr>
              </a:gs>
              <a:gs pos="47000">
                <a:srgbClr val="000000">
                  <a:alpha val="0"/>
                </a:srgbClr>
              </a:gs>
            </a:gsLst>
            <a:lin ang="8100000" scaled="1"/>
            <a:tileRect/>
          </a:gradFill>
          <a:ln>
            <a:noFill/>
          </a:ln>
        </p:spPr>
        <p:txBody>
          <a:bodyPr anchor="t" anchorCtr="0" bIns="45720" compatLnSpc="1" lIns="91440" numCol="1" rIns="91440" tIns="45720" vert="horz" wrap="square">
            <a:prstTxWarp prst="textNoShape">
              <a:avLst/>
            </a:prstTxWarp>
          </a:bodyPr>
          <a:lstStyle/>
          <a:p>
            <a:endParaRPr lang="en-US">
              <a:solidFill>
                <a:srgbClr val="32373C"/>
              </a:solidFill>
            </a:endParaRPr>
          </a:p>
        </p:txBody>
      </p:sp>
      <p:sp>
        <p:nvSpPr>
          <p:cNvPr id="4" name="Text Placeholder 3"/>
          <p:cNvSpPr>
            <a:spLocks noGrp="1"/>
          </p:cNvSpPr>
          <p:nvPr>
            <p:ph hasCustomPrompt="1" idx="11" sz="quarter" type="body"/>
          </p:nvPr>
        </p:nvSpPr>
        <p:spPr>
          <a:xfrm>
            <a:off x="314325" y="5243512"/>
            <a:ext cx="11557000" cy="1614487"/>
          </a:xfrm>
          <a:prstGeom prst="rect">
            <a:avLst/>
          </a:prstGeom>
        </p:spPr>
        <p:txBody>
          <a:bodyPr anchor="ctr" bIns="0" lIns="0" rIns="0" tIns="0"/>
          <a:lstStyle>
            <a:lvl1pPr indent="0" marL="0">
              <a:buNone/>
              <a:defRPr b="1" sz="2400">
                <a:solidFill>
                  <a:schemeClr val="tx1"/>
                </a:solidFill>
              </a:defRPr>
            </a:lvl1pPr>
            <a:lvl2pPr indent="0" marL="291586">
              <a:buNone/>
              <a:defRPr sz="2400">
                <a:solidFill>
                  <a:schemeClr val="bg1"/>
                </a:solidFill>
              </a:defRPr>
            </a:lvl2pPr>
            <a:lvl3pPr indent="0" marL="583171">
              <a:buNone/>
              <a:defRPr sz="2400">
                <a:solidFill>
                  <a:schemeClr val="bg1"/>
                </a:solidFill>
              </a:defRPr>
            </a:lvl3pPr>
            <a:lvl4pPr indent="0" marL="874756">
              <a:buNone/>
              <a:defRPr sz="2400">
                <a:solidFill>
                  <a:schemeClr val="bg1"/>
                </a:solidFill>
              </a:defRPr>
            </a:lvl4pPr>
            <a:lvl5pPr indent="0" marL="1166341">
              <a:buNone/>
              <a:defRPr sz="2400">
                <a:solidFill>
                  <a:schemeClr val="bg1"/>
                </a:solidFill>
              </a:defRPr>
            </a:lvl5pPr>
          </a:lstStyle>
          <a:p>
            <a:pPr lvl="0"/>
            <a:r>
              <a:rPr dirty="0" lang="en-US"/>
              <a:t>Click to insert text</a:t>
            </a:r>
          </a:p>
        </p:txBody>
      </p:sp>
      <p:pic>
        <p:nvPicPr>
          <p:cNvPr id="8" name="Picture 7"/>
          <p:cNvPicPr>
            <a:picLocks noChangeAspect="1"/>
          </p:cNvPicPr>
          <p:nvPr userDrawn="1"/>
        </p:nvPicPr>
        <p:blipFill rotWithShape="1">
          <a:blip cstate="screen" r:embed="rId7">
            <a:extLst>
              <a:ext uri="{28A0092B-C50C-407E-A947-70E740481C1C}">
                <a14:useLocalDpi xmlns:a14="http://schemas.microsoft.com/office/drawing/2010/main"/>
              </a:ext>
            </a:extLst>
          </a:blip>
          <a:srcRect b="173" t="187"/>
          <a:stretch/>
        </p:blipFill>
        <p:spPr>
          <a:xfrm>
            <a:off x="10439402" y="240387"/>
            <a:ext cx="1530890" cy="1041871"/>
          </a:xfrm>
          <a:prstGeom prst="rect">
            <a:avLst/>
          </a:prstGeom>
        </p:spPr>
      </p:pic>
    </p:spTree>
    <p:extLst>
      <p:ext uri="{BB962C8B-B14F-4D97-AF65-F5344CB8AC3E}">
        <p14:creationId xmlns:p14="http://schemas.microsoft.com/office/powerpoint/2010/main" val="3708926833"/>
      </p:ext>
    </p:extLst>
  </p:cSld>
  <p:clrMapOvr>
    <a:masterClrMapping/>
  </p:clrMapOvr>
  <p:extLst mod="1">
    <p:ext uri="{DCECCB84-F9BA-43D5-87BE-67443E8EF086}">
      <p15:sldGuideLst xmlns:p15="http://schemas.microsoft.com/office/powerpoint/2012/main" xmlns=""/>
    </p:ext>
  </p:extLst>
</p:sldLayout>
</file>

<file path=ppt/slideLayouts/slideLayout61.xml><?xml version="1.0" encoding="utf-8"?>
<p:sldLayout xmlns:p="http://schemas.openxmlformats.org/presentationml/2006/main" xmlns:a="http://schemas.openxmlformats.org/drawingml/2006/main" xmlns:r="http://schemas.openxmlformats.org/officeDocument/2006/relationships" preserve="1" showMasterSp="0" userDrawn="1">
  <p:cSld name="Blank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4209" cy="704850"/>
          </a:xfrm>
        </p:spPr>
        <p:txBody>
          <a:bodyPr/>
          <a:lstStyle>
            <a:lvl1pPr>
              <a:defRPr sz="1800">
                <a:solidFill>
                  <a:schemeClr val="accent1"/>
                </a:solidFill>
              </a:defRPr>
            </a:lvl1pPr>
          </a:lstStyle>
          <a:p>
            <a:r>
              <a:rPr dirty="0" lang="en-US"/>
              <a:t>Click to add title</a:t>
            </a:r>
            <a:endParaRPr dirty="0" lang="ru-RU"/>
          </a:p>
        </p:txBody>
      </p:sp>
      <p:sp>
        <p:nvSpPr>
          <p:cNvPr id="6" name="Text Placeholder 5"/>
          <p:cNvSpPr>
            <a:spLocks noGrp="1"/>
          </p:cNvSpPr>
          <p:nvPr>
            <p:ph hasCustomPrompt="1" idx="10" sz="quarter" type="body"/>
          </p:nvPr>
        </p:nvSpPr>
        <p:spPr>
          <a:xfrm>
            <a:off x="317500" y="6438901"/>
            <a:ext cx="10584209" cy="292100"/>
          </a:xfrm>
          <a:prstGeom prst="rect">
            <a:avLst/>
          </a:prstGeom>
        </p:spPr>
        <p:txBody>
          <a:bodyPr anchor="b" anchorCtr="0" bIns="0" lIns="0" rIns="0" tIns="0"/>
          <a:lstStyle>
            <a:lvl1pPr indent="0" marL="0">
              <a:lnSpc>
                <a:spcPct val="100000"/>
              </a:lnSpc>
              <a:spcBef>
                <a:spcPts val="0"/>
              </a:spcBef>
              <a:buNone/>
              <a:defRPr sz="800">
                <a:solidFill>
                  <a:schemeClr val="tx1"/>
                </a:solidFill>
              </a:defRPr>
            </a:lvl1pPr>
            <a:lvl2pPr indent="0" marL="291586">
              <a:buNone/>
              <a:defRPr/>
            </a:lvl2pPr>
            <a:lvl3pPr indent="0" marL="583171">
              <a:buNone/>
              <a:defRPr/>
            </a:lvl3pPr>
            <a:lvl4pPr indent="0" marL="874756">
              <a:buNone/>
              <a:defRPr/>
            </a:lvl4pPr>
            <a:lvl5pPr indent="0" marL="1166341">
              <a:buNone/>
              <a:defRPr/>
            </a:lvl5pPr>
          </a:lstStyle>
          <a:p>
            <a:pPr lvl="0"/>
            <a:r>
              <a:rPr dirty="0" lang="en-US"/>
              <a:t>Footnotes</a:t>
            </a:r>
          </a:p>
        </p:txBody>
      </p:sp>
    </p:spTree>
    <p:extLst>
      <p:ext uri="{BB962C8B-B14F-4D97-AF65-F5344CB8AC3E}">
        <p14:creationId xmlns:p14="http://schemas.microsoft.com/office/powerpoint/2010/main" val="1205700448"/>
      </p:ext>
    </p:extLst>
  </p:cSld>
  <p:clrMapOvr>
    <a:masterClrMapping/>
  </p:clrMapOvr>
  <p:extLst mod="1">
    <p:ext uri="{DCECCB84-F9BA-43D5-87BE-67443E8EF086}">
      <p15:sldGuideLst xmlns:p15="http://schemas.microsoft.com/office/powerpoint/2012/main" xmlns=""/>
    </p:ext>
  </p:extLst>
</p:sldLayout>
</file>

<file path=ppt/slideLayouts/slideLayout62.xml><?xml version="1.0" encoding="utf-8"?>
<p:sldLayout xmlns:p="http://schemas.openxmlformats.org/presentationml/2006/main" xmlns:a="http://schemas.openxmlformats.org/drawingml/2006/main" xmlns:r="http://schemas.openxmlformats.org/officeDocument/2006/relationships" preserve="1" showMasterSp="0" userDrawn="1">
  <p:cSld name="Text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4325" y="1614488"/>
            <a:ext cx="11563350" cy="362902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746731099"/>
      </p:ext>
    </p:extLst>
  </p:cSld>
  <p:clrMapOvr>
    <a:masterClrMapping/>
  </p:clrMapOvr>
  <p:extLst mod="1">
    <p:ext uri="{DCECCB84-F9BA-43D5-87BE-67443E8EF086}">
      <p15:sldGuideLst xmlns:p15="http://schemas.microsoft.com/office/powerpoint/2012/main" xmlns=""/>
    </p:ext>
  </p:extLst>
</p:sldLayout>
</file>

<file path=ppt/slideLayouts/slideLayout63.xml><?xml version="1.0" encoding="utf-8"?>
<p:sldLayout xmlns:p="http://schemas.openxmlformats.org/presentationml/2006/main" xmlns:a="http://schemas.openxmlformats.org/drawingml/2006/main" xmlns:r="http://schemas.openxmlformats.org/officeDocument/2006/relationships" preserve="1" showMasterSp="0" userDrawn="1">
  <p:cSld name="Picture slide">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Tree>
    <p:extLst>
      <p:ext uri="{BB962C8B-B14F-4D97-AF65-F5344CB8AC3E}">
        <p14:creationId xmlns:p14="http://schemas.microsoft.com/office/powerpoint/2010/main" val="2864395932"/>
      </p:ext>
    </p:extLst>
  </p:cSld>
  <p:clrMapOvr>
    <a:masterClrMapping/>
  </p:clrMapOvr>
  <p:extLst mod="1">
    <p:ext uri="{DCECCB84-F9BA-43D5-87BE-67443E8EF086}">
      <p15:sldGuideLst xmlns:p15="http://schemas.microsoft.com/office/powerpoint/2012/main" xmlns=""/>
    </p:ext>
  </p:extLst>
</p:sldLayout>
</file>

<file path=ppt/slideLayouts/slideLayout64.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4249529184"/>
      </p:ext>
    </p:extLst>
  </p:cSld>
  <p:clrMapOvr>
    <a:masterClrMapping/>
  </p:clrMapOvr>
  <p:extLst mod="1">
    <p:ext uri="{DCECCB84-F9BA-43D5-87BE-67443E8EF086}">
      <p15:sldGuideLst xmlns:p15="http://schemas.microsoft.com/office/powerpoint/2012/main" xmlns=""/>
    </p:ext>
  </p:extLst>
</p:sldLayout>
</file>

<file path=ppt/slideLayouts/slideLayout65.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500" y="1614488"/>
            <a:ext cx="3752850" cy="4537075"/>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2410165010"/>
      </p:ext>
    </p:extLst>
  </p:cSld>
  <p:clrMapOvr>
    <a:masterClrMapping/>
  </p:clrMapOvr>
  <p:extLst mod="1">
    <p:ext uri="{DCECCB84-F9BA-43D5-87BE-67443E8EF086}">
      <p15:sldGuideLst xmlns:p15="http://schemas.microsoft.com/office/powerpoint/2012/main" xmlns=""/>
    </p:ext>
  </p:extLst>
</p:sldLayout>
</file>

<file path=ppt/slideLayouts/slideLayout66.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11560173" cy="166693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412382346"/>
      </p:ext>
    </p:extLst>
  </p:cSld>
  <p:clrMapOvr>
    <a:masterClrMapping/>
  </p:clrMapOvr>
  <p:extLst mod="1">
    <p:ext uri="{DCECCB84-F9BA-43D5-87BE-67443E8EF086}">
      <p15:sldGuideLst xmlns:p15="http://schemas.microsoft.com/office/powerpoint/2012/main" xmlns=""/>
    </p:ext>
  </p:extLst>
</p:sldLayout>
</file>

<file path=ppt/slideLayouts/slideLayout67.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3">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407035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7"/>
            <a:ext cx="11560173" cy="1665287"/>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4217988" y="3425825"/>
            <a:ext cx="375761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10" name="Picture Placeholder 8"/>
          <p:cNvSpPr>
            <a:spLocks noGrp="1"/>
          </p:cNvSpPr>
          <p:nvPr>
            <p:ph hasCustomPrompt="1" idx="14" sz="quarter" type="pic"/>
          </p:nvPr>
        </p:nvSpPr>
        <p:spPr>
          <a:xfrm>
            <a:off x="8123238" y="3425825"/>
            <a:ext cx="4068762"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590079781"/>
      </p:ext>
    </p:extLst>
  </p:cSld>
  <p:clrMapOvr>
    <a:masterClrMapping/>
  </p:clrMapOvr>
  <p:extLst mod="1">
    <p:ext uri="{DCECCB84-F9BA-43D5-87BE-67443E8EF086}">
      <p15:sldGuideLst xmlns:p15="http://schemas.microsoft.com/office/powerpoint/2012/main" xmlns=""/>
    </p:ext>
  </p:extLst>
</p:sldLayout>
</file>

<file path=ppt/slideLayouts/slideLayout68.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5705475" cy="453707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229069679"/>
      </p:ext>
    </p:extLst>
  </p:cSld>
  <p:clrMapOvr>
    <a:masterClrMapping/>
  </p:clrMapOvr>
  <p:extLst mod="1">
    <p:ext uri="{DCECCB84-F9BA-43D5-87BE-67443E8EF086}">
      <p15:sldGuideLst xmlns:p15="http://schemas.microsoft.com/office/powerpoint/2012/main" xmlns=""/>
    </p:ext>
  </p:extLst>
</p:sldLayout>
</file>

<file path=ppt/slideLayouts/slideLayout69.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4">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9" name="Picture Placeholder 8"/>
          <p:cNvSpPr>
            <a:spLocks noGrp="1"/>
          </p:cNvSpPr>
          <p:nvPr>
            <p:ph hasCustomPrompt="1" idx="11" sz="quarter" type="pic"/>
          </p:nvPr>
        </p:nvSpPr>
        <p:spPr>
          <a:xfrm>
            <a:off x="9099550" y="1614488"/>
            <a:ext cx="3092450" cy="4537076"/>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nchor="ctr" bIns="0" lIns="0" rIns="0" rtlCol="0" tIns="0" vert="horz">
            <a:noAutofit/>
          </a:bodyPr>
          <a:lstStyle>
            <a:lvl1pPr indent="0" marL="0">
              <a:buFont charset="0" panose="020B0604020202020204" pitchFamily="34" typeface="Arial"/>
              <a:buNone/>
              <a:defRPr dirty="0" lang="ru-RU"/>
            </a:lvl1pPr>
          </a:lstStyle>
          <a:p>
            <a:pPr lvl="0"/>
            <a:r>
              <a:rPr dirty="0" lang="en-US"/>
              <a:t>Click to add title</a:t>
            </a:r>
            <a:endParaRPr dirty="0" lang="ru-RU"/>
          </a:p>
        </p:txBody>
      </p:sp>
      <p:sp>
        <p:nvSpPr>
          <p:cNvPr id="8" name="Picture Placeholder 8"/>
          <p:cNvSpPr>
            <a:spLocks noGrp="1"/>
          </p:cNvSpPr>
          <p:nvPr>
            <p:ph hasCustomPrompt="1" idx="13" sz="quarter" type="pic"/>
          </p:nvPr>
        </p:nvSpPr>
        <p:spPr>
          <a:xfrm>
            <a:off x="6170612" y="2522538"/>
            <a:ext cx="2778125" cy="4335462"/>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1291746248"/>
      </p:ext>
    </p:extLst>
  </p:cSld>
  <p:clrMapOvr>
    <a:masterClrMapping/>
  </p:clrMapOvr>
  <p:extLst mod="1">
    <p:ext uri="{DCECCB84-F9BA-43D5-87BE-67443E8EF086}">
      <p15:sldGuideLst xmlns:p15="http://schemas.microsoft.com/office/powerpoint/2012/main" xmlns=""/>
    </p:ext>
  </p:extLst>
</p:sldLayout>
</file>

<file path=ppt/slideLayouts/slideLayout7.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2261491460"/>
      </p:ext>
    </p:extLst>
  </p:cSld>
  <p:clrMapOvr>
    <a:masterClrMapping/>
  </p:clrMapOvr>
  <p:extLst mod="1">
    <p:ext uri="{DCECCB84-F9BA-43D5-87BE-67443E8EF086}">
      <p15:sldGuideLst xmlns:p15="http://schemas.microsoft.com/office/powerpoint/2012/main" xmlns=""/>
    </p:ext>
  </p:extLst>
</p:sldLayout>
</file>

<file path=ppt/slideLayouts/slideLayout70.xml><?xml version="1.0" encoding="utf-8"?>
<p:sldLayout xmlns:p="http://schemas.openxmlformats.org/presentationml/2006/main" xmlns:a="http://schemas.openxmlformats.org/drawingml/2006/main" xmlns:r="http://schemas.openxmlformats.org/officeDocument/2006/relationships" preserve="1" showMasterSp="0" userDrawn="1">
  <p:cSld name="Team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3812" y="1614488"/>
            <a:ext cx="1800225"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2" name="Text Placeholder 10"/>
          <p:cNvSpPr>
            <a:spLocks noGrp="1"/>
          </p:cNvSpPr>
          <p:nvPr>
            <p:ph hasCustomPrompt="1" idx="14" sz="quarter" type="body"/>
          </p:nvPr>
        </p:nvSpPr>
        <p:spPr>
          <a:xfrm>
            <a:off x="4219046"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3" name="Picture Placeholder 8"/>
          <p:cNvSpPr>
            <a:spLocks noGrp="1"/>
          </p:cNvSpPr>
          <p:nvPr>
            <p:ph hasCustomPrompt="1" idx="15" sz="quarter" type="pic"/>
          </p:nvPr>
        </p:nvSpPr>
        <p:spPr>
          <a:xfrm>
            <a:off x="3243263"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4" name="Text Placeholder 10"/>
          <p:cNvSpPr>
            <a:spLocks noGrp="1"/>
          </p:cNvSpPr>
          <p:nvPr>
            <p:ph hasCustomPrompt="1" idx="16" sz="quarter" type="body"/>
          </p:nvPr>
        </p:nvSpPr>
        <p:spPr>
          <a:xfrm>
            <a:off x="7146925"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71140"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6" name="Text Placeholder 10"/>
          <p:cNvSpPr>
            <a:spLocks noGrp="1"/>
          </p:cNvSpPr>
          <p:nvPr>
            <p:ph hasCustomPrompt="1" idx="18" sz="quarter" type="body"/>
          </p:nvPr>
        </p:nvSpPr>
        <p:spPr>
          <a:xfrm>
            <a:off x="10066298" y="1614488"/>
            <a:ext cx="1800000" cy="1698055"/>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7" name="Picture Placeholder 8"/>
          <p:cNvSpPr>
            <a:spLocks noGrp="1"/>
          </p:cNvSpPr>
          <p:nvPr>
            <p:ph hasCustomPrompt="1" idx="19" sz="quarter" type="pic"/>
          </p:nvPr>
        </p:nvSpPr>
        <p:spPr>
          <a:xfrm>
            <a:off x="9090025" y="1614491"/>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3812" y="3425825"/>
            <a:ext cx="1800225"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0" name="Text Placeholder 10"/>
          <p:cNvSpPr>
            <a:spLocks noGrp="1"/>
          </p:cNvSpPr>
          <p:nvPr>
            <p:ph hasCustomPrompt="1" idx="22" sz="quarter" type="body"/>
          </p:nvPr>
        </p:nvSpPr>
        <p:spPr>
          <a:xfrm>
            <a:off x="4219046"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1" name="Picture Placeholder 8"/>
          <p:cNvSpPr>
            <a:spLocks noGrp="1"/>
          </p:cNvSpPr>
          <p:nvPr>
            <p:ph hasCustomPrompt="1" idx="23" sz="quarter" type="pic"/>
          </p:nvPr>
        </p:nvSpPr>
        <p:spPr>
          <a:xfrm>
            <a:off x="3243263"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2" name="Text Placeholder 10"/>
          <p:cNvSpPr>
            <a:spLocks noGrp="1"/>
          </p:cNvSpPr>
          <p:nvPr>
            <p:ph hasCustomPrompt="1" idx="24" sz="quarter" type="body"/>
          </p:nvPr>
        </p:nvSpPr>
        <p:spPr>
          <a:xfrm>
            <a:off x="7146925"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71140"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4" name="Text Placeholder 10"/>
          <p:cNvSpPr>
            <a:spLocks noGrp="1"/>
          </p:cNvSpPr>
          <p:nvPr>
            <p:ph hasCustomPrompt="1" idx="26" sz="quarter" type="body"/>
          </p:nvPr>
        </p:nvSpPr>
        <p:spPr>
          <a:xfrm>
            <a:off x="10066298" y="3425825"/>
            <a:ext cx="18000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5" name="Picture Placeholder 8"/>
          <p:cNvSpPr>
            <a:spLocks noGrp="1"/>
          </p:cNvSpPr>
          <p:nvPr>
            <p:ph hasCustomPrompt="1" idx="27" sz="quarter" type="pic"/>
          </p:nvPr>
        </p:nvSpPr>
        <p:spPr>
          <a:xfrm>
            <a:off x="9090025" y="3425828"/>
            <a:ext cx="828000"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21525" y="1614491"/>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9763" y="3425828"/>
            <a:ext cx="828000"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2535974140"/>
      </p:ext>
    </p:extLst>
  </p:cSld>
  <p:clrMapOvr>
    <a:masterClrMapping/>
  </p:clrMapOvr>
  <p:extLst mod="1">
    <p:ext uri="{DCECCB84-F9BA-43D5-87BE-67443E8EF086}">
      <p15:sldGuideLst xmlns:p15="http://schemas.microsoft.com/office/powerpoint/2012/main" xmlns=""/>
    </p:ext>
  </p:extLst>
</p:sldLayout>
</file>

<file path=ppt/slideLayouts/slideLayout71.xml><?xml version="1.0" encoding="utf-8"?>
<p:sldLayout xmlns:p="http://schemas.openxmlformats.org/presentationml/2006/main" xmlns:a="http://schemas.openxmlformats.org/drawingml/2006/main" xmlns:r="http://schemas.openxmlformats.org/officeDocument/2006/relationships" preserve="1" showMasterSp="0" userDrawn="1">
  <p:cSld name="Team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3" cy="704850"/>
          </a:xfrm>
        </p:spPr>
        <p:txBody>
          <a:bodyPr/>
          <a:lstStyle>
            <a:lvl1pPr>
              <a:defRPr sz="1800">
                <a:solidFill>
                  <a:schemeClr val="accent1"/>
                </a:solidFill>
              </a:defRPr>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1297515" y="1614488"/>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4" name="Text Placeholder 10"/>
          <p:cNvSpPr>
            <a:spLocks noGrp="1"/>
          </p:cNvSpPr>
          <p:nvPr>
            <p:ph hasCustomPrompt="1" idx="16" sz="quarter" type="body"/>
          </p:nvPr>
        </p:nvSpPr>
        <p:spPr>
          <a:xfrm>
            <a:off x="7146925" y="1614488"/>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15" name="Picture Placeholder 8"/>
          <p:cNvSpPr>
            <a:spLocks noGrp="1"/>
          </p:cNvSpPr>
          <p:nvPr>
            <p:ph hasCustomPrompt="1" idx="17" sz="quarter" type="pic"/>
          </p:nvPr>
        </p:nvSpPr>
        <p:spPr>
          <a:xfrm>
            <a:off x="6167438" y="1614491"/>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18" name="Text Placeholder 10"/>
          <p:cNvSpPr>
            <a:spLocks noGrp="1"/>
          </p:cNvSpPr>
          <p:nvPr>
            <p:ph hasCustomPrompt="1" idx="20" sz="quarter" type="body"/>
          </p:nvPr>
        </p:nvSpPr>
        <p:spPr>
          <a:xfrm>
            <a:off x="1297515" y="3429792"/>
            <a:ext cx="4725459"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2" name="Text Placeholder 10"/>
          <p:cNvSpPr>
            <a:spLocks noGrp="1"/>
          </p:cNvSpPr>
          <p:nvPr>
            <p:ph hasCustomPrompt="1" idx="24" sz="quarter" type="body"/>
          </p:nvPr>
        </p:nvSpPr>
        <p:spPr>
          <a:xfrm>
            <a:off x="7146925" y="3429792"/>
            <a:ext cx="4726800" cy="1699200"/>
          </a:xfrm>
          <a:prstGeom prst="rect">
            <a:avLst/>
          </a:prstGeom>
        </p:spPr>
        <p:txBody>
          <a:bodyPr bIns="0" lIns="0" rIns="0" tIns="0"/>
          <a:lstStyle>
            <a:lvl1pPr indent="0" marL="0">
              <a:buNone/>
              <a:defRPr b="0" dirty="0" kern="1200" lang="en-US" sz="1200">
                <a:solidFill>
                  <a:schemeClr val="tx1"/>
                </a:solidFill>
                <a:latin typeface="+mn-lt"/>
                <a:ea typeface="+mn-ea"/>
                <a:cs typeface="+mn-cs"/>
              </a:defRPr>
            </a:lvl1pPr>
          </a:lstStyle>
          <a:p>
            <a:pPr algn="l" defTabSz="583170" eaLnBrk="1" hangingPunct="1" indent="-145792" latinLnBrk="0" lvl="0" marL="145792" rtl="0">
              <a:lnSpc>
                <a:spcPct val="100000"/>
              </a:lnSpc>
              <a:spcBef>
                <a:spcPts val="0"/>
              </a:spcBef>
              <a:buFont charset="0" panose="020B0604020202020204" pitchFamily="34" typeface="Arial"/>
              <a:buNone/>
            </a:pPr>
            <a:r>
              <a:rPr dirty="0" lang="en-US"/>
              <a:t>Click to insert text</a:t>
            </a:r>
          </a:p>
        </p:txBody>
      </p:sp>
      <p:sp>
        <p:nvSpPr>
          <p:cNvPr id="23" name="Picture Placeholder 8"/>
          <p:cNvSpPr>
            <a:spLocks noGrp="1"/>
          </p:cNvSpPr>
          <p:nvPr>
            <p:ph hasCustomPrompt="1" idx="25" sz="quarter" type="pic"/>
          </p:nvPr>
        </p:nvSpPr>
        <p:spPr>
          <a:xfrm>
            <a:off x="6167438" y="3429795"/>
            <a:ext cx="828675" cy="908048"/>
          </a:xfrm>
          <a:prstGeom prst="rect">
            <a:avLst/>
          </a:prstGeom>
        </p:spPr>
        <p:txBody>
          <a:bodyPr anchor="ctr" bIns="0" lIns="0" rIns="0" tIns="0"/>
          <a:lstStyle>
            <a:lvl1pPr algn="ctr" defTabSz="583170" eaLnBrk="1" fontAlgn="auto" hangingPunct="1" indent="-145792" latinLnBrk="0" marL="145792"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45792" latinLnBrk="0" lvl="0" marL="145792" marR="0" rtl="0">
              <a:lnSpc>
                <a:spcPct val="90000"/>
              </a:lnSpc>
              <a:spcBef>
                <a:spcPts val="638"/>
              </a:spcBef>
              <a:spcAft>
                <a:spcPts val="0"/>
              </a:spcAft>
              <a:buClrTx/>
              <a:buSzTx/>
              <a:buFont charset="0" panose="020B0604020202020204" pitchFamily="34" typeface="Arial"/>
              <a:buNone/>
              <a:tabLst/>
              <a:defRPr/>
            </a:pPr>
            <a:r>
              <a:rPr dirty="0" lang="en-US"/>
              <a:t>Picture</a:t>
            </a:r>
          </a:p>
        </p:txBody>
      </p:sp>
      <p:sp>
        <p:nvSpPr>
          <p:cNvPr id="26" name="Picture Placeholder 8"/>
          <p:cNvSpPr>
            <a:spLocks noGrp="1"/>
          </p:cNvSpPr>
          <p:nvPr>
            <p:ph hasCustomPrompt="1" idx="28" sz="quarter" type="pic"/>
          </p:nvPr>
        </p:nvSpPr>
        <p:spPr>
          <a:xfrm>
            <a:off x="317500" y="1614491"/>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dirty="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
        <p:nvSpPr>
          <p:cNvPr id="27" name="Picture Placeholder 8"/>
          <p:cNvSpPr>
            <a:spLocks noGrp="1"/>
          </p:cNvSpPr>
          <p:nvPr>
            <p:ph hasCustomPrompt="1" idx="29" sz="quarter" type="pic"/>
          </p:nvPr>
        </p:nvSpPr>
        <p:spPr>
          <a:xfrm>
            <a:off x="317500" y="3429795"/>
            <a:ext cx="828675" cy="908048"/>
          </a:xfrm>
          <a:prstGeom prst="rect">
            <a:avLst/>
          </a:prstGeom>
        </p:spPr>
        <p:txBody>
          <a:bodyPr anchor="ctr" bIns="0" lIns="0" rIns="0" tIns="0"/>
          <a:lstStyle>
            <a:lvl1pPr algn="ctr" defTabSz="583170" eaLnBrk="1" fontAlgn="auto" hangingPunct="1" indent="0" latinLnBrk="0" marL="0" marR="0" rtl="0">
              <a:lnSpc>
                <a:spcPct val="90000"/>
              </a:lnSpc>
              <a:spcBef>
                <a:spcPts val="638"/>
              </a:spcBef>
              <a:spcAft>
                <a:spcPts val="0"/>
              </a:spcAft>
              <a:buClrTx/>
              <a:buSzTx/>
              <a:buFont charset="0" panose="020B0604020202020204" pitchFamily="34" typeface="Arial"/>
              <a:buNone/>
              <a:tabLst/>
              <a:defRPr b="0" lang="en-US" sz="1200">
                <a:solidFill>
                  <a:schemeClr val="tx1"/>
                </a:solidFill>
              </a:defRPr>
            </a:lvl1pPr>
          </a:lstStyle>
          <a:p>
            <a:pPr algn="ctr" defTabSz="583170" eaLnBrk="1" fontAlgn="auto" hangingPunct="1" indent="-171450" latinLnBrk="0" lvl="0" marL="171450" marR="0" rtl="0">
              <a:lnSpc>
                <a:spcPct val="90000"/>
              </a:lnSpc>
              <a:spcBef>
                <a:spcPts val="638"/>
              </a:spcBef>
              <a:spcAft>
                <a:spcPts val="0"/>
              </a:spcAft>
              <a:buClrTx/>
              <a:buSzTx/>
              <a:tabLst/>
              <a:defRPr/>
            </a:pPr>
            <a:r>
              <a:rPr dirty="0" lang="en-US"/>
              <a:t>Picture</a:t>
            </a:r>
          </a:p>
        </p:txBody>
      </p:sp>
    </p:spTree>
    <p:extLst>
      <p:ext uri="{BB962C8B-B14F-4D97-AF65-F5344CB8AC3E}">
        <p14:creationId xmlns:p14="http://schemas.microsoft.com/office/powerpoint/2010/main" val="538522150"/>
      </p:ext>
    </p:extLst>
  </p:cSld>
  <p:clrMapOvr>
    <a:masterClrMapping/>
  </p:clrMapOvr>
  <p:extLst mod="1">
    <p:ext uri="{DCECCB84-F9BA-43D5-87BE-67443E8EF086}">
      <p15:sldGuideLst xmlns:p15="http://schemas.microsoft.com/office/powerpoint/2012/main" xmlns=""/>
    </p:ext>
  </p:extLst>
</p:sldLayout>
</file>

<file path=ppt/slideLayouts/slideLayout8.xml><?xml version="1.0" encoding="utf-8"?>
<p:sldLayout xmlns:p="http://schemas.openxmlformats.org/presentationml/2006/main" xmlns:a="http://schemas.openxmlformats.org/drawingml/2006/main" xmlns:r="http://schemas.openxmlformats.org/officeDocument/2006/relationships" preserve="1" showMasterSp="0" userDrawn="1">
  <p:cSld name="1_Text + picture slide 1">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83863"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500" y="1614488"/>
            <a:ext cx="3752850" cy="4537075"/>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
        <p:nvSpPr>
          <p:cNvPr id="15" name="Picture Placeholder 8"/>
          <p:cNvSpPr>
            <a:spLocks noGrp="1"/>
          </p:cNvSpPr>
          <p:nvPr>
            <p:ph hasCustomPrompt="1" idx="13" sz="quarter" type="pic"/>
          </p:nvPr>
        </p:nvSpPr>
        <p:spPr>
          <a:xfrm>
            <a:off x="4217989" y="1614488"/>
            <a:ext cx="7974012" cy="4537075"/>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Tree>
    <p:extLst>
      <p:ext uri="{BB962C8B-B14F-4D97-AF65-F5344CB8AC3E}">
        <p14:creationId xmlns:p14="http://schemas.microsoft.com/office/powerpoint/2010/main" val="421147163"/>
      </p:ext>
    </p:extLst>
  </p:cSld>
  <p:clrMapOvr>
    <a:masterClrMapping/>
  </p:clrMapOvr>
  <p:extLst mod="1">
    <p:ext uri="{DCECCB84-F9BA-43D5-87BE-67443E8EF086}">
      <p15:sldGuideLst xmlns:p15="http://schemas.microsoft.com/office/powerpoint/2012/main" xmlns=""/>
    </p:ext>
  </p:extLst>
</p:sldLayout>
</file>

<file path=ppt/slideLayouts/slideLayout9.xml><?xml version="1.0" encoding="utf-8"?>
<p:sldLayout xmlns:p="http://schemas.openxmlformats.org/presentationml/2006/main" xmlns:a="http://schemas.openxmlformats.org/drawingml/2006/main" xmlns:r="http://schemas.openxmlformats.org/officeDocument/2006/relationships" preserve="1" showMasterSp="0" userDrawn="1">
  <p:cSld name="Text + picture slide 2">
    <p:spTree>
      <p:nvGrpSpPr>
        <p:cNvPr id="1" name=""/>
        <p:cNvGrpSpPr/>
        <p:nvPr/>
      </p:nvGrpSpPr>
      <p:grpSpPr>
        <a:xfrm>
          <a:off x="0" y="0"/>
          <a:ext cx="0" cy="0"/>
          <a:chOff x="0" y="0"/>
          <a:chExt cx="0" cy="0"/>
        </a:xfrm>
      </p:grpSpPr>
      <p:pic>
        <p:nvPicPr>
          <p:cNvPr id="5" name="Object 4"/>
          <p:cNvPicPr>
            <a:picLocks noChangeAspect="1"/>
          </p:cNvPicPr>
          <p:nvPr/>
        </p:nvPicPr>
        <p:blipFill>
          <a:blip r:embed="rId5"/>
          <a:srcRect/>
          <a:stretch>
            <a:fillRect/>
          </a:stretch>
        </p:blipFill>
        <p:spPr bwMode="auto">
          <a:xfrm>
            <a:off x="1588" y="1588"/>
            <a:ext cx="1588" cy="1588"/>
          </a:xfrm>
          <a:prstGeom prst="rect"/>
          <a:noFill/>
        </p:spPr>
      </p:pic>
      <p:sp>
        <p:nvSpPr>
          <p:cNvPr hidden="1" id="3" name="Rectangle 2"/>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9" name="Picture Placeholder 8"/>
          <p:cNvSpPr>
            <a:spLocks noGrp="1"/>
          </p:cNvSpPr>
          <p:nvPr>
            <p:ph hasCustomPrompt="1" idx="11" sz="quarter" type="pic"/>
          </p:nvPr>
        </p:nvSpPr>
        <p:spPr>
          <a:xfrm>
            <a:off x="0" y="3425825"/>
            <a:ext cx="12192000" cy="2725738"/>
          </a:xfrm>
          <a:prstGeom prst="rect">
            <a:avLst/>
          </a:prstGeom>
        </p:spPr>
        <p:txBody>
          <a:bodyPr anchor="ctr" bIns="0" lIns="0" rIns="0" tIns="0"/>
          <a:lstStyle>
            <a:lvl1pPr algn="ctr" indent="0" marL="0">
              <a:buNone/>
              <a:defRPr b="0" dirty="0" lang="en-US" sz="1800">
                <a:solidFill>
                  <a:schemeClr val="tx1"/>
                </a:solidFill>
              </a:defRPr>
            </a:lvl1pPr>
          </a:lstStyle>
          <a:p>
            <a:pPr indent="-145792" lvl="0" marL="145792"/>
            <a:r>
              <a:rPr dirty="0" lang="en-US"/>
              <a:t>Click to insert picture</a:t>
            </a:r>
          </a:p>
        </p:txBody>
      </p:sp>
      <p:sp>
        <p:nvSpPr>
          <p:cNvPr id="4" name="Заголовок 3">
            <a:extLst>
              <a:ext uri="{FF2B5EF4-FFF2-40B4-BE49-F238E27FC236}">
                <a16:creationId xmlns:a16="http://schemas.microsoft.com/office/drawing/2014/main" xmlns="" id="{898F256F-6194-490C-839E-F1645E028C11}"/>
              </a:ext>
            </a:extLst>
          </p:cNvPr>
          <p:cNvSpPr>
            <a:spLocks noGrp="1"/>
          </p:cNvSpPr>
          <p:nvPr>
            <p:ph hasCustomPrompt="1" type="title"/>
          </p:nvPr>
        </p:nvSpPr>
        <p:spPr>
          <a:xfrm>
            <a:off x="317499" y="0"/>
            <a:ext cx="10577594" cy="704850"/>
          </a:xfrm>
        </p:spPr>
        <p:txBody>
          <a:bodyPr/>
          <a:lstStyle>
            <a:lvl1pPr>
              <a:defRPr sz="1800"/>
            </a:lvl1pPr>
          </a:lstStyle>
          <a:p>
            <a:r>
              <a:rPr dirty="0" lang="en-US"/>
              <a:t>Click to add title</a:t>
            </a:r>
            <a:endParaRPr dirty="0" lang="ru-RU"/>
          </a:p>
        </p:txBody>
      </p:sp>
      <p:sp>
        <p:nvSpPr>
          <p:cNvPr id="11" name="Text Placeholder 10"/>
          <p:cNvSpPr>
            <a:spLocks noGrp="1"/>
          </p:cNvSpPr>
          <p:nvPr>
            <p:ph hasCustomPrompt="1" idx="12" sz="quarter" type="body"/>
          </p:nvPr>
        </p:nvSpPr>
        <p:spPr>
          <a:xfrm>
            <a:off x="317499" y="1614488"/>
            <a:ext cx="11560173" cy="1666936"/>
          </a:xfrm>
          <a:prstGeom prst="rect">
            <a:avLst/>
          </a:prstGeom>
        </p:spPr>
        <p:txBody>
          <a:bodyPr bIns="0" lIns="0" rIns="0" tIns="0"/>
          <a:lstStyle>
            <a:lvl1pPr indent="0" marL="0">
              <a:spcAft>
                <a:spcPts val="300"/>
              </a:spcAft>
              <a:buNone/>
              <a:defRPr b="0" dirty="0" lang="en-US" sz="1600">
                <a:solidFill>
                  <a:schemeClr val="tx1"/>
                </a:solidFill>
              </a:defRPr>
            </a:lvl1pPr>
          </a:lstStyle>
          <a:p>
            <a:pPr indent="-145792" lvl="0" marL="145792">
              <a:lnSpc>
                <a:spcPct val="100000"/>
              </a:lnSpc>
              <a:spcBef>
                <a:spcPts val="0"/>
              </a:spcBef>
            </a:pPr>
            <a:r>
              <a:rPr dirty="0" lang="en-US"/>
              <a:t>Click to insert text</a:t>
            </a:r>
          </a:p>
        </p:txBody>
      </p:sp>
    </p:spTree>
    <p:extLst>
      <p:ext uri="{BB962C8B-B14F-4D97-AF65-F5344CB8AC3E}">
        <p14:creationId xmlns:p14="http://schemas.microsoft.com/office/powerpoint/2010/main" val="785265926"/>
      </p:ext>
    </p:extLst>
  </p:cSld>
  <p:clrMapOvr>
    <a:masterClrMapping/>
  </p:clrMapOvr>
  <p:extLst mod="1">
    <p:ext uri="{DCECCB84-F9BA-43D5-87BE-67443E8EF086}">
      <p15:sldGuideLst xmlns:p15="http://schemas.microsoft.com/office/powerpoint/2012/main" xmlns=""/>
    </p:ext>
  </p:extLst>
</p:sldLayout>
</file>

<file path=ppt/slideMasters/_rels/slideMaster1.xml.rels><?xml version="1.0" encoding="UTF-8" standalone="yes" ?><Relationships xmlns="http://schemas.openxmlformats.org/package/2006/relationships"><Relationship Id="rId8" Target="../slideLayouts/slideLayout8.xml" Type="http://schemas.openxmlformats.org/officeDocument/2006/relationships/slideLayout"/><Relationship Id="rId13" Target="../slideLayouts/slideLayout13.xml" Type="http://schemas.openxmlformats.org/officeDocument/2006/relationships/slideLayout"/><Relationship Id="rId18" Target="../tags/tag3.xml" Type="http://schemas.openxmlformats.org/officeDocument/2006/relationships/tags"/><Relationship Id="rId3" Target="../slideLayouts/slideLayout3.xml" Type="http://schemas.openxmlformats.org/officeDocument/2006/relationships/slideLayout"/><Relationship Id="rId21" Target="../media/image2.png" Type="http://schemas.openxmlformats.org/officeDocument/2006/relationships/image"/><Relationship Id="rId7" Target="../slideLayouts/slideLayout7.xml" Type="http://schemas.openxmlformats.org/officeDocument/2006/relationships/slideLayout"/><Relationship Id="rId12" Target="../slideLayouts/slideLayout12.xml" Type="http://schemas.openxmlformats.org/officeDocument/2006/relationships/slideLayout"/><Relationship Id="rId17" Target="../tags/tag2.xml" Type="http://schemas.openxmlformats.org/officeDocument/2006/relationships/tags"/><Relationship Id="rId2" Target="../slideLayouts/slideLayout2.xml" Type="http://schemas.openxmlformats.org/officeDocument/2006/relationships/slideLayout"/><Relationship Id="rId20" Target="../media/image1.emf" Type="http://schemas.openxmlformats.org/officeDocument/2006/relationships/image"/><Relationship Id="rId1" Target="../slideLayouts/slideLayout1.xml" Type="http://schemas.openxmlformats.org/officeDocument/2006/relationships/slideLayout"/><Relationship Id="rId6" Target="../slideLayouts/slideLayout6.xml" Type="http://schemas.openxmlformats.org/officeDocument/2006/relationships/slideLayout"/><Relationship Id="rId11" Target="../slideLayouts/slideLayout11.xml" Type="http://schemas.openxmlformats.org/officeDocument/2006/relationships/slideLayout"/><Relationship Id="rId5" Target="../slideLayouts/slideLayout5.xml" Type="http://schemas.openxmlformats.org/officeDocument/2006/relationships/slideLayout"/><Relationship Id="rId15" Target="../theme/theme1.xml" Type="http://schemas.openxmlformats.org/officeDocument/2006/relationships/theme"/><Relationship Id="rId10" Target="../slideLayouts/slideLayout10.xml" Type="http://schemas.openxmlformats.org/officeDocument/2006/relationships/slideLayout"/><Relationship Id="rId19" Target="../media/image1.emf" Type="http://schemas.openxmlformats.org/officeDocument/2006/relationships/image"/><Relationship Id="rId4" Target="../slideLayouts/slideLayout4.xml" Type="http://schemas.openxmlformats.org/officeDocument/2006/relationships/slideLayout"/><Relationship Id="rId9" Target="../slideLayouts/slideLayout9.xml" Type="http://schemas.openxmlformats.org/officeDocument/2006/relationships/slideLayout"/><Relationship Id="rId14" Target="../slideLayouts/slideLayout14.xml" Type="http://schemas.openxmlformats.org/officeDocument/2006/relationships/slideLayout"/></Relationships>
</file>

<file path=ppt/slideMasters/_rels/slideMaster2.xml.rels><?xml version="1.0" encoding="UTF-8" standalone="yes" ?><Relationships xmlns="http://schemas.openxmlformats.org/package/2006/relationships"><Relationship Id="rId8" Target="../slideLayouts/slideLayout22.xml" Type="http://schemas.openxmlformats.org/officeDocument/2006/relationships/slideLayout"/><Relationship Id="rId13" Target="../slideLayouts/slideLayout27.xml" Type="http://schemas.openxmlformats.org/officeDocument/2006/relationships/slideLayout"/><Relationship Id="rId18" Target="../tags/tag31.xml" Type="http://schemas.openxmlformats.org/officeDocument/2006/relationships/tags"/><Relationship Id="rId3" Target="../slideLayouts/slideLayout17.xml" Type="http://schemas.openxmlformats.org/officeDocument/2006/relationships/slideLayout"/><Relationship Id="rId21" Target="../media/image2.png" Type="http://schemas.openxmlformats.org/officeDocument/2006/relationships/image"/><Relationship Id="rId7" Target="../slideLayouts/slideLayout21.xml" Type="http://schemas.openxmlformats.org/officeDocument/2006/relationships/slideLayout"/><Relationship Id="rId12" Target="../slideLayouts/slideLayout26.xml" Type="http://schemas.openxmlformats.org/officeDocument/2006/relationships/slideLayout"/><Relationship Id="rId17" Target="../tags/tag30.xml" Type="http://schemas.openxmlformats.org/officeDocument/2006/relationships/tags"/><Relationship Id="rId2" Target="../slideLayouts/slideLayout16.xml" Type="http://schemas.openxmlformats.org/officeDocument/2006/relationships/slideLayout"/><Relationship Id="rId20" Target="../media/image1.emf" Type="http://schemas.openxmlformats.org/officeDocument/2006/relationships/image"/><Relationship Id="rId1" Target="../slideLayouts/slideLayout15.xml" Type="http://schemas.openxmlformats.org/officeDocument/2006/relationships/slideLayout"/><Relationship Id="rId6" Target="../slideLayouts/slideLayout20.xml" Type="http://schemas.openxmlformats.org/officeDocument/2006/relationships/slideLayout"/><Relationship Id="rId11" Target="../slideLayouts/slideLayout25.xml" Type="http://schemas.openxmlformats.org/officeDocument/2006/relationships/slideLayout"/><Relationship Id="rId5" Target="../slideLayouts/slideLayout19.xml" Type="http://schemas.openxmlformats.org/officeDocument/2006/relationships/slideLayout"/><Relationship Id="rId15" Target="../theme/theme2.xml" Type="http://schemas.openxmlformats.org/officeDocument/2006/relationships/theme"/><Relationship Id="rId10" Target="../slideLayouts/slideLayout24.xml" Type="http://schemas.openxmlformats.org/officeDocument/2006/relationships/slideLayout"/><Relationship Id="rId19" Target="../media/image1.emf" Type="http://schemas.openxmlformats.org/officeDocument/2006/relationships/image"/><Relationship Id="rId4" Target="../slideLayouts/slideLayout18.xml" Type="http://schemas.openxmlformats.org/officeDocument/2006/relationships/slideLayout"/><Relationship Id="rId9" Target="../slideLayouts/slideLayout23.xml" Type="http://schemas.openxmlformats.org/officeDocument/2006/relationships/slideLayout"/><Relationship Id="rId14" Target="../slideLayouts/slideLayout28.xml" Type="http://schemas.openxmlformats.org/officeDocument/2006/relationships/slideLayout"/></Relationships>
</file>

<file path=ppt/slideMasters/_rels/slideMaster3.xml.rels><?xml version="1.0" encoding="UTF-8" standalone="yes" ?><Relationships xmlns="http://schemas.openxmlformats.org/package/2006/relationships"><Relationship Id="rId8" Target="../slideLayouts/slideLayout36.xml" Type="http://schemas.openxmlformats.org/officeDocument/2006/relationships/slideLayout"/><Relationship Id="rId13" Target="../slideLayouts/slideLayout41.xml" Type="http://schemas.openxmlformats.org/officeDocument/2006/relationships/slideLayout"/><Relationship Id="rId18" Target="../tags/tag59.xml" Type="http://schemas.openxmlformats.org/officeDocument/2006/relationships/tags"/><Relationship Id="rId3" Target="../slideLayouts/slideLayout31.xml" Type="http://schemas.openxmlformats.org/officeDocument/2006/relationships/slideLayout"/><Relationship Id="rId21" Target="../media/image2.png" Type="http://schemas.openxmlformats.org/officeDocument/2006/relationships/image"/><Relationship Id="rId7" Target="../slideLayouts/slideLayout35.xml" Type="http://schemas.openxmlformats.org/officeDocument/2006/relationships/slideLayout"/><Relationship Id="rId12" Target="../slideLayouts/slideLayout40.xml" Type="http://schemas.openxmlformats.org/officeDocument/2006/relationships/slideLayout"/><Relationship Id="rId17" Target="../tags/tag58.xml" Type="http://schemas.openxmlformats.org/officeDocument/2006/relationships/tags"/><Relationship Id="rId2" Target="../slideLayouts/slideLayout30.xml" Type="http://schemas.openxmlformats.org/officeDocument/2006/relationships/slideLayout"/><Relationship Id="rId20" Target="../media/image1.emf" Type="http://schemas.openxmlformats.org/officeDocument/2006/relationships/image"/><Relationship Id="rId1" Target="../slideLayouts/slideLayout29.xml" Type="http://schemas.openxmlformats.org/officeDocument/2006/relationships/slideLayout"/><Relationship Id="rId6" Target="../slideLayouts/slideLayout34.xml" Type="http://schemas.openxmlformats.org/officeDocument/2006/relationships/slideLayout"/><Relationship Id="rId11" Target="../slideLayouts/slideLayout39.xml" Type="http://schemas.openxmlformats.org/officeDocument/2006/relationships/slideLayout"/><Relationship Id="rId5" Target="../slideLayouts/slideLayout33.xml" Type="http://schemas.openxmlformats.org/officeDocument/2006/relationships/slideLayout"/><Relationship Id="rId15" Target="../theme/theme3.xml" Type="http://schemas.openxmlformats.org/officeDocument/2006/relationships/theme"/><Relationship Id="rId10" Target="../slideLayouts/slideLayout38.xml" Type="http://schemas.openxmlformats.org/officeDocument/2006/relationships/slideLayout"/><Relationship Id="rId19" Target="../media/image1.emf" Type="http://schemas.openxmlformats.org/officeDocument/2006/relationships/image"/><Relationship Id="rId4" Target="../slideLayouts/slideLayout32.xml" Type="http://schemas.openxmlformats.org/officeDocument/2006/relationships/slideLayout"/><Relationship Id="rId9" Target="../slideLayouts/slideLayout37.xml" Type="http://schemas.openxmlformats.org/officeDocument/2006/relationships/slideLayout"/><Relationship Id="rId14" Target="../slideLayouts/slideLayout42.xml" Type="http://schemas.openxmlformats.org/officeDocument/2006/relationships/slideLayout"/></Relationships>
</file>

<file path=ppt/slideMasters/_rels/slideMaster4.xml.rels><?xml version="1.0" encoding="UTF-8" standalone="yes" ?><Relationships xmlns="http://schemas.openxmlformats.org/package/2006/relationships"><Relationship Id="rId8" Target="../slideLayouts/slideLayout50.xml" Type="http://schemas.openxmlformats.org/officeDocument/2006/relationships/slideLayout"/><Relationship Id="rId13" Target="../slideLayouts/slideLayout55.xml" Type="http://schemas.openxmlformats.org/officeDocument/2006/relationships/slideLayout"/><Relationship Id="rId18" Target="../tags/tag86.xml" Type="http://schemas.openxmlformats.org/officeDocument/2006/relationships/tags"/><Relationship Id="rId3" Target="../slideLayouts/slideLayout45.xml" Type="http://schemas.openxmlformats.org/officeDocument/2006/relationships/slideLayout"/><Relationship Id="rId21" Target="../media/image1.emf" Type="http://schemas.openxmlformats.org/officeDocument/2006/relationships/image"/><Relationship Id="rId7" Target="../slideLayouts/slideLayout49.xml" Type="http://schemas.openxmlformats.org/officeDocument/2006/relationships/slideLayout"/><Relationship Id="rId12" Target="../slideLayouts/slideLayout54.xml" Type="http://schemas.openxmlformats.org/officeDocument/2006/relationships/slideLayout"/><Relationship Id="rId2" Target="../slideLayouts/slideLayout44.xml" Type="http://schemas.openxmlformats.org/officeDocument/2006/relationships/slideLayout"/><Relationship Id="rId16" Target="../theme/theme4.xml" Type="http://schemas.openxmlformats.org/officeDocument/2006/relationships/theme"/><Relationship Id="rId20" Target="../media/image1.emf" Type="http://schemas.openxmlformats.org/officeDocument/2006/relationships/image"/><Relationship Id="rId1" Target="../slideLayouts/slideLayout43.xml" Type="http://schemas.openxmlformats.org/officeDocument/2006/relationships/slideLayout"/><Relationship Id="rId6" Target="../slideLayouts/slideLayout48.xml" Type="http://schemas.openxmlformats.org/officeDocument/2006/relationships/slideLayout"/><Relationship Id="rId11" Target="../slideLayouts/slideLayout53.xml" Type="http://schemas.openxmlformats.org/officeDocument/2006/relationships/slideLayout"/><Relationship Id="rId5" Target="../slideLayouts/slideLayout47.xml" Type="http://schemas.openxmlformats.org/officeDocument/2006/relationships/slideLayout"/><Relationship Id="rId15" Target="../slideLayouts/slideLayout57.xml" Type="http://schemas.openxmlformats.org/officeDocument/2006/relationships/slideLayout"/><Relationship Id="rId10" Target="../slideLayouts/slideLayout52.xml" Type="http://schemas.openxmlformats.org/officeDocument/2006/relationships/slideLayout"/><Relationship Id="rId19" Target="../tags/tag87.xml" Type="http://schemas.openxmlformats.org/officeDocument/2006/relationships/tags"/><Relationship Id="rId4" Target="../slideLayouts/slideLayout46.xml" Type="http://schemas.openxmlformats.org/officeDocument/2006/relationships/slideLayout"/><Relationship Id="rId9" Target="../slideLayouts/slideLayout51.xml" Type="http://schemas.openxmlformats.org/officeDocument/2006/relationships/slideLayout"/><Relationship Id="rId14" Target="../slideLayouts/slideLayout56.xml" Type="http://schemas.openxmlformats.org/officeDocument/2006/relationships/slideLayout"/><Relationship Id="rId22" Target="../media/image2.png" Type="http://schemas.openxmlformats.org/officeDocument/2006/relationships/image"/></Relationships>
</file>

<file path=ppt/slideMasters/_rels/slideMaster5.xml.rels><?xml version="1.0" encoding="UTF-8" standalone="yes" ?><Relationships xmlns="http://schemas.openxmlformats.org/package/2006/relationships"><Relationship Id="rId8" Target="../slideLayouts/slideLayout65.xml" Type="http://schemas.openxmlformats.org/officeDocument/2006/relationships/slideLayout"/><Relationship Id="rId13" Target="../slideLayouts/slideLayout70.xml" Type="http://schemas.openxmlformats.org/officeDocument/2006/relationships/slideLayout"/><Relationship Id="rId18" Target="../tags/tag115.xml" Type="http://schemas.openxmlformats.org/officeDocument/2006/relationships/tags"/><Relationship Id="rId3" Target="../slideLayouts/slideLayout60.xml" Type="http://schemas.openxmlformats.org/officeDocument/2006/relationships/slideLayout"/><Relationship Id="rId21" Target="../media/image2.png" Type="http://schemas.openxmlformats.org/officeDocument/2006/relationships/image"/><Relationship Id="rId7" Target="../slideLayouts/slideLayout64.xml" Type="http://schemas.openxmlformats.org/officeDocument/2006/relationships/slideLayout"/><Relationship Id="rId12" Target="../slideLayouts/slideLayout69.xml" Type="http://schemas.openxmlformats.org/officeDocument/2006/relationships/slideLayout"/><Relationship Id="rId17" Target="../tags/tag114.xml" Type="http://schemas.openxmlformats.org/officeDocument/2006/relationships/tags"/><Relationship Id="rId2" Target="../slideLayouts/slideLayout59.xml" Type="http://schemas.openxmlformats.org/officeDocument/2006/relationships/slideLayout"/><Relationship Id="rId20" Target="../media/image1.emf" Type="http://schemas.openxmlformats.org/officeDocument/2006/relationships/image"/><Relationship Id="rId1" Target="../slideLayouts/slideLayout58.xml" Type="http://schemas.openxmlformats.org/officeDocument/2006/relationships/slideLayout"/><Relationship Id="rId6" Target="../slideLayouts/slideLayout63.xml" Type="http://schemas.openxmlformats.org/officeDocument/2006/relationships/slideLayout"/><Relationship Id="rId11" Target="../slideLayouts/slideLayout68.xml" Type="http://schemas.openxmlformats.org/officeDocument/2006/relationships/slideLayout"/><Relationship Id="rId5" Target="../slideLayouts/slideLayout62.xml" Type="http://schemas.openxmlformats.org/officeDocument/2006/relationships/slideLayout"/><Relationship Id="rId15" Target="../theme/theme5.xml" Type="http://schemas.openxmlformats.org/officeDocument/2006/relationships/theme"/><Relationship Id="rId10" Target="../slideLayouts/slideLayout67.xml" Type="http://schemas.openxmlformats.org/officeDocument/2006/relationships/slideLayout"/><Relationship Id="rId19" Target="../media/image1.emf" Type="http://schemas.openxmlformats.org/officeDocument/2006/relationships/image"/><Relationship Id="rId4" Target="../slideLayouts/slideLayout61.xml" Type="http://schemas.openxmlformats.org/officeDocument/2006/relationships/slideLayout"/><Relationship Id="rId9" Target="../slideLayouts/slideLayout66.xml" Type="http://schemas.openxmlformats.org/officeDocument/2006/relationships/slideLayout"/><Relationship Id="rId14" Target="../slideLayouts/slideLayout71.xml" Type="http://schemas.openxmlformats.org/officeDocument/2006/relationships/slideLayout"/></Relationships>
</file>

<file path=ppt/slideMasters/slideMaster1.xml><?xml version="1.0" encoding="utf-8"?>
<p:sldMaster xmlns:p="http://schemas.openxmlformats.org/presentationml/2006/main" xmlns:a="http://schemas.openxmlformats.org/drawingml/2006/main" xmlns:r="http://schemas.openxmlformats.org/officeDocument/2006/relationships" preserve="1">
  <p:cSld>
    <p:bg>
      <p:bgRef idx="1001">
        <a:schemeClr val="bg1"/>
      </p:bgRef>
    </p:bg>
    <p:spTree>
      <p:nvGrpSpPr>
        <p:cNvPr id="1" name=""/>
        <p:cNvGrpSpPr/>
        <p:nvPr/>
      </p:nvGrpSpPr>
      <p:grpSpPr>
        <a:xfrm>
          <a:off x="0" y="0"/>
          <a:ext cx="0" cy="0"/>
          <a:chOff x="0" y="0"/>
          <a:chExt cx="0" cy="0"/>
        </a:xfrm>
      </p:grpSpPr>
      <p:pic>
        <p:nvPicPr>
          <p:cNvPr id="2" name="Object 1"/>
          <p:cNvPicPr>
            <a:picLocks noChangeAspect="1"/>
          </p:cNvPicPr>
          <p:nvPr/>
        </p:nvPicPr>
        <p:blipFill>
          <a:blip r:embed="rId19"/>
          <a:srcRect/>
          <a:stretch>
            <a:fillRect/>
          </a:stretch>
        </p:blipFill>
        <p:spPr bwMode="auto">
          <a:xfrm>
            <a:off x="1588" y="1588"/>
            <a:ext cx="1588" cy="1588"/>
          </a:xfrm>
          <a:prstGeom prst="rect"/>
          <a:noFill/>
        </p:spPr>
      </p:pic>
      <p:sp>
        <p:nvSpPr>
          <p:cNvPr hidden="1" id="4096" name="Rectangle 4095"/>
          <p:cNvSpPr/>
          <p:nvPr userDrawn="1">
            <p:custDataLst>
              <p:tags r:id="rId18"/>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eaLnBrk="1" indent="0" lvl="0" marL="0"/>
            <a:endParaRPr b="0" baseline="0" dirty="0" i="0" lang="en-US" sz="1800">
              <a:latin charset="0" panose="020B0604020202020204" pitchFamily="34" typeface="Arial"/>
              <a:ea typeface="+mj-ea"/>
              <a:cs typeface="+mj-cs"/>
              <a:sym charset="0" panose="020B0604020202020204" pitchFamily="34" typeface="Arial"/>
            </a:endParaRPr>
          </a:p>
        </p:txBody>
      </p:sp>
      <p:sp>
        <p:nvSpPr>
          <p:cNvPr id="5" name="Заголовок 4">
            <a:extLst>
              <a:ext uri="{FF2B5EF4-FFF2-40B4-BE49-F238E27FC236}">
                <a16:creationId xmlns:a16="http://schemas.microsoft.com/office/drawing/2014/main" xmlns="" id="{36E636A3-9ECF-48A3-BE22-44F7F64B0EBD}"/>
              </a:ext>
            </a:extLst>
          </p:cNvPr>
          <p:cNvSpPr>
            <a:spLocks noGrp="1"/>
          </p:cNvSpPr>
          <p:nvPr userDrawn="1">
            <p:ph type="title"/>
          </p:nvPr>
        </p:nvSpPr>
        <p:spPr>
          <a:xfrm>
            <a:off x="317499" y="1"/>
            <a:ext cx="10584209" cy="706566"/>
          </a:xfrm>
          <a:prstGeom prst="rect">
            <a:avLst/>
          </a:prstGeom>
        </p:spPr>
        <p:txBody>
          <a:bodyPr anchor="ctr" bIns="0" lIns="0" rIns="0" rtlCol="0" tIns="0" vert="horz">
            <a:noAutofit/>
          </a:bodyPr>
          <a:lstStyle/>
          <a:p>
            <a:r>
              <a:rPr dirty="0" lang="en-US"/>
              <a:t>Click to add title</a:t>
            </a:r>
            <a:endParaRPr dirty="0" lang="ru-RU"/>
          </a:p>
        </p:txBody>
      </p:sp>
      <p:pic>
        <p:nvPicPr>
          <p:cNvPr id="8" name="Picture 7"/>
          <p:cNvPicPr>
            <a:picLocks noChangeAspect="1"/>
          </p:cNvPicPr>
          <p:nvPr userDrawn="1"/>
        </p:nvPicPr>
        <p:blipFill>
          <a:blip cstate="screen" r:embed="rId21">
            <a:extLst>
              <a:ext uri="{28A0092B-C50C-407E-A947-70E740481C1C}">
                <a14:useLocalDpi xmlns:a14="http://schemas.microsoft.com/office/drawing/2010/main"/>
              </a:ext>
            </a:extLst>
          </a:blip>
          <a:stretch>
            <a:fillRect/>
          </a:stretch>
        </p:blipFill>
        <p:spPr>
          <a:xfrm>
            <a:off x="11120438" y="84287"/>
            <a:ext cx="757237" cy="537994"/>
          </a:xfrm>
          <a:prstGeom prst="rect">
            <a:avLst/>
          </a:prstGeom>
        </p:spPr>
      </p:pic>
      <p:sp>
        <p:nvSpPr>
          <p:cNvPr id="6" name="TextBox 5"/>
          <p:cNvSpPr txBox="1"/>
          <p:nvPr userDrawn="1"/>
        </p:nvSpPr>
        <p:spPr>
          <a:xfrm>
            <a:off x="11420943" y="6542300"/>
            <a:ext cx="456732" cy="226800"/>
          </a:xfrm>
          <a:prstGeom prst="rect">
            <a:avLst/>
          </a:prstGeom>
        </p:spPr>
        <p:txBody>
          <a:bodyPr anchor="ctr" bIns="0" lIns="0" rIns="0" rtlCol="0" tIns="0" vert="horz"/>
          <a:lstStyle>
            <a:defPPr>
              <a:defRPr lang="en-US"/>
            </a:defPPr>
            <a:lvl1pPr algn="r">
              <a:defRPr sz="1000">
                <a:solidFill>
                  <a:schemeClr val="accent3">
                    <a:lumMod val="60000"/>
                    <a:lumOff val="40000"/>
                  </a:schemeClr>
                </a:solidFill>
                <a:latin typeface="+mj-lt"/>
              </a:defRPr>
            </a:lvl1pPr>
          </a:lstStyle>
          <a:p>
            <a:pPr lvl="0"/>
            <a:fld id="{A629F11A-CAD2-4FD2-9793-0DC6E98D19B3}" type="slidenum">
              <a:rPr lang="ru-RU" smtClean="0" sz="1200">
                <a:solidFill>
                  <a:schemeClr val="tx1"/>
                </a:solidFill>
              </a:rPr>
              <a:pPr lvl="0"/>
              <a:t>‹#›</a:t>
            </a:fld>
            <a:endParaRPr dirty="0" lang="ru-RU" sz="1200">
              <a:solidFill>
                <a:schemeClr val="tx1"/>
              </a:solidFill>
            </a:endParaRPr>
          </a:p>
        </p:txBody>
      </p:sp>
      <p:cxnSp>
        <p:nvCxnSpPr>
          <p:cNvPr id="17" name="Прямая соединительная линия 2">
            <a:extLst>
              <a:ext uri="{FF2B5EF4-FFF2-40B4-BE49-F238E27FC236}">
                <a16:creationId xmlns:a16="http://schemas.microsoft.com/office/drawing/2014/main" xmlns="" id="{364E0CD2-B6EC-42D1-82F3-DF270FED9E67}"/>
              </a:ext>
            </a:extLst>
          </p:cNvPr>
          <p:cNvCxnSpPr>
            <a:cxnSpLocks/>
          </p:cNvCxnSpPr>
          <p:nvPr userDrawn="1"/>
        </p:nvCxnSpPr>
        <p:spPr>
          <a:xfrm>
            <a:off x="0" y="706567"/>
            <a:ext cx="1219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0043546"/>
      </p:ext>
    </p:extLst>
  </p:cSld>
  <p:clrMap accent1="accent1" accent2="accent2" accent3="accent3" accent4="accent4" accent5="accent5" accent6="accent6" bg1="lt1" bg2="lt2" folHlink="folHlink" hlink="hlink" tx1="dk1" tx2="dk2"/>
  <p:sldLayoutIdLst>
    <p:sldLayoutId id="2147483767" r:id="rId1"/>
    <p:sldLayoutId id="2147483761" r:id="rId2"/>
    <p:sldLayoutId id="2147483766" r:id="rId3"/>
    <p:sldLayoutId id="2147483696" r:id="rId4"/>
    <p:sldLayoutId id="2147483703" r:id="rId5"/>
    <p:sldLayoutId id="2147483708" r:id="rId6"/>
    <p:sldLayoutId id="2147483701" r:id="rId7"/>
    <p:sldLayoutId id="2147483742" r:id="rId8"/>
    <p:sldLayoutId id="2147483704" r:id="rId9"/>
    <p:sldLayoutId id="2147483707" r:id="rId10"/>
    <p:sldLayoutId id="2147483706" r:id="rId11"/>
    <p:sldLayoutId id="2147483716" r:id="rId12"/>
    <p:sldLayoutId id="2147483709" r:id="rId13"/>
    <p:sldLayoutId id="2147483710" r:id="rId14"/>
  </p:sldLayoutIdLst>
  <p:hf dt="0" ftr="0" hdr="0"/>
  <p:txStyles>
    <p:titleStyle>
      <a:lvl1pPr algn="l" defTabSz="583170" eaLnBrk="1" hangingPunct="1" latinLnBrk="0" rtl="0">
        <a:lnSpc>
          <a:spcPct val="100000"/>
        </a:lnSpc>
        <a:spcBef>
          <a:spcPct val="0"/>
        </a:spcBef>
        <a:buNone/>
        <a:defRPr b="0" dirty="0" kern="1200" lang="ru-RU" sz="1800">
          <a:solidFill>
            <a:schemeClr val="accent1"/>
          </a:solidFill>
          <a:latin typeface="+mj-lt"/>
          <a:ea typeface="+mj-ea"/>
          <a:cs typeface="+mj-cs"/>
        </a:defRPr>
      </a:lvl1pPr>
    </p:titleStyle>
    <p:bodyStyle>
      <a:lvl1pPr algn="l" defTabSz="583170" eaLnBrk="1" hangingPunct="1" indent="-145792" latinLnBrk="0" marL="145792" rtl="0">
        <a:lnSpc>
          <a:spcPct val="90000"/>
        </a:lnSpc>
        <a:spcBef>
          <a:spcPts val="638"/>
        </a:spcBef>
        <a:buFont charset="0" panose="020B0604020202020204" pitchFamily="34" typeface="Arial"/>
        <a:buChar char="•"/>
        <a:defRPr kern="1200" sz="1785">
          <a:solidFill>
            <a:schemeClr val="tx1"/>
          </a:solidFill>
          <a:latin typeface="+mn-lt"/>
          <a:ea typeface="+mn-ea"/>
          <a:cs typeface="+mn-cs"/>
        </a:defRPr>
      </a:lvl1pPr>
      <a:lvl2pPr algn="l" defTabSz="583170" eaLnBrk="1" hangingPunct="1" indent="-145792" latinLnBrk="0" marL="437378" rtl="0">
        <a:lnSpc>
          <a:spcPct val="90000"/>
        </a:lnSpc>
        <a:spcBef>
          <a:spcPts val="319"/>
        </a:spcBef>
        <a:buFont charset="0" panose="020B0604020202020204" pitchFamily="34" typeface="Arial"/>
        <a:buChar char="•"/>
        <a:defRPr kern="1200" sz="1531">
          <a:solidFill>
            <a:schemeClr val="tx1"/>
          </a:solidFill>
          <a:latin typeface="+mn-lt"/>
          <a:ea typeface="+mn-ea"/>
          <a:cs typeface="+mn-cs"/>
        </a:defRPr>
      </a:lvl2pPr>
      <a:lvl3pPr algn="l" defTabSz="583170" eaLnBrk="1" hangingPunct="1" indent="-145792" latinLnBrk="0" marL="728963" rtl="0">
        <a:lnSpc>
          <a:spcPct val="90000"/>
        </a:lnSpc>
        <a:spcBef>
          <a:spcPts val="319"/>
        </a:spcBef>
        <a:buFont charset="0" panose="020B0604020202020204" pitchFamily="34" typeface="Arial"/>
        <a:buChar char="•"/>
        <a:defRPr kern="1200" sz="1275">
          <a:solidFill>
            <a:schemeClr val="tx1"/>
          </a:solidFill>
          <a:latin typeface="+mn-lt"/>
          <a:ea typeface="+mn-ea"/>
          <a:cs typeface="+mn-cs"/>
        </a:defRPr>
      </a:lvl3pPr>
      <a:lvl4pPr algn="l" defTabSz="583170" eaLnBrk="1" hangingPunct="1" indent="-145792" latinLnBrk="0" marL="102054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4pPr>
      <a:lvl5pPr algn="l" defTabSz="583170" eaLnBrk="1" hangingPunct="1" indent="-145792" latinLnBrk="0" marL="131213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5pPr>
      <a:lvl6pPr algn="l" defTabSz="583170" eaLnBrk="1" hangingPunct="1" indent="-145792" latinLnBrk="0" marL="160371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6pPr>
      <a:lvl7pPr algn="l" defTabSz="583170" eaLnBrk="1" hangingPunct="1" indent="-145792" latinLnBrk="0" marL="189530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7pPr>
      <a:lvl8pPr algn="l" defTabSz="583170" eaLnBrk="1" hangingPunct="1" indent="-145792" latinLnBrk="0" marL="218688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8pPr>
      <a:lvl9pPr algn="l" defTabSz="583170" eaLnBrk="1" hangingPunct="1" indent="-145792" latinLnBrk="0" marL="2478472"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9pPr>
    </p:bodyStyle>
    <p:otherStyle>
      <a:defPPr>
        <a:defRPr lang="ru-RU"/>
      </a:defPPr>
      <a:lvl1pPr algn="l" defTabSz="583170" eaLnBrk="1" hangingPunct="1" latinLnBrk="0" marL="0" rtl="0">
        <a:defRPr kern="1200" sz="1148">
          <a:solidFill>
            <a:schemeClr val="tx1"/>
          </a:solidFill>
          <a:latin typeface="+mn-lt"/>
          <a:ea typeface="+mn-ea"/>
          <a:cs typeface="+mn-cs"/>
        </a:defRPr>
      </a:lvl1pPr>
      <a:lvl2pPr algn="l" defTabSz="583170" eaLnBrk="1" hangingPunct="1" latinLnBrk="0" marL="291585" rtl="0">
        <a:defRPr kern="1200" sz="1148">
          <a:solidFill>
            <a:schemeClr val="tx1"/>
          </a:solidFill>
          <a:latin typeface="+mn-lt"/>
          <a:ea typeface="+mn-ea"/>
          <a:cs typeface="+mn-cs"/>
        </a:defRPr>
      </a:lvl2pPr>
      <a:lvl3pPr algn="l" defTabSz="583170" eaLnBrk="1" hangingPunct="1" latinLnBrk="0" marL="583170" rtl="0">
        <a:defRPr kern="1200" sz="1148">
          <a:solidFill>
            <a:schemeClr val="tx1"/>
          </a:solidFill>
          <a:latin typeface="+mn-lt"/>
          <a:ea typeface="+mn-ea"/>
          <a:cs typeface="+mn-cs"/>
        </a:defRPr>
      </a:lvl3pPr>
      <a:lvl4pPr algn="l" defTabSz="583170" eaLnBrk="1" hangingPunct="1" latinLnBrk="0" marL="874755" rtl="0">
        <a:defRPr kern="1200" sz="1148">
          <a:solidFill>
            <a:schemeClr val="tx1"/>
          </a:solidFill>
          <a:latin typeface="+mn-lt"/>
          <a:ea typeface="+mn-ea"/>
          <a:cs typeface="+mn-cs"/>
        </a:defRPr>
      </a:lvl4pPr>
      <a:lvl5pPr algn="l" defTabSz="583170" eaLnBrk="1" hangingPunct="1" latinLnBrk="0" marL="1166340" rtl="0">
        <a:defRPr kern="1200" sz="1148">
          <a:solidFill>
            <a:schemeClr val="tx1"/>
          </a:solidFill>
          <a:latin typeface="+mn-lt"/>
          <a:ea typeface="+mn-ea"/>
          <a:cs typeface="+mn-cs"/>
        </a:defRPr>
      </a:lvl5pPr>
      <a:lvl6pPr algn="l" defTabSz="583170" eaLnBrk="1" hangingPunct="1" latinLnBrk="0" marL="1457924" rtl="0">
        <a:defRPr kern="1200" sz="1148">
          <a:solidFill>
            <a:schemeClr val="tx1"/>
          </a:solidFill>
          <a:latin typeface="+mn-lt"/>
          <a:ea typeface="+mn-ea"/>
          <a:cs typeface="+mn-cs"/>
        </a:defRPr>
      </a:lvl6pPr>
      <a:lvl7pPr algn="l" defTabSz="583170" eaLnBrk="1" hangingPunct="1" latinLnBrk="0" marL="1749510" rtl="0">
        <a:defRPr kern="1200" sz="1148">
          <a:solidFill>
            <a:schemeClr val="tx1"/>
          </a:solidFill>
          <a:latin typeface="+mn-lt"/>
          <a:ea typeface="+mn-ea"/>
          <a:cs typeface="+mn-cs"/>
        </a:defRPr>
      </a:lvl7pPr>
      <a:lvl8pPr algn="l" defTabSz="583170" eaLnBrk="1" hangingPunct="1" latinLnBrk="0" marL="2041095" rtl="0">
        <a:defRPr kern="1200" sz="1148">
          <a:solidFill>
            <a:schemeClr val="tx1"/>
          </a:solidFill>
          <a:latin typeface="+mn-lt"/>
          <a:ea typeface="+mn-ea"/>
          <a:cs typeface="+mn-cs"/>
        </a:defRPr>
      </a:lvl8pPr>
      <a:lvl9pPr algn="l" defTabSz="583170" eaLnBrk="1" hangingPunct="1" latinLnBrk="0" marL="2332680" rtl="0">
        <a:defRPr kern="1200" sz="1148">
          <a:solidFill>
            <a:schemeClr val="tx1"/>
          </a:solidFill>
          <a:latin typeface="+mn-lt"/>
          <a:ea typeface="+mn-ea"/>
          <a:cs typeface="+mn-cs"/>
        </a:defRPr>
      </a:lvl9pPr>
    </p:otherStyle>
  </p:txStyles>
  <p:extLst>
    <p:ext uri="{27BBF7A9-308A-43DC-89C8-2F10F3537804}">
      <p15:sldGuideLst xmlns:p15="http://schemas.microsoft.com/office/powerpoint/2012/main" xmlns="">
        <p15:guide id="2" pos="7478" userDrawn="1">
          <p15:clr>
            <a:srgbClr val="A4A3A4"/>
          </p15:clr>
        </p15:guide>
        <p15:guide id="4" orient="horz" pos="3875" userDrawn="1">
          <p15:clr>
            <a:srgbClr val="A4A3A4"/>
          </p15:clr>
        </p15:guide>
        <p15:guide id="8" orient="horz" pos="2732" userDrawn="1">
          <p15:clr>
            <a:srgbClr val="A4A3A4"/>
          </p15:clr>
        </p15:guide>
        <p15:guide id="10" pos="815" userDrawn="1">
          <p15:clr>
            <a:srgbClr val="A4A3A4"/>
          </p15:clr>
        </p15:guide>
        <p15:guide id="11" pos="1338" userDrawn="1">
          <p15:clr>
            <a:srgbClr val="A4A3A4"/>
          </p15:clr>
        </p15:guide>
        <p15:guide id="12" pos="723" userDrawn="1">
          <p15:clr>
            <a:srgbClr val="A4A3A4"/>
          </p15:clr>
        </p15:guide>
        <p15:guide id="13" pos="200" userDrawn="1">
          <p15:clr>
            <a:srgbClr val="A4A3A4"/>
          </p15:clr>
        </p15:guide>
        <p15:guide id="14" pos="1430" userDrawn="1">
          <p15:clr>
            <a:srgbClr val="A4A3A4"/>
          </p15:clr>
        </p15:guide>
        <p15:guide id="15" pos="1949" userDrawn="1">
          <p15:clr>
            <a:srgbClr val="A4A3A4"/>
          </p15:clr>
        </p15:guide>
        <p15:guide id="16" pos="2043" userDrawn="1">
          <p15:clr>
            <a:srgbClr val="A4A3A4"/>
          </p15:clr>
        </p15:guide>
        <p15:guide id="17" pos="2565" userDrawn="1">
          <p15:clr>
            <a:srgbClr val="A4A3A4"/>
          </p15:clr>
        </p15:guide>
        <p15:guide id="18" pos="2657" userDrawn="1">
          <p15:clr>
            <a:srgbClr val="A4A3A4"/>
          </p15:clr>
        </p15:guide>
        <p15:guide id="19" pos="3182" userDrawn="1">
          <p15:clr>
            <a:srgbClr val="A4A3A4"/>
          </p15:clr>
        </p15:guide>
        <p15:guide id="20" pos="3272" userDrawn="1">
          <p15:clr>
            <a:srgbClr val="A4A3A4"/>
          </p15:clr>
        </p15:guide>
        <p15:guide id="21" pos="3795" userDrawn="1">
          <p15:clr>
            <a:srgbClr val="A4A3A4"/>
          </p15:clr>
        </p15:guide>
        <p15:guide id="22" pos="3885" userDrawn="1">
          <p15:clr>
            <a:srgbClr val="A4A3A4"/>
          </p15:clr>
        </p15:guide>
        <p15:guide id="23" pos="4409" userDrawn="1">
          <p15:clr>
            <a:srgbClr val="A4A3A4"/>
          </p15:clr>
        </p15:guide>
        <p15:guide id="24" pos="4502" userDrawn="1">
          <p15:clr>
            <a:srgbClr val="A4A3A4"/>
          </p15:clr>
        </p15:guide>
        <p15:guide id="25" pos="5024" userDrawn="1">
          <p15:clr>
            <a:srgbClr val="A4A3A4"/>
          </p15:clr>
        </p15:guide>
        <p15:guide id="26" pos="5114" userDrawn="1">
          <p15:clr>
            <a:srgbClr val="A4A3A4"/>
          </p15:clr>
        </p15:guide>
        <p15:guide id="27" pos="5637" userDrawn="1">
          <p15:clr>
            <a:srgbClr val="A4A3A4"/>
          </p15:clr>
        </p15:guide>
        <p15:guide id="28" pos="5726" userDrawn="1">
          <p15:clr>
            <a:srgbClr val="A4A3A4"/>
          </p15:clr>
        </p15:guide>
        <p15:guide id="29" pos="6251" userDrawn="1">
          <p15:clr>
            <a:srgbClr val="A4A3A4"/>
          </p15:clr>
        </p15:guide>
        <p15:guide id="30" pos="6341" userDrawn="1">
          <p15:clr>
            <a:srgbClr val="A4A3A4"/>
          </p15:clr>
        </p15:guide>
        <p15:guide id="31" pos="6866" userDrawn="1">
          <p15:clr>
            <a:srgbClr val="A4A3A4"/>
          </p15:clr>
        </p15:guide>
        <p15:guide id="32" pos="6956" userDrawn="1">
          <p15:clr>
            <a:srgbClr val="A4A3A4"/>
          </p15:clr>
        </p15:guide>
        <p15:guide id="33" orient="horz" pos="444" userDrawn="1">
          <p15:clr>
            <a:srgbClr val="A4A3A4"/>
          </p15:clr>
        </p15:guide>
        <p15:guide id="34" orient="horz" pos="1589" userDrawn="1">
          <p15:clr>
            <a:srgbClr val="A4A3A4"/>
          </p15:clr>
        </p15:guide>
        <p15:guide id="35" orient="horz" pos="2158" userDrawn="1">
          <p15:clr>
            <a:srgbClr val="A4A3A4"/>
          </p15:clr>
        </p15:guide>
        <p15:guide id="36" orient="horz" pos="3303" userDrawn="1">
          <p15:clr>
            <a:srgbClr val="A4A3A4"/>
          </p15:clr>
        </p15:guide>
        <p15:guide id="39" orient="horz" pos="1017" userDrawn="1">
          <p15:clr>
            <a:srgbClr val="A4A3A4"/>
          </p15:clr>
        </p15:guide>
        <p15:guide id="41" orient="horz" pos="936" userDrawn="1">
          <p15:clr>
            <a:srgbClr val="A4A3A4"/>
          </p15:clr>
        </p15:guide>
        <p15:guide id="44" orient="horz" pos="977" userDrawn="1">
          <p15:clr>
            <a:srgbClr val="A4A3A4"/>
          </p15:clr>
        </p15:guide>
      </p15:sldGuideLst>
    </p:ext>
  </p:extLst>
</p:sldMaster>
</file>

<file path=ppt/slideMasters/slideMaster2.xml><?xml version="1.0" encoding="utf-8"?>
<p:sldMaster xmlns:p="http://schemas.openxmlformats.org/presentationml/2006/main" xmlns:a="http://schemas.openxmlformats.org/drawingml/2006/main" xmlns:r="http://schemas.openxmlformats.org/officeDocument/2006/relationships" preserve="1">
  <p:cSld>
    <p:bg>
      <p:bgRef idx="1001">
        <a:schemeClr val="bg1"/>
      </p:bgRef>
    </p:bg>
    <p:spTree>
      <p:nvGrpSpPr>
        <p:cNvPr id="1" name=""/>
        <p:cNvGrpSpPr/>
        <p:nvPr/>
      </p:nvGrpSpPr>
      <p:grpSpPr>
        <a:xfrm>
          <a:off x="0" y="0"/>
          <a:ext cx="0" cy="0"/>
          <a:chOff x="0" y="0"/>
          <a:chExt cx="0" cy="0"/>
        </a:xfrm>
      </p:grpSpPr>
      <p:pic>
        <p:nvPicPr>
          <p:cNvPr id="2" name="Object 1"/>
          <p:cNvPicPr>
            <a:picLocks noChangeAspect="1"/>
          </p:cNvPicPr>
          <p:nvPr/>
        </p:nvPicPr>
        <p:blipFill>
          <a:blip r:embed="rId19"/>
          <a:srcRect/>
          <a:stretch>
            <a:fillRect/>
          </a:stretch>
        </p:blipFill>
        <p:spPr bwMode="auto">
          <a:xfrm>
            <a:off x="1588" y="1588"/>
            <a:ext cx="1588" cy="1588"/>
          </a:xfrm>
          <a:prstGeom prst="rect"/>
          <a:noFill/>
        </p:spPr>
      </p:pic>
      <p:sp>
        <p:nvSpPr>
          <p:cNvPr hidden="1" id="4096" name="Rectangle 4095"/>
          <p:cNvSpPr/>
          <p:nvPr userDrawn="1">
            <p:custDataLst>
              <p:tags r:id="rId18"/>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5" name="Заголовок 4">
            <a:extLst>
              <a:ext uri="{FF2B5EF4-FFF2-40B4-BE49-F238E27FC236}">
                <a16:creationId xmlns:a16="http://schemas.microsoft.com/office/drawing/2014/main" xmlns="" id="{36E636A3-9ECF-48A3-BE22-44F7F64B0EBD}"/>
              </a:ext>
            </a:extLst>
          </p:cNvPr>
          <p:cNvSpPr>
            <a:spLocks noGrp="1"/>
          </p:cNvSpPr>
          <p:nvPr userDrawn="1">
            <p:ph type="title"/>
          </p:nvPr>
        </p:nvSpPr>
        <p:spPr>
          <a:xfrm>
            <a:off x="317499" y="1"/>
            <a:ext cx="10584209" cy="706566"/>
          </a:xfrm>
          <a:prstGeom prst="rect">
            <a:avLst/>
          </a:prstGeom>
        </p:spPr>
        <p:txBody>
          <a:bodyPr anchor="ctr" bIns="0" lIns="0" rIns="0" rtlCol="0" tIns="0" vert="horz">
            <a:noAutofit/>
          </a:bodyPr>
          <a:lstStyle/>
          <a:p>
            <a:r>
              <a:rPr dirty="0" lang="en-US"/>
              <a:t>Click to add title</a:t>
            </a:r>
            <a:endParaRPr dirty="0" lang="ru-RU"/>
          </a:p>
        </p:txBody>
      </p:sp>
      <p:pic>
        <p:nvPicPr>
          <p:cNvPr id="8" name="Picture 7"/>
          <p:cNvPicPr>
            <a:picLocks noChangeAspect="1"/>
          </p:cNvPicPr>
          <p:nvPr userDrawn="1"/>
        </p:nvPicPr>
        <p:blipFill>
          <a:blip cstate="screen" r:embed="rId21">
            <a:extLst>
              <a:ext uri="{28A0092B-C50C-407E-A947-70E740481C1C}">
                <a14:useLocalDpi xmlns:a14="http://schemas.microsoft.com/office/drawing/2010/main"/>
              </a:ext>
            </a:extLst>
          </a:blip>
          <a:stretch>
            <a:fillRect/>
          </a:stretch>
        </p:blipFill>
        <p:spPr>
          <a:xfrm>
            <a:off x="11120438" y="84287"/>
            <a:ext cx="757237" cy="537994"/>
          </a:xfrm>
          <a:prstGeom prst="rect">
            <a:avLst/>
          </a:prstGeom>
        </p:spPr>
      </p:pic>
      <p:sp>
        <p:nvSpPr>
          <p:cNvPr id="6" name="TextBox 5"/>
          <p:cNvSpPr txBox="1"/>
          <p:nvPr userDrawn="1"/>
        </p:nvSpPr>
        <p:spPr>
          <a:xfrm>
            <a:off x="11420943" y="6542300"/>
            <a:ext cx="456732" cy="226800"/>
          </a:xfrm>
          <a:prstGeom prst="rect">
            <a:avLst/>
          </a:prstGeom>
        </p:spPr>
        <p:txBody>
          <a:bodyPr anchor="ctr" bIns="0" lIns="0" rIns="0" rtlCol="0" tIns="0" vert="horz"/>
          <a:lstStyle>
            <a:defPPr>
              <a:defRPr lang="en-US"/>
            </a:defPPr>
            <a:lvl1pPr algn="r">
              <a:defRPr sz="1000">
                <a:solidFill>
                  <a:schemeClr val="accent3">
                    <a:lumMod val="60000"/>
                    <a:lumOff val="40000"/>
                  </a:schemeClr>
                </a:solidFill>
                <a:latin typeface="+mj-lt"/>
              </a:defRPr>
            </a:lvl1pPr>
          </a:lstStyle>
          <a:p>
            <a:fld id="{A629F11A-CAD2-4FD2-9793-0DC6E98D19B3}" type="slidenum">
              <a:rPr lang="ru-RU" smtClean="0" sz="1200">
                <a:solidFill>
                  <a:srgbClr val="32373C"/>
                </a:solidFill>
              </a:rPr>
              <a:pPr/>
              <a:t>‹#›</a:t>
            </a:fld>
            <a:endParaRPr dirty="0" lang="ru-RU" sz="1200">
              <a:solidFill>
                <a:srgbClr val="32373C"/>
              </a:solidFill>
            </a:endParaRPr>
          </a:p>
        </p:txBody>
      </p:sp>
      <p:cxnSp>
        <p:nvCxnSpPr>
          <p:cNvPr id="17" name="Прямая соединительная линия 2">
            <a:extLst>
              <a:ext uri="{FF2B5EF4-FFF2-40B4-BE49-F238E27FC236}">
                <a16:creationId xmlns:a16="http://schemas.microsoft.com/office/drawing/2014/main" xmlns="" id="{364E0CD2-B6EC-42D1-82F3-DF270FED9E67}"/>
              </a:ext>
            </a:extLst>
          </p:cNvPr>
          <p:cNvCxnSpPr>
            <a:cxnSpLocks/>
          </p:cNvCxnSpPr>
          <p:nvPr userDrawn="1"/>
        </p:nvCxnSpPr>
        <p:spPr>
          <a:xfrm>
            <a:off x="0" y="706567"/>
            <a:ext cx="1219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9709985"/>
      </p:ext>
    </p:extLst>
  </p:cSld>
  <p:clrMap accent1="accent1" accent2="accent2" accent3="accent3" accent4="accent4" accent5="accent5" accent6="accent6" bg1="lt1" bg2="lt2" folHlink="folHlink" hlink="hlink" tx1="dk1" tx2="dk2"/>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Lst>
  <p:hf dt="0" ftr="0" hdr="0"/>
  <p:txStyles>
    <p:titleStyle>
      <a:lvl1pPr algn="l" defTabSz="583170" eaLnBrk="1" hangingPunct="1" latinLnBrk="0" rtl="0">
        <a:lnSpc>
          <a:spcPct val="100000"/>
        </a:lnSpc>
        <a:spcBef>
          <a:spcPct val="0"/>
        </a:spcBef>
        <a:buNone/>
        <a:defRPr b="0" dirty="0" kern="1200" lang="ru-RU" sz="1800">
          <a:solidFill>
            <a:schemeClr val="accent1"/>
          </a:solidFill>
          <a:latin typeface="+mj-lt"/>
          <a:ea typeface="+mj-ea"/>
          <a:cs typeface="+mj-cs"/>
        </a:defRPr>
      </a:lvl1pPr>
    </p:titleStyle>
    <p:bodyStyle>
      <a:lvl1pPr algn="l" defTabSz="583170" eaLnBrk="1" hangingPunct="1" indent="-145792" latinLnBrk="0" marL="145792" rtl="0">
        <a:lnSpc>
          <a:spcPct val="90000"/>
        </a:lnSpc>
        <a:spcBef>
          <a:spcPts val="638"/>
        </a:spcBef>
        <a:buFont charset="0" panose="020B0604020202020204" pitchFamily="34" typeface="Arial"/>
        <a:buChar char="•"/>
        <a:defRPr kern="1200" sz="1785">
          <a:solidFill>
            <a:schemeClr val="tx1"/>
          </a:solidFill>
          <a:latin typeface="+mn-lt"/>
          <a:ea typeface="+mn-ea"/>
          <a:cs typeface="+mn-cs"/>
        </a:defRPr>
      </a:lvl1pPr>
      <a:lvl2pPr algn="l" defTabSz="583170" eaLnBrk="1" hangingPunct="1" indent="-145792" latinLnBrk="0" marL="437378" rtl="0">
        <a:lnSpc>
          <a:spcPct val="90000"/>
        </a:lnSpc>
        <a:spcBef>
          <a:spcPts val="319"/>
        </a:spcBef>
        <a:buFont charset="0" panose="020B0604020202020204" pitchFamily="34" typeface="Arial"/>
        <a:buChar char="•"/>
        <a:defRPr kern="1200" sz="1531">
          <a:solidFill>
            <a:schemeClr val="tx1"/>
          </a:solidFill>
          <a:latin typeface="+mn-lt"/>
          <a:ea typeface="+mn-ea"/>
          <a:cs typeface="+mn-cs"/>
        </a:defRPr>
      </a:lvl2pPr>
      <a:lvl3pPr algn="l" defTabSz="583170" eaLnBrk="1" hangingPunct="1" indent="-145792" latinLnBrk="0" marL="728963" rtl="0">
        <a:lnSpc>
          <a:spcPct val="90000"/>
        </a:lnSpc>
        <a:spcBef>
          <a:spcPts val="319"/>
        </a:spcBef>
        <a:buFont charset="0" panose="020B0604020202020204" pitchFamily="34" typeface="Arial"/>
        <a:buChar char="•"/>
        <a:defRPr kern="1200" sz="1275">
          <a:solidFill>
            <a:schemeClr val="tx1"/>
          </a:solidFill>
          <a:latin typeface="+mn-lt"/>
          <a:ea typeface="+mn-ea"/>
          <a:cs typeface="+mn-cs"/>
        </a:defRPr>
      </a:lvl3pPr>
      <a:lvl4pPr algn="l" defTabSz="583170" eaLnBrk="1" hangingPunct="1" indent="-145792" latinLnBrk="0" marL="102054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4pPr>
      <a:lvl5pPr algn="l" defTabSz="583170" eaLnBrk="1" hangingPunct="1" indent="-145792" latinLnBrk="0" marL="131213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5pPr>
      <a:lvl6pPr algn="l" defTabSz="583170" eaLnBrk="1" hangingPunct="1" indent="-145792" latinLnBrk="0" marL="160371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6pPr>
      <a:lvl7pPr algn="l" defTabSz="583170" eaLnBrk="1" hangingPunct="1" indent="-145792" latinLnBrk="0" marL="189530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7pPr>
      <a:lvl8pPr algn="l" defTabSz="583170" eaLnBrk="1" hangingPunct="1" indent="-145792" latinLnBrk="0" marL="218688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8pPr>
      <a:lvl9pPr algn="l" defTabSz="583170" eaLnBrk="1" hangingPunct="1" indent="-145792" latinLnBrk="0" marL="2478472"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9pPr>
    </p:bodyStyle>
    <p:otherStyle>
      <a:defPPr>
        <a:defRPr lang="ru-RU"/>
      </a:defPPr>
      <a:lvl1pPr algn="l" defTabSz="583170" eaLnBrk="1" hangingPunct="1" latinLnBrk="0" marL="0" rtl="0">
        <a:defRPr kern="1200" sz="1148">
          <a:solidFill>
            <a:schemeClr val="tx1"/>
          </a:solidFill>
          <a:latin typeface="+mn-lt"/>
          <a:ea typeface="+mn-ea"/>
          <a:cs typeface="+mn-cs"/>
        </a:defRPr>
      </a:lvl1pPr>
      <a:lvl2pPr algn="l" defTabSz="583170" eaLnBrk="1" hangingPunct="1" latinLnBrk="0" marL="291585" rtl="0">
        <a:defRPr kern="1200" sz="1148">
          <a:solidFill>
            <a:schemeClr val="tx1"/>
          </a:solidFill>
          <a:latin typeface="+mn-lt"/>
          <a:ea typeface="+mn-ea"/>
          <a:cs typeface="+mn-cs"/>
        </a:defRPr>
      </a:lvl2pPr>
      <a:lvl3pPr algn="l" defTabSz="583170" eaLnBrk="1" hangingPunct="1" latinLnBrk="0" marL="583170" rtl="0">
        <a:defRPr kern="1200" sz="1148">
          <a:solidFill>
            <a:schemeClr val="tx1"/>
          </a:solidFill>
          <a:latin typeface="+mn-lt"/>
          <a:ea typeface="+mn-ea"/>
          <a:cs typeface="+mn-cs"/>
        </a:defRPr>
      </a:lvl3pPr>
      <a:lvl4pPr algn="l" defTabSz="583170" eaLnBrk="1" hangingPunct="1" latinLnBrk="0" marL="874755" rtl="0">
        <a:defRPr kern="1200" sz="1148">
          <a:solidFill>
            <a:schemeClr val="tx1"/>
          </a:solidFill>
          <a:latin typeface="+mn-lt"/>
          <a:ea typeface="+mn-ea"/>
          <a:cs typeface="+mn-cs"/>
        </a:defRPr>
      </a:lvl4pPr>
      <a:lvl5pPr algn="l" defTabSz="583170" eaLnBrk="1" hangingPunct="1" latinLnBrk="0" marL="1166340" rtl="0">
        <a:defRPr kern="1200" sz="1148">
          <a:solidFill>
            <a:schemeClr val="tx1"/>
          </a:solidFill>
          <a:latin typeface="+mn-lt"/>
          <a:ea typeface="+mn-ea"/>
          <a:cs typeface="+mn-cs"/>
        </a:defRPr>
      </a:lvl5pPr>
      <a:lvl6pPr algn="l" defTabSz="583170" eaLnBrk="1" hangingPunct="1" latinLnBrk="0" marL="1457924" rtl="0">
        <a:defRPr kern="1200" sz="1148">
          <a:solidFill>
            <a:schemeClr val="tx1"/>
          </a:solidFill>
          <a:latin typeface="+mn-lt"/>
          <a:ea typeface="+mn-ea"/>
          <a:cs typeface="+mn-cs"/>
        </a:defRPr>
      </a:lvl6pPr>
      <a:lvl7pPr algn="l" defTabSz="583170" eaLnBrk="1" hangingPunct="1" latinLnBrk="0" marL="1749510" rtl="0">
        <a:defRPr kern="1200" sz="1148">
          <a:solidFill>
            <a:schemeClr val="tx1"/>
          </a:solidFill>
          <a:latin typeface="+mn-lt"/>
          <a:ea typeface="+mn-ea"/>
          <a:cs typeface="+mn-cs"/>
        </a:defRPr>
      </a:lvl7pPr>
      <a:lvl8pPr algn="l" defTabSz="583170" eaLnBrk="1" hangingPunct="1" latinLnBrk="0" marL="2041095" rtl="0">
        <a:defRPr kern="1200" sz="1148">
          <a:solidFill>
            <a:schemeClr val="tx1"/>
          </a:solidFill>
          <a:latin typeface="+mn-lt"/>
          <a:ea typeface="+mn-ea"/>
          <a:cs typeface="+mn-cs"/>
        </a:defRPr>
      </a:lvl8pPr>
      <a:lvl9pPr algn="l" defTabSz="583170" eaLnBrk="1" hangingPunct="1" latinLnBrk="0" marL="2332680" rtl="0">
        <a:defRPr kern="1200" sz="1148">
          <a:solidFill>
            <a:schemeClr val="tx1"/>
          </a:solidFill>
          <a:latin typeface="+mn-lt"/>
          <a:ea typeface="+mn-ea"/>
          <a:cs typeface="+mn-cs"/>
        </a:defRPr>
      </a:lvl9pPr>
    </p:otherStyle>
  </p:txStyles>
  <p:extLst>
    <p:ext uri="{27BBF7A9-308A-43DC-89C8-2F10F3537804}">
      <p15:sldGuideLst xmlns:p15="http://schemas.microsoft.com/office/powerpoint/2012/main" xmlns="">
        <p15:guide id="2" pos="7478" userDrawn="1">
          <p15:clr>
            <a:srgbClr val="A4A3A4"/>
          </p15:clr>
        </p15:guide>
        <p15:guide id="4" orient="horz" pos="3875" userDrawn="1">
          <p15:clr>
            <a:srgbClr val="A4A3A4"/>
          </p15:clr>
        </p15:guide>
        <p15:guide id="8" orient="horz" pos="2732" userDrawn="1">
          <p15:clr>
            <a:srgbClr val="A4A3A4"/>
          </p15:clr>
        </p15:guide>
        <p15:guide id="10" pos="815" userDrawn="1">
          <p15:clr>
            <a:srgbClr val="A4A3A4"/>
          </p15:clr>
        </p15:guide>
        <p15:guide id="11" pos="1338" userDrawn="1">
          <p15:clr>
            <a:srgbClr val="A4A3A4"/>
          </p15:clr>
        </p15:guide>
        <p15:guide id="12" pos="723" userDrawn="1">
          <p15:clr>
            <a:srgbClr val="A4A3A4"/>
          </p15:clr>
        </p15:guide>
        <p15:guide id="13" pos="200" userDrawn="1">
          <p15:clr>
            <a:srgbClr val="A4A3A4"/>
          </p15:clr>
        </p15:guide>
        <p15:guide id="14" pos="1430" userDrawn="1">
          <p15:clr>
            <a:srgbClr val="A4A3A4"/>
          </p15:clr>
        </p15:guide>
        <p15:guide id="15" pos="1949" userDrawn="1">
          <p15:clr>
            <a:srgbClr val="A4A3A4"/>
          </p15:clr>
        </p15:guide>
        <p15:guide id="16" pos="2043" userDrawn="1">
          <p15:clr>
            <a:srgbClr val="A4A3A4"/>
          </p15:clr>
        </p15:guide>
        <p15:guide id="17" pos="2565" userDrawn="1">
          <p15:clr>
            <a:srgbClr val="A4A3A4"/>
          </p15:clr>
        </p15:guide>
        <p15:guide id="18" pos="2657" userDrawn="1">
          <p15:clr>
            <a:srgbClr val="A4A3A4"/>
          </p15:clr>
        </p15:guide>
        <p15:guide id="19" pos="3182" userDrawn="1">
          <p15:clr>
            <a:srgbClr val="A4A3A4"/>
          </p15:clr>
        </p15:guide>
        <p15:guide id="20" pos="3272" userDrawn="1">
          <p15:clr>
            <a:srgbClr val="A4A3A4"/>
          </p15:clr>
        </p15:guide>
        <p15:guide id="21" pos="3795" userDrawn="1">
          <p15:clr>
            <a:srgbClr val="A4A3A4"/>
          </p15:clr>
        </p15:guide>
        <p15:guide id="22" pos="3885" userDrawn="1">
          <p15:clr>
            <a:srgbClr val="A4A3A4"/>
          </p15:clr>
        </p15:guide>
        <p15:guide id="23" pos="4409" userDrawn="1">
          <p15:clr>
            <a:srgbClr val="A4A3A4"/>
          </p15:clr>
        </p15:guide>
        <p15:guide id="24" pos="4502" userDrawn="1">
          <p15:clr>
            <a:srgbClr val="A4A3A4"/>
          </p15:clr>
        </p15:guide>
        <p15:guide id="25" pos="5024" userDrawn="1">
          <p15:clr>
            <a:srgbClr val="A4A3A4"/>
          </p15:clr>
        </p15:guide>
        <p15:guide id="26" pos="5114" userDrawn="1">
          <p15:clr>
            <a:srgbClr val="A4A3A4"/>
          </p15:clr>
        </p15:guide>
        <p15:guide id="27" pos="5637" userDrawn="1">
          <p15:clr>
            <a:srgbClr val="A4A3A4"/>
          </p15:clr>
        </p15:guide>
        <p15:guide id="28" pos="5726" userDrawn="1">
          <p15:clr>
            <a:srgbClr val="A4A3A4"/>
          </p15:clr>
        </p15:guide>
        <p15:guide id="29" pos="6251" userDrawn="1">
          <p15:clr>
            <a:srgbClr val="A4A3A4"/>
          </p15:clr>
        </p15:guide>
        <p15:guide id="30" pos="6341" userDrawn="1">
          <p15:clr>
            <a:srgbClr val="A4A3A4"/>
          </p15:clr>
        </p15:guide>
        <p15:guide id="31" pos="6866" userDrawn="1">
          <p15:clr>
            <a:srgbClr val="A4A3A4"/>
          </p15:clr>
        </p15:guide>
        <p15:guide id="32" pos="6956" userDrawn="1">
          <p15:clr>
            <a:srgbClr val="A4A3A4"/>
          </p15:clr>
        </p15:guide>
        <p15:guide id="33" orient="horz" pos="444" userDrawn="1">
          <p15:clr>
            <a:srgbClr val="A4A3A4"/>
          </p15:clr>
        </p15:guide>
        <p15:guide id="34" orient="horz" pos="1589" userDrawn="1">
          <p15:clr>
            <a:srgbClr val="A4A3A4"/>
          </p15:clr>
        </p15:guide>
        <p15:guide id="35" orient="horz" pos="2158" userDrawn="1">
          <p15:clr>
            <a:srgbClr val="A4A3A4"/>
          </p15:clr>
        </p15:guide>
        <p15:guide id="36" orient="horz" pos="3303" userDrawn="1">
          <p15:clr>
            <a:srgbClr val="A4A3A4"/>
          </p15:clr>
        </p15:guide>
        <p15:guide id="39" orient="horz" pos="1017" userDrawn="1">
          <p15:clr>
            <a:srgbClr val="A4A3A4"/>
          </p15:clr>
        </p15:guide>
        <p15:guide id="41" orient="horz" pos="936" userDrawn="1">
          <p15:clr>
            <a:srgbClr val="A4A3A4"/>
          </p15:clr>
        </p15:guide>
        <p15:guide id="44" orient="horz" pos="977" userDrawn="1">
          <p15:clr>
            <a:srgbClr val="A4A3A4"/>
          </p15:clr>
        </p15:guide>
      </p15:sldGuideLst>
    </p:ext>
  </p:extLst>
</p:sldMaster>
</file>

<file path=ppt/slideMasters/slideMaster3.xml><?xml version="1.0" encoding="utf-8"?>
<p:sldMaster xmlns:p="http://schemas.openxmlformats.org/presentationml/2006/main" xmlns:a="http://schemas.openxmlformats.org/drawingml/2006/main" xmlns:r="http://schemas.openxmlformats.org/officeDocument/2006/relationships" preserve="1">
  <p:cSld>
    <p:bg>
      <p:bgRef idx="1001">
        <a:schemeClr val="bg1"/>
      </p:bgRef>
    </p:bg>
    <p:spTree>
      <p:nvGrpSpPr>
        <p:cNvPr id="1" name=""/>
        <p:cNvGrpSpPr/>
        <p:nvPr/>
      </p:nvGrpSpPr>
      <p:grpSpPr>
        <a:xfrm>
          <a:off x="0" y="0"/>
          <a:ext cx="0" cy="0"/>
          <a:chOff x="0" y="0"/>
          <a:chExt cx="0" cy="0"/>
        </a:xfrm>
      </p:grpSpPr>
      <p:pic>
        <p:nvPicPr>
          <p:cNvPr id="2" name="Object 1"/>
          <p:cNvPicPr>
            <a:picLocks noChangeAspect="1"/>
          </p:cNvPicPr>
          <p:nvPr/>
        </p:nvPicPr>
        <p:blipFill>
          <a:blip r:embed="rId19"/>
          <a:srcRect/>
          <a:stretch>
            <a:fillRect/>
          </a:stretch>
        </p:blipFill>
        <p:spPr bwMode="auto">
          <a:xfrm>
            <a:off x="1588" y="1588"/>
            <a:ext cx="1588" cy="1588"/>
          </a:xfrm>
          <a:prstGeom prst="rect"/>
          <a:noFill/>
        </p:spPr>
      </p:pic>
      <p:sp>
        <p:nvSpPr>
          <p:cNvPr hidden="1" id="4096" name="Rectangle 4095"/>
          <p:cNvSpPr/>
          <p:nvPr userDrawn="1">
            <p:custDataLst>
              <p:tags r:id="rId18"/>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5" name="Заголовок 4">
            <a:extLst>
              <a:ext uri="{FF2B5EF4-FFF2-40B4-BE49-F238E27FC236}">
                <a16:creationId xmlns:a16="http://schemas.microsoft.com/office/drawing/2014/main" xmlns="" id="{36E636A3-9ECF-48A3-BE22-44F7F64B0EBD}"/>
              </a:ext>
            </a:extLst>
          </p:cNvPr>
          <p:cNvSpPr>
            <a:spLocks noGrp="1"/>
          </p:cNvSpPr>
          <p:nvPr userDrawn="1">
            <p:ph type="title"/>
          </p:nvPr>
        </p:nvSpPr>
        <p:spPr>
          <a:xfrm>
            <a:off x="317499" y="1"/>
            <a:ext cx="10584209" cy="706566"/>
          </a:xfrm>
          <a:prstGeom prst="rect">
            <a:avLst/>
          </a:prstGeom>
        </p:spPr>
        <p:txBody>
          <a:bodyPr anchor="ctr" bIns="0" lIns="0" rIns="0" rtlCol="0" tIns="0" vert="horz">
            <a:noAutofit/>
          </a:bodyPr>
          <a:lstStyle/>
          <a:p>
            <a:r>
              <a:rPr dirty="0" lang="en-US"/>
              <a:t>Click to add title</a:t>
            </a:r>
            <a:endParaRPr dirty="0" lang="ru-RU"/>
          </a:p>
        </p:txBody>
      </p:sp>
      <p:pic>
        <p:nvPicPr>
          <p:cNvPr id="8" name="Picture 7"/>
          <p:cNvPicPr>
            <a:picLocks noChangeAspect="1"/>
          </p:cNvPicPr>
          <p:nvPr userDrawn="1"/>
        </p:nvPicPr>
        <p:blipFill>
          <a:blip cstate="screen" r:embed="rId21">
            <a:extLst>
              <a:ext uri="{28A0092B-C50C-407E-A947-70E740481C1C}">
                <a14:useLocalDpi xmlns:a14="http://schemas.microsoft.com/office/drawing/2010/main"/>
              </a:ext>
            </a:extLst>
          </a:blip>
          <a:stretch>
            <a:fillRect/>
          </a:stretch>
        </p:blipFill>
        <p:spPr>
          <a:xfrm>
            <a:off x="11120438" y="84287"/>
            <a:ext cx="757237" cy="537994"/>
          </a:xfrm>
          <a:prstGeom prst="rect">
            <a:avLst/>
          </a:prstGeom>
        </p:spPr>
      </p:pic>
      <p:sp>
        <p:nvSpPr>
          <p:cNvPr id="6" name="TextBox 5"/>
          <p:cNvSpPr txBox="1"/>
          <p:nvPr userDrawn="1"/>
        </p:nvSpPr>
        <p:spPr>
          <a:xfrm>
            <a:off x="11420943" y="6542300"/>
            <a:ext cx="456732" cy="226800"/>
          </a:xfrm>
          <a:prstGeom prst="rect">
            <a:avLst/>
          </a:prstGeom>
        </p:spPr>
        <p:txBody>
          <a:bodyPr anchor="ctr" bIns="0" lIns="0" rIns="0" rtlCol="0" tIns="0" vert="horz"/>
          <a:lstStyle>
            <a:defPPr>
              <a:defRPr lang="en-US"/>
            </a:defPPr>
            <a:lvl1pPr algn="r">
              <a:defRPr sz="1000">
                <a:solidFill>
                  <a:schemeClr val="accent3">
                    <a:lumMod val="60000"/>
                    <a:lumOff val="40000"/>
                  </a:schemeClr>
                </a:solidFill>
                <a:latin typeface="+mj-lt"/>
              </a:defRPr>
            </a:lvl1pPr>
          </a:lstStyle>
          <a:p>
            <a:fld id="{A629F11A-CAD2-4FD2-9793-0DC6E98D19B3}" type="slidenum">
              <a:rPr lang="ru-RU" smtClean="0" sz="1200">
                <a:solidFill>
                  <a:srgbClr val="32373C"/>
                </a:solidFill>
              </a:rPr>
              <a:pPr/>
              <a:t>‹#›</a:t>
            </a:fld>
            <a:endParaRPr dirty="0" lang="ru-RU" sz="1200">
              <a:solidFill>
                <a:srgbClr val="32373C"/>
              </a:solidFill>
            </a:endParaRPr>
          </a:p>
        </p:txBody>
      </p:sp>
      <p:cxnSp>
        <p:nvCxnSpPr>
          <p:cNvPr id="17" name="Прямая соединительная линия 2">
            <a:extLst>
              <a:ext uri="{FF2B5EF4-FFF2-40B4-BE49-F238E27FC236}">
                <a16:creationId xmlns:a16="http://schemas.microsoft.com/office/drawing/2014/main" xmlns="" id="{364E0CD2-B6EC-42D1-82F3-DF270FED9E67}"/>
              </a:ext>
            </a:extLst>
          </p:cNvPr>
          <p:cNvCxnSpPr>
            <a:cxnSpLocks/>
          </p:cNvCxnSpPr>
          <p:nvPr userDrawn="1"/>
        </p:nvCxnSpPr>
        <p:spPr>
          <a:xfrm>
            <a:off x="0" y="706567"/>
            <a:ext cx="1219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932005"/>
      </p:ext>
    </p:extLst>
  </p:cSld>
  <p:clrMap accent1="accent1" accent2="accent2" accent3="accent3" accent4="accent4" accent5="accent5" accent6="accent6" bg1="lt1" bg2="lt2" folHlink="folHlink" hlink="hlink" tx1="dk1" tx2="dk2"/>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Lst>
  <p:hf dt="0" ftr="0" hdr="0"/>
  <p:txStyles>
    <p:titleStyle>
      <a:lvl1pPr algn="l" defTabSz="583170" eaLnBrk="1" hangingPunct="1" latinLnBrk="0" rtl="0">
        <a:lnSpc>
          <a:spcPct val="100000"/>
        </a:lnSpc>
        <a:spcBef>
          <a:spcPct val="0"/>
        </a:spcBef>
        <a:buNone/>
        <a:defRPr b="0" dirty="0" kern="1200" lang="ru-RU" sz="1800">
          <a:solidFill>
            <a:schemeClr val="accent1"/>
          </a:solidFill>
          <a:latin typeface="+mj-lt"/>
          <a:ea typeface="+mj-ea"/>
          <a:cs typeface="+mj-cs"/>
        </a:defRPr>
      </a:lvl1pPr>
    </p:titleStyle>
    <p:bodyStyle>
      <a:lvl1pPr algn="l" defTabSz="583170" eaLnBrk="1" hangingPunct="1" indent="-145792" latinLnBrk="0" marL="145792" rtl="0">
        <a:lnSpc>
          <a:spcPct val="90000"/>
        </a:lnSpc>
        <a:spcBef>
          <a:spcPts val="638"/>
        </a:spcBef>
        <a:buFont charset="0" panose="020B0604020202020204" pitchFamily="34" typeface="Arial"/>
        <a:buChar char="•"/>
        <a:defRPr kern="1200" sz="1785">
          <a:solidFill>
            <a:schemeClr val="tx1"/>
          </a:solidFill>
          <a:latin typeface="+mn-lt"/>
          <a:ea typeface="+mn-ea"/>
          <a:cs typeface="+mn-cs"/>
        </a:defRPr>
      </a:lvl1pPr>
      <a:lvl2pPr algn="l" defTabSz="583170" eaLnBrk="1" hangingPunct="1" indent="-145792" latinLnBrk="0" marL="437378" rtl="0">
        <a:lnSpc>
          <a:spcPct val="90000"/>
        </a:lnSpc>
        <a:spcBef>
          <a:spcPts val="319"/>
        </a:spcBef>
        <a:buFont charset="0" panose="020B0604020202020204" pitchFamily="34" typeface="Arial"/>
        <a:buChar char="•"/>
        <a:defRPr kern="1200" sz="1531">
          <a:solidFill>
            <a:schemeClr val="tx1"/>
          </a:solidFill>
          <a:latin typeface="+mn-lt"/>
          <a:ea typeface="+mn-ea"/>
          <a:cs typeface="+mn-cs"/>
        </a:defRPr>
      </a:lvl2pPr>
      <a:lvl3pPr algn="l" defTabSz="583170" eaLnBrk="1" hangingPunct="1" indent="-145792" latinLnBrk="0" marL="728963" rtl="0">
        <a:lnSpc>
          <a:spcPct val="90000"/>
        </a:lnSpc>
        <a:spcBef>
          <a:spcPts val="319"/>
        </a:spcBef>
        <a:buFont charset="0" panose="020B0604020202020204" pitchFamily="34" typeface="Arial"/>
        <a:buChar char="•"/>
        <a:defRPr kern="1200" sz="1275">
          <a:solidFill>
            <a:schemeClr val="tx1"/>
          </a:solidFill>
          <a:latin typeface="+mn-lt"/>
          <a:ea typeface="+mn-ea"/>
          <a:cs typeface="+mn-cs"/>
        </a:defRPr>
      </a:lvl3pPr>
      <a:lvl4pPr algn="l" defTabSz="583170" eaLnBrk="1" hangingPunct="1" indent="-145792" latinLnBrk="0" marL="102054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4pPr>
      <a:lvl5pPr algn="l" defTabSz="583170" eaLnBrk="1" hangingPunct="1" indent="-145792" latinLnBrk="0" marL="131213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5pPr>
      <a:lvl6pPr algn="l" defTabSz="583170" eaLnBrk="1" hangingPunct="1" indent="-145792" latinLnBrk="0" marL="160371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6pPr>
      <a:lvl7pPr algn="l" defTabSz="583170" eaLnBrk="1" hangingPunct="1" indent="-145792" latinLnBrk="0" marL="189530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7pPr>
      <a:lvl8pPr algn="l" defTabSz="583170" eaLnBrk="1" hangingPunct="1" indent="-145792" latinLnBrk="0" marL="218688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8pPr>
      <a:lvl9pPr algn="l" defTabSz="583170" eaLnBrk="1" hangingPunct="1" indent="-145792" latinLnBrk="0" marL="2478472"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9pPr>
    </p:bodyStyle>
    <p:otherStyle>
      <a:defPPr>
        <a:defRPr lang="ru-RU"/>
      </a:defPPr>
      <a:lvl1pPr algn="l" defTabSz="583170" eaLnBrk="1" hangingPunct="1" latinLnBrk="0" marL="0" rtl="0">
        <a:defRPr kern="1200" sz="1148">
          <a:solidFill>
            <a:schemeClr val="tx1"/>
          </a:solidFill>
          <a:latin typeface="+mn-lt"/>
          <a:ea typeface="+mn-ea"/>
          <a:cs typeface="+mn-cs"/>
        </a:defRPr>
      </a:lvl1pPr>
      <a:lvl2pPr algn="l" defTabSz="583170" eaLnBrk="1" hangingPunct="1" latinLnBrk="0" marL="291585" rtl="0">
        <a:defRPr kern="1200" sz="1148">
          <a:solidFill>
            <a:schemeClr val="tx1"/>
          </a:solidFill>
          <a:latin typeface="+mn-lt"/>
          <a:ea typeface="+mn-ea"/>
          <a:cs typeface="+mn-cs"/>
        </a:defRPr>
      </a:lvl2pPr>
      <a:lvl3pPr algn="l" defTabSz="583170" eaLnBrk="1" hangingPunct="1" latinLnBrk="0" marL="583170" rtl="0">
        <a:defRPr kern="1200" sz="1148">
          <a:solidFill>
            <a:schemeClr val="tx1"/>
          </a:solidFill>
          <a:latin typeface="+mn-lt"/>
          <a:ea typeface="+mn-ea"/>
          <a:cs typeface="+mn-cs"/>
        </a:defRPr>
      </a:lvl3pPr>
      <a:lvl4pPr algn="l" defTabSz="583170" eaLnBrk="1" hangingPunct="1" latinLnBrk="0" marL="874755" rtl="0">
        <a:defRPr kern="1200" sz="1148">
          <a:solidFill>
            <a:schemeClr val="tx1"/>
          </a:solidFill>
          <a:latin typeface="+mn-lt"/>
          <a:ea typeface="+mn-ea"/>
          <a:cs typeface="+mn-cs"/>
        </a:defRPr>
      </a:lvl4pPr>
      <a:lvl5pPr algn="l" defTabSz="583170" eaLnBrk="1" hangingPunct="1" latinLnBrk="0" marL="1166340" rtl="0">
        <a:defRPr kern="1200" sz="1148">
          <a:solidFill>
            <a:schemeClr val="tx1"/>
          </a:solidFill>
          <a:latin typeface="+mn-lt"/>
          <a:ea typeface="+mn-ea"/>
          <a:cs typeface="+mn-cs"/>
        </a:defRPr>
      </a:lvl5pPr>
      <a:lvl6pPr algn="l" defTabSz="583170" eaLnBrk="1" hangingPunct="1" latinLnBrk="0" marL="1457924" rtl="0">
        <a:defRPr kern="1200" sz="1148">
          <a:solidFill>
            <a:schemeClr val="tx1"/>
          </a:solidFill>
          <a:latin typeface="+mn-lt"/>
          <a:ea typeface="+mn-ea"/>
          <a:cs typeface="+mn-cs"/>
        </a:defRPr>
      </a:lvl6pPr>
      <a:lvl7pPr algn="l" defTabSz="583170" eaLnBrk="1" hangingPunct="1" latinLnBrk="0" marL="1749510" rtl="0">
        <a:defRPr kern="1200" sz="1148">
          <a:solidFill>
            <a:schemeClr val="tx1"/>
          </a:solidFill>
          <a:latin typeface="+mn-lt"/>
          <a:ea typeface="+mn-ea"/>
          <a:cs typeface="+mn-cs"/>
        </a:defRPr>
      </a:lvl7pPr>
      <a:lvl8pPr algn="l" defTabSz="583170" eaLnBrk="1" hangingPunct="1" latinLnBrk="0" marL="2041095" rtl="0">
        <a:defRPr kern="1200" sz="1148">
          <a:solidFill>
            <a:schemeClr val="tx1"/>
          </a:solidFill>
          <a:latin typeface="+mn-lt"/>
          <a:ea typeface="+mn-ea"/>
          <a:cs typeface="+mn-cs"/>
        </a:defRPr>
      </a:lvl8pPr>
      <a:lvl9pPr algn="l" defTabSz="583170" eaLnBrk="1" hangingPunct="1" latinLnBrk="0" marL="2332680" rtl="0">
        <a:defRPr kern="1200" sz="1148">
          <a:solidFill>
            <a:schemeClr val="tx1"/>
          </a:solidFill>
          <a:latin typeface="+mn-lt"/>
          <a:ea typeface="+mn-ea"/>
          <a:cs typeface="+mn-cs"/>
        </a:defRPr>
      </a:lvl9pPr>
    </p:otherStyle>
  </p:txStyles>
  <p:extLst>
    <p:ext uri="{27BBF7A9-308A-43DC-89C8-2F10F3537804}">
      <p15:sldGuideLst xmlns:p15="http://schemas.microsoft.com/office/powerpoint/2012/main" xmlns="">
        <p15:guide id="2" pos="7478" userDrawn="1">
          <p15:clr>
            <a:srgbClr val="A4A3A4"/>
          </p15:clr>
        </p15:guide>
        <p15:guide id="4" orient="horz" pos="3875" userDrawn="1">
          <p15:clr>
            <a:srgbClr val="A4A3A4"/>
          </p15:clr>
        </p15:guide>
        <p15:guide id="8" orient="horz" pos="2732" userDrawn="1">
          <p15:clr>
            <a:srgbClr val="A4A3A4"/>
          </p15:clr>
        </p15:guide>
        <p15:guide id="10" pos="815" userDrawn="1">
          <p15:clr>
            <a:srgbClr val="A4A3A4"/>
          </p15:clr>
        </p15:guide>
        <p15:guide id="11" pos="1338" userDrawn="1">
          <p15:clr>
            <a:srgbClr val="A4A3A4"/>
          </p15:clr>
        </p15:guide>
        <p15:guide id="12" pos="723" userDrawn="1">
          <p15:clr>
            <a:srgbClr val="A4A3A4"/>
          </p15:clr>
        </p15:guide>
        <p15:guide id="13" pos="200" userDrawn="1">
          <p15:clr>
            <a:srgbClr val="A4A3A4"/>
          </p15:clr>
        </p15:guide>
        <p15:guide id="14" pos="1430" userDrawn="1">
          <p15:clr>
            <a:srgbClr val="A4A3A4"/>
          </p15:clr>
        </p15:guide>
        <p15:guide id="15" pos="1949" userDrawn="1">
          <p15:clr>
            <a:srgbClr val="A4A3A4"/>
          </p15:clr>
        </p15:guide>
        <p15:guide id="16" pos="2043" userDrawn="1">
          <p15:clr>
            <a:srgbClr val="A4A3A4"/>
          </p15:clr>
        </p15:guide>
        <p15:guide id="17" pos="2565" userDrawn="1">
          <p15:clr>
            <a:srgbClr val="A4A3A4"/>
          </p15:clr>
        </p15:guide>
        <p15:guide id="18" pos="2657" userDrawn="1">
          <p15:clr>
            <a:srgbClr val="A4A3A4"/>
          </p15:clr>
        </p15:guide>
        <p15:guide id="19" pos="3182" userDrawn="1">
          <p15:clr>
            <a:srgbClr val="A4A3A4"/>
          </p15:clr>
        </p15:guide>
        <p15:guide id="20" pos="3272" userDrawn="1">
          <p15:clr>
            <a:srgbClr val="A4A3A4"/>
          </p15:clr>
        </p15:guide>
        <p15:guide id="21" pos="3795" userDrawn="1">
          <p15:clr>
            <a:srgbClr val="A4A3A4"/>
          </p15:clr>
        </p15:guide>
        <p15:guide id="22" pos="3885" userDrawn="1">
          <p15:clr>
            <a:srgbClr val="A4A3A4"/>
          </p15:clr>
        </p15:guide>
        <p15:guide id="23" pos="4409" userDrawn="1">
          <p15:clr>
            <a:srgbClr val="A4A3A4"/>
          </p15:clr>
        </p15:guide>
        <p15:guide id="24" pos="4502" userDrawn="1">
          <p15:clr>
            <a:srgbClr val="A4A3A4"/>
          </p15:clr>
        </p15:guide>
        <p15:guide id="25" pos="5024" userDrawn="1">
          <p15:clr>
            <a:srgbClr val="A4A3A4"/>
          </p15:clr>
        </p15:guide>
        <p15:guide id="26" pos="5114" userDrawn="1">
          <p15:clr>
            <a:srgbClr val="A4A3A4"/>
          </p15:clr>
        </p15:guide>
        <p15:guide id="27" pos="5637" userDrawn="1">
          <p15:clr>
            <a:srgbClr val="A4A3A4"/>
          </p15:clr>
        </p15:guide>
        <p15:guide id="28" pos="5726" userDrawn="1">
          <p15:clr>
            <a:srgbClr val="A4A3A4"/>
          </p15:clr>
        </p15:guide>
        <p15:guide id="29" pos="6251" userDrawn="1">
          <p15:clr>
            <a:srgbClr val="A4A3A4"/>
          </p15:clr>
        </p15:guide>
        <p15:guide id="30" pos="6341" userDrawn="1">
          <p15:clr>
            <a:srgbClr val="A4A3A4"/>
          </p15:clr>
        </p15:guide>
        <p15:guide id="31" pos="6866" userDrawn="1">
          <p15:clr>
            <a:srgbClr val="A4A3A4"/>
          </p15:clr>
        </p15:guide>
        <p15:guide id="32" pos="6956" userDrawn="1">
          <p15:clr>
            <a:srgbClr val="A4A3A4"/>
          </p15:clr>
        </p15:guide>
        <p15:guide id="33" orient="horz" pos="444" userDrawn="1">
          <p15:clr>
            <a:srgbClr val="A4A3A4"/>
          </p15:clr>
        </p15:guide>
        <p15:guide id="34" orient="horz" pos="1589" userDrawn="1">
          <p15:clr>
            <a:srgbClr val="A4A3A4"/>
          </p15:clr>
        </p15:guide>
        <p15:guide id="35" orient="horz" pos="2158" userDrawn="1">
          <p15:clr>
            <a:srgbClr val="A4A3A4"/>
          </p15:clr>
        </p15:guide>
        <p15:guide id="36" orient="horz" pos="3303" userDrawn="1">
          <p15:clr>
            <a:srgbClr val="A4A3A4"/>
          </p15:clr>
        </p15:guide>
        <p15:guide id="39" orient="horz" pos="1017" userDrawn="1">
          <p15:clr>
            <a:srgbClr val="A4A3A4"/>
          </p15:clr>
        </p15:guide>
        <p15:guide id="41" orient="horz" pos="936" userDrawn="1">
          <p15:clr>
            <a:srgbClr val="A4A3A4"/>
          </p15:clr>
        </p15:guide>
        <p15:guide id="44" orient="horz" pos="977" userDrawn="1">
          <p15:clr>
            <a:srgbClr val="A4A3A4"/>
          </p15:clr>
        </p15:guide>
      </p15:sldGuideLst>
    </p:ext>
  </p:extLst>
</p:sldMaster>
</file>

<file path=ppt/slideMasters/slideMaster4.xml><?xml version="1.0" encoding="utf-8"?>
<p:sldMaster xmlns:p="http://schemas.openxmlformats.org/presentationml/2006/main" xmlns:a="http://schemas.openxmlformats.org/drawingml/2006/main" xmlns:r="http://schemas.openxmlformats.org/officeDocument/2006/relationships" preserve="1">
  <p:cSld>
    <p:bg>
      <p:bgRef idx="1001">
        <a:schemeClr val="bg1"/>
      </p:bgRef>
    </p:bg>
    <p:spTree>
      <p:nvGrpSpPr>
        <p:cNvPr id="1" name=""/>
        <p:cNvGrpSpPr/>
        <p:nvPr/>
      </p:nvGrpSpPr>
      <p:grpSpPr>
        <a:xfrm>
          <a:off x="0" y="0"/>
          <a:ext cx="0" cy="0"/>
          <a:chOff x="0" y="0"/>
          <a:chExt cx="0" cy="0"/>
        </a:xfrm>
      </p:grpSpPr>
      <p:pic>
        <p:nvPicPr>
          <p:cNvPr id="2" name="Object 1"/>
          <p:cNvPicPr>
            <a:picLocks noChangeAspect="1"/>
          </p:cNvPicPr>
          <p:nvPr/>
        </p:nvPicPr>
        <p:blipFill>
          <a:blip r:embed="rId20"/>
          <a:srcRect/>
          <a:stretch>
            <a:fillRect/>
          </a:stretch>
        </p:blipFill>
        <p:spPr bwMode="auto">
          <a:xfrm>
            <a:off x="1588" y="1588"/>
            <a:ext cx="1588" cy="1588"/>
          </a:xfrm>
          <a:prstGeom prst="rect"/>
          <a:noFill/>
        </p:spPr>
      </p:pic>
      <p:sp>
        <p:nvSpPr>
          <p:cNvPr hidden="1" id="4096" name="Rectangle 4095"/>
          <p:cNvSpPr/>
          <p:nvPr userDrawn="1">
            <p:custDataLst>
              <p:tags r:id="rId19"/>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5" name="Заголовок 4">
            <a:extLst>
              <a:ext uri="{FF2B5EF4-FFF2-40B4-BE49-F238E27FC236}">
                <a16:creationId xmlns:a16="http://schemas.microsoft.com/office/drawing/2014/main" xmlns="" id="{36E636A3-9ECF-48A3-BE22-44F7F64B0EBD}"/>
              </a:ext>
            </a:extLst>
          </p:cNvPr>
          <p:cNvSpPr>
            <a:spLocks noGrp="1"/>
          </p:cNvSpPr>
          <p:nvPr userDrawn="1">
            <p:ph type="title"/>
          </p:nvPr>
        </p:nvSpPr>
        <p:spPr>
          <a:xfrm>
            <a:off x="317499" y="1"/>
            <a:ext cx="10584209" cy="706566"/>
          </a:xfrm>
          <a:prstGeom prst="rect">
            <a:avLst/>
          </a:prstGeom>
        </p:spPr>
        <p:txBody>
          <a:bodyPr anchor="ctr" bIns="0" lIns="0" rIns="0" rtlCol="0" tIns="0" vert="horz">
            <a:noAutofit/>
          </a:bodyPr>
          <a:lstStyle/>
          <a:p>
            <a:r>
              <a:rPr dirty="0" lang="en-US"/>
              <a:t>Click to add title</a:t>
            </a:r>
            <a:endParaRPr dirty="0" lang="ru-RU"/>
          </a:p>
        </p:txBody>
      </p:sp>
      <p:pic>
        <p:nvPicPr>
          <p:cNvPr id="8" name="Picture 7"/>
          <p:cNvPicPr>
            <a:picLocks noChangeAspect="1"/>
          </p:cNvPicPr>
          <p:nvPr userDrawn="1"/>
        </p:nvPicPr>
        <p:blipFill>
          <a:blip cstate="screen" r:embed="rId22">
            <a:extLst>
              <a:ext uri="{28A0092B-C50C-407E-A947-70E740481C1C}">
                <a14:useLocalDpi xmlns:a14="http://schemas.microsoft.com/office/drawing/2010/main"/>
              </a:ext>
            </a:extLst>
          </a:blip>
          <a:stretch>
            <a:fillRect/>
          </a:stretch>
        </p:blipFill>
        <p:spPr>
          <a:xfrm>
            <a:off x="11120438" y="84287"/>
            <a:ext cx="757237" cy="537994"/>
          </a:xfrm>
          <a:prstGeom prst="rect">
            <a:avLst/>
          </a:prstGeom>
        </p:spPr>
      </p:pic>
      <p:sp>
        <p:nvSpPr>
          <p:cNvPr id="6" name="TextBox 5"/>
          <p:cNvSpPr txBox="1"/>
          <p:nvPr userDrawn="1"/>
        </p:nvSpPr>
        <p:spPr>
          <a:xfrm>
            <a:off x="11420943" y="6542300"/>
            <a:ext cx="456732" cy="226800"/>
          </a:xfrm>
          <a:prstGeom prst="rect">
            <a:avLst/>
          </a:prstGeom>
        </p:spPr>
        <p:txBody>
          <a:bodyPr anchor="ctr" bIns="0" lIns="0" rIns="0" rtlCol="0" tIns="0" vert="horz"/>
          <a:lstStyle>
            <a:defPPr>
              <a:defRPr lang="en-US"/>
            </a:defPPr>
            <a:lvl1pPr algn="r">
              <a:defRPr sz="1000">
                <a:solidFill>
                  <a:schemeClr val="accent3">
                    <a:lumMod val="60000"/>
                    <a:lumOff val="40000"/>
                  </a:schemeClr>
                </a:solidFill>
                <a:latin typeface="+mj-lt"/>
              </a:defRPr>
            </a:lvl1pPr>
          </a:lstStyle>
          <a:p>
            <a:fld id="{A629F11A-CAD2-4FD2-9793-0DC6E98D19B3}" type="slidenum">
              <a:rPr lang="ru-RU" smtClean="0" sz="1200">
                <a:solidFill>
                  <a:srgbClr val="32373C"/>
                </a:solidFill>
              </a:rPr>
              <a:pPr/>
              <a:t>‹#›</a:t>
            </a:fld>
            <a:endParaRPr dirty="0" lang="ru-RU" sz="1200">
              <a:solidFill>
                <a:srgbClr val="32373C"/>
              </a:solidFill>
            </a:endParaRPr>
          </a:p>
        </p:txBody>
      </p:sp>
      <p:cxnSp>
        <p:nvCxnSpPr>
          <p:cNvPr id="17" name="Прямая соединительная линия 2">
            <a:extLst>
              <a:ext uri="{FF2B5EF4-FFF2-40B4-BE49-F238E27FC236}">
                <a16:creationId xmlns:a16="http://schemas.microsoft.com/office/drawing/2014/main" xmlns="" id="{364E0CD2-B6EC-42D1-82F3-DF270FED9E67}"/>
              </a:ext>
            </a:extLst>
          </p:cNvPr>
          <p:cNvCxnSpPr>
            <a:cxnSpLocks/>
          </p:cNvCxnSpPr>
          <p:nvPr userDrawn="1"/>
        </p:nvCxnSpPr>
        <p:spPr>
          <a:xfrm>
            <a:off x="0" y="706567"/>
            <a:ext cx="1219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9872510"/>
      </p:ext>
    </p:extLst>
  </p:cSld>
  <p:clrMap accent1="accent1" accent2="accent2" accent3="accent3" accent4="accent4" accent5="accent5" accent6="accent6" bg1="lt1" bg2="lt2" folHlink="folHlink" hlink="hlink" tx1="dk1" tx2="dk2"/>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28" r:id="rId15"/>
  </p:sldLayoutIdLst>
  <p:hf dt="0" ftr="0" hdr="0"/>
  <p:txStyles>
    <p:titleStyle>
      <a:lvl1pPr algn="l" defTabSz="583170" eaLnBrk="1" hangingPunct="1" latinLnBrk="0" rtl="0">
        <a:lnSpc>
          <a:spcPct val="100000"/>
        </a:lnSpc>
        <a:spcBef>
          <a:spcPct val="0"/>
        </a:spcBef>
        <a:buNone/>
        <a:defRPr b="0" dirty="0" kern="1200" lang="ru-RU" sz="1800">
          <a:solidFill>
            <a:schemeClr val="accent1"/>
          </a:solidFill>
          <a:latin typeface="+mj-lt"/>
          <a:ea typeface="+mj-ea"/>
          <a:cs typeface="+mj-cs"/>
        </a:defRPr>
      </a:lvl1pPr>
    </p:titleStyle>
    <p:bodyStyle>
      <a:lvl1pPr algn="l" defTabSz="583170" eaLnBrk="1" hangingPunct="1" indent="-145792" latinLnBrk="0" marL="145792" rtl="0">
        <a:lnSpc>
          <a:spcPct val="90000"/>
        </a:lnSpc>
        <a:spcBef>
          <a:spcPts val="638"/>
        </a:spcBef>
        <a:buFont charset="0" panose="020B0604020202020204" pitchFamily="34" typeface="Arial"/>
        <a:buChar char="•"/>
        <a:defRPr kern="1200" sz="1785">
          <a:solidFill>
            <a:schemeClr val="tx1"/>
          </a:solidFill>
          <a:latin typeface="+mn-lt"/>
          <a:ea typeface="+mn-ea"/>
          <a:cs typeface="+mn-cs"/>
        </a:defRPr>
      </a:lvl1pPr>
      <a:lvl2pPr algn="l" defTabSz="583170" eaLnBrk="1" hangingPunct="1" indent="-145792" latinLnBrk="0" marL="437378" rtl="0">
        <a:lnSpc>
          <a:spcPct val="90000"/>
        </a:lnSpc>
        <a:spcBef>
          <a:spcPts val="319"/>
        </a:spcBef>
        <a:buFont charset="0" panose="020B0604020202020204" pitchFamily="34" typeface="Arial"/>
        <a:buChar char="•"/>
        <a:defRPr kern="1200" sz="1531">
          <a:solidFill>
            <a:schemeClr val="tx1"/>
          </a:solidFill>
          <a:latin typeface="+mn-lt"/>
          <a:ea typeface="+mn-ea"/>
          <a:cs typeface="+mn-cs"/>
        </a:defRPr>
      </a:lvl2pPr>
      <a:lvl3pPr algn="l" defTabSz="583170" eaLnBrk="1" hangingPunct="1" indent="-145792" latinLnBrk="0" marL="728963" rtl="0">
        <a:lnSpc>
          <a:spcPct val="90000"/>
        </a:lnSpc>
        <a:spcBef>
          <a:spcPts val="319"/>
        </a:spcBef>
        <a:buFont charset="0" panose="020B0604020202020204" pitchFamily="34" typeface="Arial"/>
        <a:buChar char="•"/>
        <a:defRPr kern="1200" sz="1275">
          <a:solidFill>
            <a:schemeClr val="tx1"/>
          </a:solidFill>
          <a:latin typeface="+mn-lt"/>
          <a:ea typeface="+mn-ea"/>
          <a:cs typeface="+mn-cs"/>
        </a:defRPr>
      </a:lvl3pPr>
      <a:lvl4pPr algn="l" defTabSz="583170" eaLnBrk="1" hangingPunct="1" indent="-145792" latinLnBrk="0" marL="102054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4pPr>
      <a:lvl5pPr algn="l" defTabSz="583170" eaLnBrk="1" hangingPunct="1" indent="-145792" latinLnBrk="0" marL="131213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5pPr>
      <a:lvl6pPr algn="l" defTabSz="583170" eaLnBrk="1" hangingPunct="1" indent="-145792" latinLnBrk="0" marL="160371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6pPr>
      <a:lvl7pPr algn="l" defTabSz="583170" eaLnBrk="1" hangingPunct="1" indent="-145792" latinLnBrk="0" marL="189530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7pPr>
      <a:lvl8pPr algn="l" defTabSz="583170" eaLnBrk="1" hangingPunct="1" indent="-145792" latinLnBrk="0" marL="218688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8pPr>
      <a:lvl9pPr algn="l" defTabSz="583170" eaLnBrk="1" hangingPunct="1" indent="-145792" latinLnBrk="0" marL="2478472"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9pPr>
    </p:bodyStyle>
    <p:otherStyle>
      <a:defPPr>
        <a:defRPr lang="ru-RU"/>
      </a:defPPr>
      <a:lvl1pPr algn="l" defTabSz="583170" eaLnBrk="1" hangingPunct="1" latinLnBrk="0" marL="0" rtl="0">
        <a:defRPr kern="1200" sz="1148">
          <a:solidFill>
            <a:schemeClr val="tx1"/>
          </a:solidFill>
          <a:latin typeface="+mn-lt"/>
          <a:ea typeface="+mn-ea"/>
          <a:cs typeface="+mn-cs"/>
        </a:defRPr>
      </a:lvl1pPr>
      <a:lvl2pPr algn="l" defTabSz="583170" eaLnBrk="1" hangingPunct="1" latinLnBrk="0" marL="291585" rtl="0">
        <a:defRPr kern="1200" sz="1148">
          <a:solidFill>
            <a:schemeClr val="tx1"/>
          </a:solidFill>
          <a:latin typeface="+mn-lt"/>
          <a:ea typeface="+mn-ea"/>
          <a:cs typeface="+mn-cs"/>
        </a:defRPr>
      </a:lvl2pPr>
      <a:lvl3pPr algn="l" defTabSz="583170" eaLnBrk="1" hangingPunct="1" latinLnBrk="0" marL="583170" rtl="0">
        <a:defRPr kern="1200" sz="1148">
          <a:solidFill>
            <a:schemeClr val="tx1"/>
          </a:solidFill>
          <a:latin typeface="+mn-lt"/>
          <a:ea typeface="+mn-ea"/>
          <a:cs typeface="+mn-cs"/>
        </a:defRPr>
      </a:lvl3pPr>
      <a:lvl4pPr algn="l" defTabSz="583170" eaLnBrk="1" hangingPunct="1" latinLnBrk="0" marL="874755" rtl="0">
        <a:defRPr kern="1200" sz="1148">
          <a:solidFill>
            <a:schemeClr val="tx1"/>
          </a:solidFill>
          <a:latin typeface="+mn-lt"/>
          <a:ea typeface="+mn-ea"/>
          <a:cs typeface="+mn-cs"/>
        </a:defRPr>
      </a:lvl4pPr>
      <a:lvl5pPr algn="l" defTabSz="583170" eaLnBrk="1" hangingPunct="1" latinLnBrk="0" marL="1166340" rtl="0">
        <a:defRPr kern="1200" sz="1148">
          <a:solidFill>
            <a:schemeClr val="tx1"/>
          </a:solidFill>
          <a:latin typeface="+mn-lt"/>
          <a:ea typeface="+mn-ea"/>
          <a:cs typeface="+mn-cs"/>
        </a:defRPr>
      </a:lvl5pPr>
      <a:lvl6pPr algn="l" defTabSz="583170" eaLnBrk="1" hangingPunct="1" latinLnBrk="0" marL="1457924" rtl="0">
        <a:defRPr kern="1200" sz="1148">
          <a:solidFill>
            <a:schemeClr val="tx1"/>
          </a:solidFill>
          <a:latin typeface="+mn-lt"/>
          <a:ea typeface="+mn-ea"/>
          <a:cs typeface="+mn-cs"/>
        </a:defRPr>
      </a:lvl6pPr>
      <a:lvl7pPr algn="l" defTabSz="583170" eaLnBrk="1" hangingPunct="1" latinLnBrk="0" marL="1749510" rtl="0">
        <a:defRPr kern="1200" sz="1148">
          <a:solidFill>
            <a:schemeClr val="tx1"/>
          </a:solidFill>
          <a:latin typeface="+mn-lt"/>
          <a:ea typeface="+mn-ea"/>
          <a:cs typeface="+mn-cs"/>
        </a:defRPr>
      </a:lvl7pPr>
      <a:lvl8pPr algn="l" defTabSz="583170" eaLnBrk="1" hangingPunct="1" latinLnBrk="0" marL="2041095" rtl="0">
        <a:defRPr kern="1200" sz="1148">
          <a:solidFill>
            <a:schemeClr val="tx1"/>
          </a:solidFill>
          <a:latin typeface="+mn-lt"/>
          <a:ea typeface="+mn-ea"/>
          <a:cs typeface="+mn-cs"/>
        </a:defRPr>
      </a:lvl8pPr>
      <a:lvl9pPr algn="l" defTabSz="583170" eaLnBrk="1" hangingPunct="1" latinLnBrk="0" marL="2332680" rtl="0">
        <a:defRPr kern="1200" sz="1148">
          <a:solidFill>
            <a:schemeClr val="tx1"/>
          </a:solidFill>
          <a:latin typeface="+mn-lt"/>
          <a:ea typeface="+mn-ea"/>
          <a:cs typeface="+mn-cs"/>
        </a:defRPr>
      </a:lvl9pPr>
    </p:otherStyle>
  </p:txStyles>
  <p:extLst>
    <p:ext uri="{27BBF7A9-308A-43DC-89C8-2F10F3537804}">
      <p15:sldGuideLst xmlns:p15="http://schemas.microsoft.com/office/powerpoint/2012/main" xmlns="">
        <p15:guide id="2" pos="7478" userDrawn="1">
          <p15:clr>
            <a:srgbClr val="A4A3A4"/>
          </p15:clr>
        </p15:guide>
        <p15:guide id="4" orient="horz" pos="3875" userDrawn="1">
          <p15:clr>
            <a:srgbClr val="A4A3A4"/>
          </p15:clr>
        </p15:guide>
        <p15:guide id="8" orient="horz" pos="2732" userDrawn="1">
          <p15:clr>
            <a:srgbClr val="A4A3A4"/>
          </p15:clr>
        </p15:guide>
        <p15:guide id="10" pos="815" userDrawn="1">
          <p15:clr>
            <a:srgbClr val="A4A3A4"/>
          </p15:clr>
        </p15:guide>
        <p15:guide id="11" pos="1338" userDrawn="1">
          <p15:clr>
            <a:srgbClr val="A4A3A4"/>
          </p15:clr>
        </p15:guide>
        <p15:guide id="12" pos="723" userDrawn="1">
          <p15:clr>
            <a:srgbClr val="A4A3A4"/>
          </p15:clr>
        </p15:guide>
        <p15:guide id="13" pos="200" userDrawn="1">
          <p15:clr>
            <a:srgbClr val="A4A3A4"/>
          </p15:clr>
        </p15:guide>
        <p15:guide id="14" pos="1430" userDrawn="1">
          <p15:clr>
            <a:srgbClr val="A4A3A4"/>
          </p15:clr>
        </p15:guide>
        <p15:guide id="15" pos="1949" userDrawn="1">
          <p15:clr>
            <a:srgbClr val="A4A3A4"/>
          </p15:clr>
        </p15:guide>
        <p15:guide id="16" pos="2043" userDrawn="1">
          <p15:clr>
            <a:srgbClr val="A4A3A4"/>
          </p15:clr>
        </p15:guide>
        <p15:guide id="17" pos="2565" userDrawn="1">
          <p15:clr>
            <a:srgbClr val="A4A3A4"/>
          </p15:clr>
        </p15:guide>
        <p15:guide id="18" pos="2657" userDrawn="1">
          <p15:clr>
            <a:srgbClr val="A4A3A4"/>
          </p15:clr>
        </p15:guide>
        <p15:guide id="19" pos="3182" userDrawn="1">
          <p15:clr>
            <a:srgbClr val="A4A3A4"/>
          </p15:clr>
        </p15:guide>
        <p15:guide id="20" pos="3272" userDrawn="1">
          <p15:clr>
            <a:srgbClr val="A4A3A4"/>
          </p15:clr>
        </p15:guide>
        <p15:guide id="21" pos="3795" userDrawn="1">
          <p15:clr>
            <a:srgbClr val="A4A3A4"/>
          </p15:clr>
        </p15:guide>
        <p15:guide id="22" pos="3885" userDrawn="1">
          <p15:clr>
            <a:srgbClr val="A4A3A4"/>
          </p15:clr>
        </p15:guide>
        <p15:guide id="23" pos="4409" userDrawn="1">
          <p15:clr>
            <a:srgbClr val="A4A3A4"/>
          </p15:clr>
        </p15:guide>
        <p15:guide id="24" pos="4502" userDrawn="1">
          <p15:clr>
            <a:srgbClr val="A4A3A4"/>
          </p15:clr>
        </p15:guide>
        <p15:guide id="25" pos="5024" userDrawn="1">
          <p15:clr>
            <a:srgbClr val="A4A3A4"/>
          </p15:clr>
        </p15:guide>
        <p15:guide id="26" pos="5114" userDrawn="1">
          <p15:clr>
            <a:srgbClr val="A4A3A4"/>
          </p15:clr>
        </p15:guide>
        <p15:guide id="27" pos="5637" userDrawn="1">
          <p15:clr>
            <a:srgbClr val="A4A3A4"/>
          </p15:clr>
        </p15:guide>
        <p15:guide id="28" pos="5726" userDrawn="1">
          <p15:clr>
            <a:srgbClr val="A4A3A4"/>
          </p15:clr>
        </p15:guide>
        <p15:guide id="29" pos="6251" userDrawn="1">
          <p15:clr>
            <a:srgbClr val="A4A3A4"/>
          </p15:clr>
        </p15:guide>
        <p15:guide id="30" pos="6341" userDrawn="1">
          <p15:clr>
            <a:srgbClr val="A4A3A4"/>
          </p15:clr>
        </p15:guide>
        <p15:guide id="31" pos="6866" userDrawn="1">
          <p15:clr>
            <a:srgbClr val="A4A3A4"/>
          </p15:clr>
        </p15:guide>
        <p15:guide id="32" pos="6956" userDrawn="1">
          <p15:clr>
            <a:srgbClr val="A4A3A4"/>
          </p15:clr>
        </p15:guide>
        <p15:guide id="33" orient="horz" pos="444" userDrawn="1">
          <p15:clr>
            <a:srgbClr val="A4A3A4"/>
          </p15:clr>
        </p15:guide>
        <p15:guide id="34" orient="horz" pos="1589" userDrawn="1">
          <p15:clr>
            <a:srgbClr val="A4A3A4"/>
          </p15:clr>
        </p15:guide>
        <p15:guide id="35" orient="horz" pos="2158" userDrawn="1">
          <p15:clr>
            <a:srgbClr val="A4A3A4"/>
          </p15:clr>
        </p15:guide>
        <p15:guide id="36" orient="horz" pos="3303" userDrawn="1">
          <p15:clr>
            <a:srgbClr val="A4A3A4"/>
          </p15:clr>
        </p15:guide>
        <p15:guide id="39" orient="horz" pos="1017" userDrawn="1">
          <p15:clr>
            <a:srgbClr val="A4A3A4"/>
          </p15:clr>
        </p15:guide>
        <p15:guide id="41" orient="horz" pos="936" userDrawn="1">
          <p15:clr>
            <a:srgbClr val="A4A3A4"/>
          </p15:clr>
        </p15:guide>
        <p15:guide id="44" orient="horz" pos="977" userDrawn="1">
          <p15:clr>
            <a:srgbClr val="A4A3A4"/>
          </p15:clr>
        </p15:guide>
      </p15:sldGuideLst>
    </p:ext>
  </p:extLst>
</p:sldMaster>
</file>

<file path=ppt/slideMasters/slideMaster5.xml><?xml version="1.0" encoding="utf-8"?>
<p:sldMaster xmlns:p="http://schemas.openxmlformats.org/presentationml/2006/main" xmlns:a="http://schemas.openxmlformats.org/drawingml/2006/main" xmlns:r="http://schemas.openxmlformats.org/officeDocument/2006/relationships" preserve="1">
  <p:cSld>
    <p:bg>
      <p:bgRef idx="1001">
        <a:schemeClr val="bg1"/>
      </p:bgRef>
    </p:bg>
    <p:spTree>
      <p:nvGrpSpPr>
        <p:cNvPr id="1" name=""/>
        <p:cNvGrpSpPr/>
        <p:nvPr/>
      </p:nvGrpSpPr>
      <p:grpSpPr>
        <a:xfrm>
          <a:off x="0" y="0"/>
          <a:ext cx="0" cy="0"/>
          <a:chOff x="0" y="0"/>
          <a:chExt cx="0" cy="0"/>
        </a:xfrm>
      </p:grpSpPr>
      <p:pic>
        <p:nvPicPr>
          <p:cNvPr id="2" name="Object 1"/>
          <p:cNvPicPr>
            <a:picLocks noChangeAspect="1"/>
          </p:cNvPicPr>
          <p:nvPr/>
        </p:nvPicPr>
        <p:blipFill>
          <a:blip r:embed="rId19"/>
          <a:srcRect/>
          <a:stretch>
            <a:fillRect/>
          </a:stretch>
        </p:blipFill>
        <p:spPr bwMode="auto">
          <a:xfrm>
            <a:off x="1588" y="1588"/>
            <a:ext cx="1588" cy="1588"/>
          </a:xfrm>
          <a:prstGeom prst="rect"/>
          <a:noFill/>
        </p:spPr>
      </p:pic>
      <p:sp>
        <p:nvSpPr>
          <p:cNvPr hidden="1" id="4096" name="Rectangle 4095"/>
          <p:cNvSpPr/>
          <p:nvPr userDrawn="1">
            <p:custDataLst>
              <p:tags r:id="rId18"/>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nchorCtr="0" bIns="0" lIns="0" numCol="1" rIns="0" rtlCol="0" spcCol="0" tIns="0" wrap="none">
            <a:noAutofit/>
          </a:bodyPr>
          <a:lstStyle/>
          <a:p>
            <a:pPr algn="ctr"/>
            <a:endParaRPr dirty="0" lang="en-US">
              <a:solidFill>
                <a:srgbClr val="FFFFFF"/>
              </a:solidFill>
              <a:sym charset="0" panose="020B0604020202020204" pitchFamily="34" typeface="Arial"/>
            </a:endParaRPr>
          </a:p>
        </p:txBody>
      </p:sp>
      <p:sp>
        <p:nvSpPr>
          <p:cNvPr id="5" name="Заголовок 4">
            <a:extLst>
              <a:ext uri="{FF2B5EF4-FFF2-40B4-BE49-F238E27FC236}">
                <a16:creationId xmlns:a16="http://schemas.microsoft.com/office/drawing/2014/main" xmlns="" id="{36E636A3-9ECF-48A3-BE22-44F7F64B0EBD}"/>
              </a:ext>
            </a:extLst>
          </p:cNvPr>
          <p:cNvSpPr>
            <a:spLocks noGrp="1"/>
          </p:cNvSpPr>
          <p:nvPr userDrawn="1">
            <p:ph type="title"/>
          </p:nvPr>
        </p:nvSpPr>
        <p:spPr>
          <a:xfrm>
            <a:off x="317499" y="1"/>
            <a:ext cx="10584209" cy="706566"/>
          </a:xfrm>
          <a:prstGeom prst="rect">
            <a:avLst/>
          </a:prstGeom>
        </p:spPr>
        <p:txBody>
          <a:bodyPr anchor="ctr" bIns="0" lIns="0" rIns="0" rtlCol="0" tIns="0" vert="horz">
            <a:noAutofit/>
          </a:bodyPr>
          <a:lstStyle/>
          <a:p>
            <a:r>
              <a:rPr dirty="0" lang="en-US"/>
              <a:t>Click to add title</a:t>
            </a:r>
            <a:endParaRPr dirty="0" lang="ru-RU"/>
          </a:p>
        </p:txBody>
      </p:sp>
      <p:pic>
        <p:nvPicPr>
          <p:cNvPr id="8" name="Picture 7"/>
          <p:cNvPicPr>
            <a:picLocks noChangeAspect="1"/>
          </p:cNvPicPr>
          <p:nvPr userDrawn="1"/>
        </p:nvPicPr>
        <p:blipFill>
          <a:blip cstate="screen" r:embed="rId21">
            <a:extLst>
              <a:ext uri="{28A0092B-C50C-407E-A947-70E740481C1C}">
                <a14:useLocalDpi xmlns:a14="http://schemas.microsoft.com/office/drawing/2010/main"/>
              </a:ext>
            </a:extLst>
          </a:blip>
          <a:stretch>
            <a:fillRect/>
          </a:stretch>
        </p:blipFill>
        <p:spPr>
          <a:xfrm>
            <a:off x="11120438" y="84287"/>
            <a:ext cx="757237" cy="537994"/>
          </a:xfrm>
          <a:prstGeom prst="rect">
            <a:avLst/>
          </a:prstGeom>
        </p:spPr>
      </p:pic>
      <p:sp>
        <p:nvSpPr>
          <p:cNvPr id="6" name="TextBox 5"/>
          <p:cNvSpPr txBox="1"/>
          <p:nvPr userDrawn="1"/>
        </p:nvSpPr>
        <p:spPr>
          <a:xfrm>
            <a:off x="11420943" y="6542300"/>
            <a:ext cx="456732" cy="226800"/>
          </a:xfrm>
          <a:prstGeom prst="rect">
            <a:avLst/>
          </a:prstGeom>
        </p:spPr>
        <p:txBody>
          <a:bodyPr anchor="ctr" bIns="0" lIns="0" rIns="0" rtlCol="0" tIns="0" vert="horz"/>
          <a:lstStyle>
            <a:defPPr>
              <a:defRPr lang="en-US"/>
            </a:defPPr>
            <a:lvl1pPr algn="r">
              <a:defRPr sz="1000">
                <a:solidFill>
                  <a:schemeClr val="accent3">
                    <a:lumMod val="60000"/>
                    <a:lumOff val="40000"/>
                  </a:schemeClr>
                </a:solidFill>
                <a:latin typeface="+mj-lt"/>
              </a:defRPr>
            </a:lvl1pPr>
          </a:lstStyle>
          <a:p>
            <a:fld id="{A629F11A-CAD2-4FD2-9793-0DC6E98D19B3}" type="slidenum">
              <a:rPr lang="ru-RU" smtClean="0" sz="1200">
                <a:solidFill>
                  <a:srgbClr val="32373C"/>
                </a:solidFill>
              </a:rPr>
              <a:pPr/>
              <a:t>‹#›</a:t>
            </a:fld>
            <a:endParaRPr dirty="0" lang="ru-RU" sz="1200">
              <a:solidFill>
                <a:srgbClr val="32373C"/>
              </a:solidFill>
            </a:endParaRPr>
          </a:p>
        </p:txBody>
      </p:sp>
      <p:cxnSp>
        <p:nvCxnSpPr>
          <p:cNvPr id="17" name="Прямая соединительная линия 2">
            <a:extLst>
              <a:ext uri="{FF2B5EF4-FFF2-40B4-BE49-F238E27FC236}">
                <a16:creationId xmlns:a16="http://schemas.microsoft.com/office/drawing/2014/main" xmlns="" id="{364E0CD2-B6EC-42D1-82F3-DF270FED9E67}"/>
              </a:ext>
            </a:extLst>
          </p:cNvPr>
          <p:cNvCxnSpPr>
            <a:cxnSpLocks/>
          </p:cNvCxnSpPr>
          <p:nvPr userDrawn="1"/>
        </p:nvCxnSpPr>
        <p:spPr>
          <a:xfrm>
            <a:off x="0" y="706567"/>
            <a:ext cx="1219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8550464"/>
      </p:ext>
    </p:extLst>
  </p:cSld>
  <p:clrMap accent1="accent1" accent2="accent2" accent3="accent3" accent4="accent4" accent5="accent5" accent6="accent6" bg1="lt1" bg2="lt2" folHlink="folHlink" hlink="hlink" tx1="dk1" tx2="dk2"/>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Lst>
  <p:hf dt="0" ftr="0" hdr="0"/>
  <p:txStyles>
    <p:titleStyle>
      <a:lvl1pPr algn="l" defTabSz="583170" eaLnBrk="1" hangingPunct="1" latinLnBrk="0" rtl="0">
        <a:lnSpc>
          <a:spcPct val="100000"/>
        </a:lnSpc>
        <a:spcBef>
          <a:spcPct val="0"/>
        </a:spcBef>
        <a:buNone/>
        <a:defRPr b="0" dirty="0" kern="1200" lang="ru-RU" sz="1800">
          <a:solidFill>
            <a:schemeClr val="accent1"/>
          </a:solidFill>
          <a:latin typeface="+mj-lt"/>
          <a:ea typeface="+mj-ea"/>
          <a:cs typeface="+mj-cs"/>
        </a:defRPr>
      </a:lvl1pPr>
    </p:titleStyle>
    <p:bodyStyle>
      <a:lvl1pPr algn="l" defTabSz="583170" eaLnBrk="1" hangingPunct="1" indent="-145792" latinLnBrk="0" marL="145792" rtl="0">
        <a:lnSpc>
          <a:spcPct val="90000"/>
        </a:lnSpc>
        <a:spcBef>
          <a:spcPts val="638"/>
        </a:spcBef>
        <a:buFont charset="0" panose="020B0604020202020204" pitchFamily="34" typeface="Arial"/>
        <a:buChar char="•"/>
        <a:defRPr kern="1200" sz="1785">
          <a:solidFill>
            <a:schemeClr val="tx1"/>
          </a:solidFill>
          <a:latin typeface="+mn-lt"/>
          <a:ea typeface="+mn-ea"/>
          <a:cs typeface="+mn-cs"/>
        </a:defRPr>
      </a:lvl1pPr>
      <a:lvl2pPr algn="l" defTabSz="583170" eaLnBrk="1" hangingPunct="1" indent="-145792" latinLnBrk="0" marL="437378" rtl="0">
        <a:lnSpc>
          <a:spcPct val="90000"/>
        </a:lnSpc>
        <a:spcBef>
          <a:spcPts val="319"/>
        </a:spcBef>
        <a:buFont charset="0" panose="020B0604020202020204" pitchFamily="34" typeface="Arial"/>
        <a:buChar char="•"/>
        <a:defRPr kern="1200" sz="1531">
          <a:solidFill>
            <a:schemeClr val="tx1"/>
          </a:solidFill>
          <a:latin typeface="+mn-lt"/>
          <a:ea typeface="+mn-ea"/>
          <a:cs typeface="+mn-cs"/>
        </a:defRPr>
      </a:lvl2pPr>
      <a:lvl3pPr algn="l" defTabSz="583170" eaLnBrk="1" hangingPunct="1" indent="-145792" latinLnBrk="0" marL="728963" rtl="0">
        <a:lnSpc>
          <a:spcPct val="90000"/>
        </a:lnSpc>
        <a:spcBef>
          <a:spcPts val="319"/>
        </a:spcBef>
        <a:buFont charset="0" panose="020B0604020202020204" pitchFamily="34" typeface="Arial"/>
        <a:buChar char="•"/>
        <a:defRPr kern="1200" sz="1275">
          <a:solidFill>
            <a:schemeClr val="tx1"/>
          </a:solidFill>
          <a:latin typeface="+mn-lt"/>
          <a:ea typeface="+mn-ea"/>
          <a:cs typeface="+mn-cs"/>
        </a:defRPr>
      </a:lvl3pPr>
      <a:lvl4pPr algn="l" defTabSz="583170" eaLnBrk="1" hangingPunct="1" indent="-145792" latinLnBrk="0" marL="102054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4pPr>
      <a:lvl5pPr algn="l" defTabSz="583170" eaLnBrk="1" hangingPunct="1" indent="-145792" latinLnBrk="0" marL="131213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5pPr>
      <a:lvl6pPr algn="l" defTabSz="583170" eaLnBrk="1" hangingPunct="1" indent="-145792" latinLnBrk="0" marL="160371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6pPr>
      <a:lvl7pPr algn="l" defTabSz="583170" eaLnBrk="1" hangingPunct="1" indent="-145792" latinLnBrk="0" marL="1895303"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7pPr>
      <a:lvl8pPr algn="l" defTabSz="583170" eaLnBrk="1" hangingPunct="1" indent="-145792" latinLnBrk="0" marL="2186888"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8pPr>
      <a:lvl9pPr algn="l" defTabSz="583170" eaLnBrk="1" hangingPunct="1" indent="-145792" latinLnBrk="0" marL="2478472" rtl="0">
        <a:lnSpc>
          <a:spcPct val="90000"/>
        </a:lnSpc>
        <a:spcBef>
          <a:spcPts val="319"/>
        </a:spcBef>
        <a:buFont charset="0" panose="020B0604020202020204" pitchFamily="34" typeface="Arial"/>
        <a:buChar char="•"/>
        <a:defRPr kern="1200" sz="1148">
          <a:solidFill>
            <a:schemeClr val="tx1"/>
          </a:solidFill>
          <a:latin typeface="+mn-lt"/>
          <a:ea typeface="+mn-ea"/>
          <a:cs typeface="+mn-cs"/>
        </a:defRPr>
      </a:lvl9pPr>
    </p:bodyStyle>
    <p:otherStyle>
      <a:defPPr>
        <a:defRPr lang="ru-RU"/>
      </a:defPPr>
      <a:lvl1pPr algn="l" defTabSz="583170" eaLnBrk="1" hangingPunct="1" latinLnBrk="0" marL="0" rtl="0">
        <a:defRPr kern="1200" sz="1148">
          <a:solidFill>
            <a:schemeClr val="tx1"/>
          </a:solidFill>
          <a:latin typeface="+mn-lt"/>
          <a:ea typeface="+mn-ea"/>
          <a:cs typeface="+mn-cs"/>
        </a:defRPr>
      </a:lvl1pPr>
      <a:lvl2pPr algn="l" defTabSz="583170" eaLnBrk="1" hangingPunct="1" latinLnBrk="0" marL="291585" rtl="0">
        <a:defRPr kern="1200" sz="1148">
          <a:solidFill>
            <a:schemeClr val="tx1"/>
          </a:solidFill>
          <a:latin typeface="+mn-lt"/>
          <a:ea typeface="+mn-ea"/>
          <a:cs typeface="+mn-cs"/>
        </a:defRPr>
      </a:lvl2pPr>
      <a:lvl3pPr algn="l" defTabSz="583170" eaLnBrk="1" hangingPunct="1" latinLnBrk="0" marL="583170" rtl="0">
        <a:defRPr kern="1200" sz="1148">
          <a:solidFill>
            <a:schemeClr val="tx1"/>
          </a:solidFill>
          <a:latin typeface="+mn-lt"/>
          <a:ea typeface="+mn-ea"/>
          <a:cs typeface="+mn-cs"/>
        </a:defRPr>
      </a:lvl3pPr>
      <a:lvl4pPr algn="l" defTabSz="583170" eaLnBrk="1" hangingPunct="1" latinLnBrk="0" marL="874755" rtl="0">
        <a:defRPr kern="1200" sz="1148">
          <a:solidFill>
            <a:schemeClr val="tx1"/>
          </a:solidFill>
          <a:latin typeface="+mn-lt"/>
          <a:ea typeface="+mn-ea"/>
          <a:cs typeface="+mn-cs"/>
        </a:defRPr>
      </a:lvl4pPr>
      <a:lvl5pPr algn="l" defTabSz="583170" eaLnBrk="1" hangingPunct="1" latinLnBrk="0" marL="1166340" rtl="0">
        <a:defRPr kern="1200" sz="1148">
          <a:solidFill>
            <a:schemeClr val="tx1"/>
          </a:solidFill>
          <a:latin typeface="+mn-lt"/>
          <a:ea typeface="+mn-ea"/>
          <a:cs typeface="+mn-cs"/>
        </a:defRPr>
      </a:lvl5pPr>
      <a:lvl6pPr algn="l" defTabSz="583170" eaLnBrk="1" hangingPunct="1" latinLnBrk="0" marL="1457924" rtl="0">
        <a:defRPr kern="1200" sz="1148">
          <a:solidFill>
            <a:schemeClr val="tx1"/>
          </a:solidFill>
          <a:latin typeface="+mn-lt"/>
          <a:ea typeface="+mn-ea"/>
          <a:cs typeface="+mn-cs"/>
        </a:defRPr>
      </a:lvl6pPr>
      <a:lvl7pPr algn="l" defTabSz="583170" eaLnBrk="1" hangingPunct="1" latinLnBrk="0" marL="1749510" rtl="0">
        <a:defRPr kern="1200" sz="1148">
          <a:solidFill>
            <a:schemeClr val="tx1"/>
          </a:solidFill>
          <a:latin typeface="+mn-lt"/>
          <a:ea typeface="+mn-ea"/>
          <a:cs typeface="+mn-cs"/>
        </a:defRPr>
      </a:lvl7pPr>
      <a:lvl8pPr algn="l" defTabSz="583170" eaLnBrk="1" hangingPunct="1" latinLnBrk="0" marL="2041095" rtl="0">
        <a:defRPr kern="1200" sz="1148">
          <a:solidFill>
            <a:schemeClr val="tx1"/>
          </a:solidFill>
          <a:latin typeface="+mn-lt"/>
          <a:ea typeface="+mn-ea"/>
          <a:cs typeface="+mn-cs"/>
        </a:defRPr>
      </a:lvl8pPr>
      <a:lvl9pPr algn="l" defTabSz="583170" eaLnBrk="1" hangingPunct="1" latinLnBrk="0" marL="2332680" rtl="0">
        <a:defRPr kern="1200" sz="1148">
          <a:solidFill>
            <a:schemeClr val="tx1"/>
          </a:solidFill>
          <a:latin typeface="+mn-lt"/>
          <a:ea typeface="+mn-ea"/>
          <a:cs typeface="+mn-cs"/>
        </a:defRPr>
      </a:lvl9pPr>
    </p:otherStyle>
  </p:txStyles>
  <p:extLst>
    <p:ext uri="{27BBF7A9-308A-43DC-89C8-2F10F3537804}">
      <p15:sldGuideLst xmlns:p15="http://schemas.microsoft.com/office/powerpoint/2012/main" xmlns="">
        <p15:guide id="2" pos="7478" userDrawn="1">
          <p15:clr>
            <a:srgbClr val="A4A3A4"/>
          </p15:clr>
        </p15:guide>
        <p15:guide id="4" orient="horz" pos="3875" userDrawn="1">
          <p15:clr>
            <a:srgbClr val="A4A3A4"/>
          </p15:clr>
        </p15:guide>
        <p15:guide id="8" orient="horz" pos="2732" userDrawn="1">
          <p15:clr>
            <a:srgbClr val="A4A3A4"/>
          </p15:clr>
        </p15:guide>
        <p15:guide id="10" pos="815" userDrawn="1">
          <p15:clr>
            <a:srgbClr val="A4A3A4"/>
          </p15:clr>
        </p15:guide>
        <p15:guide id="11" pos="1338" userDrawn="1">
          <p15:clr>
            <a:srgbClr val="A4A3A4"/>
          </p15:clr>
        </p15:guide>
        <p15:guide id="12" pos="723" userDrawn="1">
          <p15:clr>
            <a:srgbClr val="A4A3A4"/>
          </p15:clr>
        </p15:guide>
        <p15:guide id="13" pos="200" userDrawn="1">
          <p15:clr>
            <a:srgbClr val="A4A3A4"/>
          </p15:clr>
        </p15:guide>
        <p15:guide id="14" pos="1430" userDrawn="1">
          <p15:clr>
            <a:srgbClr val="A4A3A4"/>
          </p15:clr>
        </p15:guide>
        <p15:guide id="15" pos="1949" userDrawn="1">
          <p15:clr>
            <a:srgbClr val="A4A3A4"/>
          </p15:clr>
        </p15:guide>
        <p15:guide id="16" pos="2043" userDrawn="1">
          <p15:clr>
            <a:srgbClr val="A4A3A4"/>
          </p15:clr>
        </p15:guide>
        <p15:guide id="17" pos="2565" userDrawn="1">
          <p15:clr>
            <a:srgbClr val="A4A3A4"/>
          </p15:clr>
        </p15:guide>
        <p15:guide id="18" pos="2657" userDrawn="1">
          <p15:clr>
            <a:srgbClr val="A4A3A4"/>
          </p15:clr>
        </p15:guide>
        <p15:guide id="19" pos="3182" userDrawn="1">
          <p15:clr>
            <a:srgbClr val="A4A3A4"/>
          </p15:clr>
        </p15:guide>
        <p15:guide id="20" pos="3272" userDrawn="1">
          <p15:clr>
            <a:srgbClr val="A4A3A4"/>
          </p15:clr>
        </p15:guide>
        <p15:guide id="21" pos="3795" userDrawn="1">
          <p15:clr>
            <a:srgbClr val="A4A3A4"/>
          </p15:clr>
        </p15:guide>
        <p15:guide id="22" pos="3885" userDrawn="1">
          <p15:clr>
            <a:srgbClr val="A4A3A4"/>
          </p15:clr>
        </p15:guide>
        <p15:guide id="23" pos="4409" userDrawn="1">
          <p15:clr>
            <a:srgbClr val="A4A3A4"/>
          </p15:clr>
        </p15:guide>
        <p15:guide id="24" pos="4502" userDrawn="1">
          <p15:clr>
            <a:srgbClr val="A4A3A4"/>
          </p15:clr>
        </p15:guide>
        <p15:guide id="25" pos="5024" userDrawn="1">
          <p15:clr>
            <a:srgbClr val="A4A3A4"/>
          </p15:clr>
        </p15:guide>
        <p15:guide id="26" pos="5114" userDrawn="1">
          <p15:clr>
            <a:srgbClr val="A4A3A4"/>
          </p15:clr>
        </p15:guide>
        <p15:guide id="27" pos="5637" userDrawn="1">
          <p15:clr>
            <a:srgbClr val="A4A3A4"/>
          </p15:clr>
        </p15:guide>
        <p15:guide id="28" pos="5726" userDrawn="1">
          <p15:clr>
            <a:srgbClr val="A4A3A4"/>
          </p15:clr>
        </p15:guide>
        <p15:guide id="29" pos="6251" userDrawn="1">
          <p15:clr>
            <a:srgbClr val="A4A3A4"/>
          </p15:clr>
        </p15:guide>
        <p15:guide id="30" pos="6341" userDrawn="1">
          <p15:clr>
            <a:srgbClr val="A4A3A4"/>
          </p15:clr>
        </p15:guide>
        <p15:guide id="31" pos="6866" userDrawn="1">
          <p15:clr>
            <a:srgbClr val="A4A3A4"/>
          </p15:clr>
        </p15:guide>
        <p15:guide id="32" pos="6956" userDrawn="1">
          <p15:clr>
            <a:srgbClr val="A4A3A4"/>
          </p15:clr>
        </p15:guide>
        <p15:guide id="33" orient="horz" pos="444" userDrawn="1">
          <p15:clr>
            <a:srgbClr val="A4A3A4"/>
          </p15:clr>
        </p15:guide>
        <p15:guide id="34" orient="horz" pos="1589" userDrawn="1">
          <p15:clr>
            <a:srgbClr val="A4A3A4"/>
          </p15:clr>
        </p15:guide>
        <p15:guide id="35" orient="horz" pos="2158" userDrawn="1">
          <p15:clr>
            <a:srgbClr val="A4A3A4"/>
          </p15:clr>
        </p15:guide>
        <p15:guide id="36" orient="horz" pos="3303" userDrawn="1">
          <p15:clr>
            <a:srgbClr val="A4A3A4"/>
          </p15:clr>
        </p15:guide>
        <p15:guide id="39" orient="horz" pos="1017" userDrawn="1">
          <p15:clr>
            <a:srgbClr val="A4A3A4"/>
          </p15:clr>
        </p15:guide>
        <p15:guide id="41" orient="horz" pos="936" userDrawn="1">
          <p15:clr>
            <a:srgbClr val="A4A3A4"/>
          </p15:clr>
        </p15:guide>
        <p15:guide id="44" orient="horz" pos="977" userDrawn="1">
          <p15:clr>
            <a:srgbClr val="A4A3A4"/>
          </p15:clr>
        </p15:guide>
      </p15:sldGuideLst>
    </p:ext>
  </p:extLst>
</p:sldMaster>
</file>

<file path=ppt/slides/_rels/slide1.xml.rels><?xml version="1.0" encoding="UTF-8" standalone="yes" ?><Relationships xmlns="http://schemas.openxmlformats.org/package/2006/relationships"><Relationship Id="rId3" Target="../media/image8.jpeg" Type="http://schemas.openxmlformats.org/officeDocument/2006/relationships/image"/><Relationship Id="rId2" Target="../media/image7.png" Type="http://schemas.openxmlformats.org/officeDocument/2006/relationships/image"/><Relationship Id="rId1" Target="../slideLayouts/slideLayout57.xml" Type="http://schemas.openxmlformats.org/officeDocument/2006/relationships/slideLayout"/><Relationship Id="rId6" Target="../media/image11.jpeg" Type="http://schemas.openxmlformats.org/officeDocument/2006/relationships/image"/><Relationship Id="rId5" Target="../media/image10.jpeg" Type="http://schemas.openxmlformats.org/officeDocument/2006/relationships/image"/><Relationship Id="rId4" Target="../media/image9.jpeg" Type="http://schemas.openxmlformats.org/officeDocument/2006/relationships/image"/></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1.jpeg"/><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4.jpeg"/><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5.jpeg"/><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6.jpeg"/><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7.jpeg"/><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8.jpeg"/><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3" Target="../media/image13.jpeg" Type="http://schemas.openxmlformats.org/officeDocument/2006/relationships/image"/><Relationship Id="rId2" Target="../media/image19.jpeg" Type="http://schemas.openxmlformats.org/officeDocument/2006/relationships/image"/><Relationship Id="rId1" Target="../slideLayouts/slideLayout46.xml" Type="http://schemas.openxmlformats.org/officeDocument/2006/relationships/slideLayout"/></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0.jpeg"/><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ctrTitle"/>
          </p:nvPr>
        </p:nvSpPr>
        <p:spPr>
          <a:xfrm>
            <a:off x="2258485" y="350839"/>
            <a:ext cx="7742767" cy="485775"/>
          </a:xfrm>
        </p:spPr>
        <p:txBody>
          <a:bodyPr rtlCol="0">
            <a:noAutofit/>
          </a:bodyPr>
          <a:lstStyle/>
          <a:p>
            <a:pPr eaLnBrk="1" fontAlgn="auto" hangingPunct="1">
              <a:spcAft>
                <a:spcPts val="0"/>
              </a:spcAft>
              <a:defRPr/>
            </a:pPr>
            <a:r>
              <a:rPr lang="kk-KZ" altLang="ru-RU" sz="1800" dirty="0" smtClean="0">
                <a:solidFill>
                  <a:srgbClr val="002060"/>
                </a:solidFill>
                <a:latin typeface="Times New Roman" panose="02020603050405020304" pitchFamily="18" charset="0"/>
                <a:cs typeface="Times New Roman" panose="02020603050405020304" pitchFamily="18" charset="0"/>
              </a:rPr>
              <a:t/>
            </a:r>
            <a:br>
              <a:rPr lang="kk-KZ" altLang="ru-RU" sz="1800" dirty="0" smtClean="0">
                <a:solidFill>
                  <a:srgbClr val="002060"/>
                </a:solidFill>
                <a:latin typeface="Times New Roman" panose="02020603050405020304" pitchFamily="18" charset="0"/>
                <a:cs typeface="Times New Roman" panose="02020603050405020304" pitchFamily="18" charset="0"/>
              </a:rPr>
            </a:br>
            <a:r>
              <a:rPr lang="kk-KZ" altLang="ru-RU" sz="1800" dirty="0" smtClean="0">
                <a:solidFill>
                  <a:srgbClr val="002060"/>
                </a:solidFill>
                <a:latin typeface="Times New Roman" panose="02020603050405020304" pitchFamily="18" charset="0"/>
                <a:cs typeface="Times New Roman" panose="02020603050405020304" pitchFamily="18" charset="0"/>
              </a:rPr>
              <a:t>Ә.Сағынов </a:t>
            </a:r>
            <a:r>
              <a:rPr lang="kk-KZ" altLang="ru-RU" sz="1800" dirty="0">
                <a:solidFill>
                  <a:srgbClr val="002060"/>
                </a:solidFill>
                <a:latin typeface="Times New Roman" panose="02020603050405020304" pitchFamily="18" charset="0"/>
                <a:cs typeface="Times New Roman" panose="02020603050405020304" pitchFamily="18" charset="0"/>
              </a:rPr>
              <a:t>атындағы Қарағанды техникалық университеті</a:t>
            </a:r>
            <a:r>
              <a:rPr lang="en-US" altLang="ru-RU" sz="1800" dirty="0">
                <a:solidFill>
                  <a:srgbClr val="002060"/>
                </a:solidFill>
                <a:latin typeface="Times New Roman" panose="02020603050405020304" pitchFamily="18" charset="0"/>
                <a:cs typeface="Times New Roman" panose="02020603050405020304" pitchFamily="18" charset="0"/>
              </a:rPr>
              <a:t/>
            </a:r>
            <a:br>
              <a:rPr lang="en-US" altLang="ru-RU" sz="1800" dirty="0">
                <a:solidFill>
                  <a:srgbClr val="002060"/>
                </a:solidFill>
                <a:latin typeface="Times New Roman" panose="02020603050405020304" pitchFamily="18" charset="0"/>
                <a:cs typeface="Times New Roman" panose="02020603050405020304" pitchFamily="18" charset="0"/>
              </a:rPr>
            </a:br>
            <a:r>
              <a:rPr lang="ru-RU" altLang="ru-RU" sz="1800" dirty="0">
                <a:solidFill>
                  <a:srgbClr val="002060"/>
                </a:solidFill>
                <a:latin typeface="Times New Roman" panose="02020603050405020304" pitchFamily="18" charset="0"/>
                <a:cs typeface="Times New Roman" panose="02020603050405020304" pitchFamily="18" charset="0"/>
              </a:rPr>
              <a:t>Карагандинский технический университет имени А. </a:t>
            </a:r>
            <a:r>
              <a:rPr lang="ru-RU" altLang="ru-RU" sz="1800" dirty="0" err="1">
                <a:solidFill>
                  <a:srgbClr val="002060"/>
                </a:solidFill>
                <a:latin typeface="Times New Roman" panose="02020603050405020304" pitchFamily="18" charset="0"/>
                <a:cs typeface="Times New Roman" panose="02020603050405020304" pitchFamily="18" charset="0"/>
              </a:rPr>
              <a:t>Сагинова</a:t>
            </a:r>
            <a:r>
              <a:rPr lang="en-US" altLang="ru-RU" sz="1800" dirty="0">
                <a:solidFill>
                  <a:srgbClr val="002060"/>
                </a:solidFill>
                <a:latin typeface="Times New Roman" panose="02020603050405020304" pitchFamily="18" charset="0"/>
                <a:cs typeface="Times New Roman" panose="02020603050405020304" pitchFamily="18" charset="0"/>
              </a:rPr>
              <a:t/>
            </a:r>
            <a:br>
              <a:rPr lang="en-US" altLang="ru-RU" sz="1800" dirty="0">
                <a:solidFill>
                  <a:srgbClr val="002060"/>
                </a:solidFill>
                <a:latin typeface="Times New Roman" panose="02020603050405020304" pitchFamily="18" charset="0"/>
                <a:cs typeface="Times New Roman" panose="02020603050405020304" pitchFamily="18" charset="0"/>
              </a:rPr>
            </a:br>
            <a:r>
              <a:rPr lang="en-US" altLang="ru-RU" sz="1800" dirty="0">
                <a:solidFill>
                  <a:srgbClr val="002060"/>
                </a:solidFill>
                <a:latin typeface="Times New Roman" panose="02020603050405020304" pitchFamily="18" charset="0"/>
                <a:cs typeface="Times New Roman" panose="02020603050405020304" pitchFamily="18" charset="0"/>
              </a:rPr>
              <a:t>Karaganda Technical University named after A. </a:t>
            </a:r>
            <a:r>
              <a:rPr lang="en-US" altLang="ru-RU" sz="1800" dirty="0" err="1">
                <a:solidFill>
                  <a:srgbClr val="002060"/>
                </a:solidFill>
                <a:latin typeface="Times New Roman" panose="02020603050405020304" pitchFamily="18" charset="0"/>
                <a:cs typeface="Times New Roman" panose="02020603050405020304" pitchFamily="18" charset="0"/>
              </a:rPr>
              <a:t>Saginov</a:t>
            </a:r>
            <a:endParaRPr lang="ru-RU" altLang="ru-RU" sz="1800" dirty="0">
              <a:solidFill>
                <a:srgbClr val="002060"/>
              </a:solidFill>
              <a:latin typeface="Times New Roman" panose="02020603050405020304" pitchFamily="18" charset="0"/>
              <a:cs typeface="Times New Roman" panose="02020603050405020304" pitchFamily="18" charset="0"/>
            </a:endParaRPr>
          </a:p>
        </p:txBody>
      </p:sp>
      <p:sp>
        <p:nvSpPr>
          <p:cNvPr id="2051" name="Подзаголовок 2"/>
          <p:cNvSpPr>
            <a:spLocks noGrp="1" noChangeArrowheads="1"/>
          </p:cNvSpPr>
          <p:nvPr>
            <p:ph type="subTitle" idx="1"/>
          </p:nvPr>
        </p:nvSpPr>
        <p:spPr>
          <a:xfrm>
            <a:off x="0" y="2133601"/>
            <a:ext cx="12192000" cy="2676525"/>
          </a:xfrm>
        </p:spPr>
        <p:txBody>
          <a:bodyPr/>
          <a:lstStyle/>
          <a:p>
            <a:pPr eaLnBrk="1" hangingPunct="1"/>
            <a:r>
              <a:rPr lang="kk-KZ" altLang="ru-RU" sz="2800" dirty="0" smtClean="0">
                <a:solidFill>
                  <a:srgbClr val="002060"/>
                </a:solidFill>
                <a:latin typeface="Times New Roman" pitchFamily="18" charset="0"/>
                <a:cs typeface="Times New Roman" pitchFamily="18" charset="0"/>
              </a:rPr>
              <a:t>Основы горного производства</a:t>
            </a:r>
            <a:endParaRPr lang="en-US" altLang="ru-RU" sz="2800" dirty="0" smtClean="0">
              <a:solidFill>
                <a:srgbClr val="002060"/>
              </a:solidFill>
              <a:latin typeface="Times New Roman" pitchFamily="18" charset="0"/>
              <a:cs typeface="Times New Roman" pitchFamily="18" charset="0"/>
            </a:endParaRPr>
          </a:p>
          <a:p>
            <a:pPr eaLnBrk="1" hangingPunct="1"/>
            <a:r>
              <a:rPr lang="ru-RU" altLang="ru-RU" sz="2800" dirty="0" smtClean="0">
                <a:solidFill>
                  <a:srgbClr val="002060"/>
                </a:solidFill>
                <a:latin typeface="Times New Roman" pitchFamily="18" charset="0"/>
                <a:ea typeface="Calibri" pitchFamily="34" charset="0"/>
                <a:cs typeface="Calibri" pitchFamily="34" charset="0"/>
              </a:rPr>
              <a:t>(</a:t>
            </a:r>
            <a:r>
              <a:rPr lang="ru-RU" altLang="ru-RU" sz="2800" dirty="0" err="1" smtClean="0">
                <a:solidFill>
                  <a:srgbClr val="002060"/>
                </a:solidFill>
                <a:latin typeface="Times New Roman" pitchFamily="18" charset="0"/>
                <a:ea typeface="Calibri" pitchFamily="34" charset="0"/>
                <a:cs typeface="Calibri" pitchFamily="34" charset="0"/>
              </a:rPr>
              <a:t>PhD</a:t>
            </a:r>
            <a:r>
              <a:rPr lang="ru-RU" altLang="ru-RU" sz="2800" dirty="0" smtClean="0">
                <a:solidFill>
                  <a:srgbClr val="002060"/>
                </a:solidFill>
                <a:latin typeface="Times New Roman" pitchFamily="18" charset="0"/>
                <a:ea typeface="Calibri" pitchFamily="34" charset="0"/>
                <a:cs typeface="Calibri" pitchFamily="34" charset="0"/>
              </a:rPr>
              <a:t>) </a:t>
            </a:r>
            <a:r>
              <a:rPr lang="ru-RU" altLang="ru-RU" sz="2800" dirty="0" err="1" smtClean="0">
                <a:solidFill>
                  <a:srgbClr val="002060"/>
                </a:solidFill>
                <a:latin typeface="Times New Roman" pitchFamily="18" charset="0"/>
                <a:ea typeface="Calibri" pitchFamily="34" charset="0"/>
                <a:cs typeface="Calibri" pitchFamily="34" charset="0"/>
              </a:rPr>
              <a:t>и.о</a:t>
            </a:r>
            <a:r>
              <a:rPr lang="ru-RU" altLang="ru-RU" sz="2800" dirty="0" smtClean="0">
                <a:solidFill>
                  <a:srgbClr val="002060"/>
                </a:solidFill>
                <a:latin typeface="Times New Roman" pitchFamily="18" charset="0"/>
                <a:ea typeface="Calibri" pitchFamily="34" charset="0"/>
                <a:cs typeface="Calibri" pitchFamily="34" charset="0"/>
              </a:rPr>
              <a:t>. доцента кафедры</a:t>
            </a:r>
          </a:p>
          <a:p>
            <a:pPr eaLnBrk="1" hangingPunct="1"/>
            <a:r>
              <a:rPr lang="ru-RU" altLang="ru-RU" sz="2800" dirty="0" smtClean="0">
                <a:solidFill>
                  <a:srgbClr val="002060"/>
                </a:solidFill>
                <a:latin typeface="Times New Roman" pitchFamily="18" charset="0"/>
                <a:ea typeface="Calibri" pitchFamily="34" charset="0"/>
                <a:cs typeface="Calibri" pitchFamily="34" charset="0"/>
              </a:rPr>
              <a:t>«Разработка месторождений полезных ископаемых»</a:t>
            </a:r>
          </a:p>
          <a:p>
            <a:pPr eaLnBrk="1" hangingPunct="1"/>
            <a:r>
              <a:rPr lang="ru-RU" altLang="ru-RU" sz="2800" dirty="0" err="1" smtClean="0">
                <a:solidFill>
                  <a:srgbClr val="002060"/>
                </a:solidFill>
                <a:latin typeface="Times New Roman" pitchFamily="18" charset="0"/>
                <a:cs typeface="Times New Roman" pitchFamily="18" charset="0"/>
              </a:rPr>
              <a:t>Рабатұлы</a:t>
            </a:r>
            <a:r>
              <a:rPr lang="ru-RU" altLang="ru-RU" sz="2800" dirty="0" smtClean="0">
                <a:solidFill>
                  <a:srgbClr val="002060"/>
                </a:solidFill>
                <a:latin typeface="Times New Roman" pitchFamily="18" charset="0"/>
                <a:cs typeface="Times New Roman" pitchFamily="18" charset="0"/>
              </a:rPr>
              <a:t> </a:t>
            </a:r>
            <a:r>
              <a:rPr lang="ru-RU" altLang="ru-RU" sz="2800" dirty="0" err="1" smtClean="0">
                <a:solidFill>
                  <a:srgbClr val="002060"/>
                </a:solidFill>
                <a:latin typeface="Times New Roman" pitchFamily="18" charset="0"/>
                <a:cs typeface="Times New Roman" pitchFamily="18" charset="0"/>
              </a:rPr>
              <a:t>Мұхаммедрахым</a:t>
            </a:r>
            <a:endParaRPr lang="ru-RU" altLang="ru-RU" sz="2800" dirty="0" smtClean="0">
              <a:solidFill>
                <a:srgbClr val="002060"/>
              </a:solidFill>
              <a:latin typeface="Times New Roman" pitchFamily="18" charset="0"/>
              <a:cs typeface="Times New Roman" pitchFamily="18" charset="0"/>
            </a:endParaRPr>
          </a:p>
        </p:txBody>
      </p:sp>
      <p:pic>
        <p:nvPicPr>
          <p:cNvPr id="2052" name="Рисунок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16" y="74037"/>
            <a:ext cx="1503602"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Заголовок 1"/>
          <p:cNvSpPr txBox="1">
            <a:spLocks/>
          </p:cNvSpPr>
          <p:nvPr/>
        </p:nvSpPr>
        <p:spPr bwMode="auto">
          <a:xfrm>
            <a:off x="2222501" y="5827713"/>
            <a:ext cx="7744884"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750"/>
              </a:spcBef>
              <a:buFont typeface="Arial" charset="0"/>
              <a:buChar char="•"/>
              <a:defRPr sz="2100">
                <a:solidFill>
                  <a:schemeClr val="tx1"/>
                </a:solidFill>
                <a:latin typeface="Calibri" pitchFamily="34" charset="0"/>
              </a:defRPr>
            </a:lvl1pPr>
            <a:lvl2pPr marL="742950" indent="-285750">
              <a:lnSpc>
                <a:spcPct val="90000"/>
              </a:lnSpc>
              <a:spcBef>
                <a:spcPts val="375"/>
              </a:spcBef>
              <a:buFont typeface="Arial" charset="0"/>
              <a:buChar char="•"/>
              <a:defRPr>
                <a:solidFill>
                  <a:schemeClr val="tx1"/>
                </a:solidFill>
                <a:latin typeface="Calibri" pitchFamily="34" charset="0"/>
              </a:defRPr>
            </a:lvl2pPr>
            <a:lvl3pPr marL="1143000" indent="-228600">
              <a:lnSpc>
                <a:spcPct val="90000"/>
              </a:lnSpc>
              <a:spcBef>
                <a:spcPts val="375"/>
              </a:spcBef>
              <a:buFont typeface="Arial" charset="0"/>
              <a:buChar char="•"/>
              <a:defRPr sz="1500">
                <a:solidFill>
                  <a:schemeClr val="tx1"/>
                </a:solidFill>
                <a:latin typeface="Calibri" pitchFamily="34" charset="0"/>
              </a:defRPr>
            </a:lvl3pPr>
            <a:lvl4pPr marL="1600200" indent="-228600">
              <a:lnSpc>
                <a:spcPct val="90000"/>
              </a:lnSpc>
              <a:spcBef>
                <a:spcPts val="375"/>
              </a:spcBef>
              <a:buFont typeface="Arial" charset="0"/>
              <a:buChar char="•"/>
              <a:defRPr sz="1300">
                <a:solidFill>
                  <a:schemeClr val="tx1"/>
                </a:solidFill>
                <a:latin typeface="Calibri" pitchFamily="34" charset="0"/>
              </a:defRPr>
            </a:lvl4pPr>
            <a:lvl5pPr marL="2057400" indent="-228600">
              <a:lnSpc>
                <a:spcPct val="90000"/>
              </a:lnSpc>
              <a:spcBef>
                <a:spcPts val="375"/>
              </a:spcBef>
              <a:buFont typeface="Arial" charset="0"/>
              <a:buChar char="•"/>
              <a:defRPr sz="1300">
                <a:solidFill>
                  <a:schemeClr val="tx1"/>
                </a:solidFill>
                <a:latin typeface="Calibri" pitchFamily="34" charset="0"/>
              </a:defRPr>
            </a:lvl5pPr>
            <a:lvl6pPr marL="2514600" indent="-228600" eaLnBrk="0" fontAlgn="base" hangingPunct="0">
              <a:lnSpc>
                <a:spcPct val="90000"/>
              </a:lnSpc>
              <a:spcBef>
                <a:spcPts val="375"/>
              </a:spcBef>
              <a:spcAft>
                <a:spcPct val="0"/>
              </a:spcAft>
              <a:buFont typeface="Arial" charset="0"/>
              <a:buChar char="•"/>
              <a:defRPr sz="1300">
                <a:solidFill>
                  <a:schemeClr val="tx1"/>
                </a:solidFill>
                <a:latin typeface="Calibri" pitchFamily="34" charset="0"/>
              </a:defRPr>
            </a:lvl6pPr>
            <a:lvl7pPr marL="2971800" indent="-228600" eaLnBrk="0" fontAlgn="base" hangingPunct="0">
              <a:lnSpc>
                <a:spcPct val="90000"/>
              </a:lnSpc>
              <a:spcBef>
                <a:spcPts val="375"/>
              </a:spcBef>
              <a:spcAft>
                <a:spcPct val="0"/>
              </a:spcAft>
              <a:buFont typeface="Arial" charset="0"/>
              <a:buChar char="•"/>
              <a:defRPr sz="1300">
                <a:solidFill>
                  <a:schemeClr val="tx1"/>
                </a:solidFill>
                <a:latin typeface="Calibri" pitchFamily="34" charset="0"/>
              </a:defRPr>
            </a:lvl7pPr>
            <a:lvl8pPr marL="3429000" indent="-228600" eaLnBrk="0" fontAlgn="base" hangingPunct="0">
              <a:lnSpc>
                <a:spcPct val="90000"/>
              </a:lnSpc>
              <a:spcBef>
                <a:spcPts val="375"/>
              </a:spcBef>
              <a:spcAft>
                <a:spcPct val="0"/>
              </a:spcAft>
              <a:buFont typeface="Arial" charset="0"/>
              <a:buChar char="•"/>
              <a:defRPr sz="1300">
                <a:solidFill>
                  <a:schemeClr val="tx1"/>
                </a:solidFill>
                <a:latin typeface="Calibri" pitchFamily="34" charset="0"/>
              </a:defRPr>
            </a:lvl8pPr>
            <a:lvl9pPr marL="3886200" indent="-228600" eaLnBrk="0" fontAlgn="base" hangingPunct="0">
              <a:lnSpc>
                <a:spcPct val="90000"/>
              </a:lnSpc>
              <a:spcBef>
                <a:spcPts val="375"/>
              </a:spcBef>
              <a:spcAft>
                <a:spcPct val="0"/>
              </a:spcAft>
              <a:buFont typeface="Arial" charset="0"/>
              <a:buChar char="•"/>
              <a:defRPr sz="1300">
                <a:solidFill>
                  <a:schemeClr val="tx1"/>
                </a:solidFill>
                <a:latin typeface="Calibri" pitchFamily="34" charset="0"/>
              </a:defRPr>
            </a:lvl9pPr>
          </a:lstStyle>
          <a:p>
            <a:pPr algn="ctr" eaLnBrk="1" hangingPunct="1">
              <a:lnSpc>
                <a:spcPct val="100000"/>
              </a:lnSpc>
              <a:spcBef>
                <a:spcPct val="0"/>
              </a:spcBef>
              <a:buFontTx/>
              <a:buNone/>
            </a:pPr>
            <a:r>
              <a:rPr lang="ru-RU" altLang="ru-RU" sz="1800" dirty="0">
                <a:solidFill>
                  <a:srgbClr val="002060"/>
                </a:solidFill>
                <a:latin typeface="Times New Roman" pitchFamily="18" charset="0"/>
                <a:ea typeface="Calibri" pitchFamily="34" charset="0"/>
                <a:cs typeface="Calibri" pitchFamily="34" charset="0"/>
              </a:rPr>
              <a:t>Республика Казахстан</a:t>
            </a:r>
            <a:endParaRPr lang="ru-RU" altLang="ru-RU" sz="1800" dirty="0">
              <a:solidFill>
                <a:srgbClr val="002060"/>
              </a:solidFill>
              <a:latin typeface="Times New Roman" pitchFamily="18" charset="0"/>
              <a:cs typeface="Times New Roman" pitchFamily="18" charset="0"/>
            </a:endParaRPr>
          </a:p>
          <a:p>
            <a:pPr algn="ctr" eaLnBrk="1" hangingPunct="1">
              <a:lnSpc>
                <a:spcPct val="100000"/>
              </a:lnSpc>
              <a:spcBef>
                <a:spcPct val="0"/>
              </a:spcBef>
              <a:buFontTx/>
              <a:buNone/>
            </a:pPr>
            <a:r>
              <a:rPr lang="kk-KZ" altLang="ru-RU" sz="1800" dirty="0">
                <a:solidFill>
                  <a:srgbClr val="002060"/>
                </a:solidFill>
                <a:latin typeface="Times New Roman" pitchFamily="18" charset="0"/>
                <a:ea typeface="Calibri" pitchFamily="34" charset="0"/>
                <a:cs typeface="Calibri" pitchFamily="34" charset="0"/>
              </a:rPr>
              <a:t>город Караганда 2023</a:t>
            </a:r>
            <a:endParaRPr lang="ru-RU" altLang="ru-RU" sz="1600" dirty="0">
              <a:solidFill>
                <a:srgbClr val="002060"/>
              </a:solidFill>
              <a:latin typeface="Times New Roman" pitchFamily="18" charset="0"/>
              <a:cs typeface="Times New Roman" pitchFamily="18" charset="0"/>
            </a:endParaRPr>
          </a:p>
        </p:txBody>
      </p:sp>
      <p:sp>
        <p:nvSpPr>
          <p:cNvPr id="8" name="Семиугольник 7"/>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solidFill>
                  <a:schemeClr val="tx1"/>
                </a:solidFill>
              </a:rPr>
              <a:t>1</a:t>
            </a:r>
            <a:endParaRPr lang="ru-RU" dirty="0">
              <a:solidFill>
                <a:schemeClr val="tx1"/>
              </a:solidFill>
            </a:endParaRPr>
          </a:p>
        </p:txBody>
      </p:sp>
      <p:pic>
        <p:nvPicPr>
          <p:cNvPr id="2055" name="Рисунок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516" y="1964748"/>
            <a:ext cx="1511106"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10" descr="E:\фото\Фото Рабатұлы М\Phot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78582" y="873993"/>
            <a:ext cx="1307250" cy="12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826" name="Picture 2" descr="C:\Users\User\Downloads\photo.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73136" y="2153805"/>
            <a:ext cx="1325563" cy="1325563"/>
          </a:xfrm>
          <a:prstGeom prst="rect">
            <a:avLst/>
          </a:prstGeom>
          <a:noFill/>
          <a:extLst>
            <a:ext uri="{909E8E84-426E-40DD-AFC4-6F175D3DCCD1}">
              <a14:hiddenFill xmlns:a14="http://schemas.microsoft.com/office/drawing/2010/main">
                <a:solidFill>
                  <a:srgbClr val="FFFFFF"/>
                </a:solidFill>
              </a14:hiddenFill>
            </a:ext>
          </a:extLst>
        </p:spPr>
      </p:pic>
      <p:pic>
        <p:nvPicPr>
          <p:cNvPr id="77827" name="Picture 3" descr="C:\Users\User\Downloads\photo (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496336" y="74037"/>
            <a:ext cx="1662255" cy="1662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8853560"/>
      </p:ext>
    </p:extLst>
  </p:cSld>
  <p:clrMapOvr>
    <a:masterClrMapping/>
  </p:clrMapOvr>
  <p:timing>
    <p:tnLst>
      <p:par>
        <p:cTn id="1" dur="indefinite" restart="never" nodeType="tmRoot"/>
      </p:par>
    </p:tnLst>
  </p:timing>
</p:sld>
</file>

<file path=ppt/slides/slide10.xml><?xml version="1.0" encoding="utf-8"?>
<p:sld xmlns:p="http://schemas.openxmlformats.org/presentationml/2006/main" xmlns:a="http://schemas.openxmlformats.org/drawingml/2006/main" xmlns:r="http://schemas.openxmlformats.org/officeDocument/2006/relationships"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dirty="0" lang="ru-RU"/>
              <a:t>Устройство и  правила эксплуатации  погрузочных машин</a:t>
            </a:r>
          </a:p>
        </p:txBody>
      </p:sp>
      <p:sp>
        <p:nvSpPr>
          <p:cNvPr id="15" name="Rectangle 13">
            <a:extLst>
              <a:ext uri="{FF2B5EF4-FFF2-40B4-BE49-F238E27FC236}">
                <a16:creationId xmlns:a16="http://schemas.microsoft.com/office/drawing/2014/main" xmlns="" id="{BC0EB40C-181E-3755-6FC0-8F4724111F76}"/>
              </a:ext>
            </a:extLst>
          </p:cNvPr>
          <p:cNvSpPr>
            <a:spLocks noChangeArrowheads="1"/>
          </p:cNvSpPr>
          <p:nvPr/>
        </p:nvSpPr>
        <p:spPr bwMode="auto">
          <a:xfrm>
            <a:off x="0" y="2446560"/>
            <a:ext cx="7234177"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square">
            <a:prstTxWarp prst="textNoShape">
              <a:avLst/>
            </a:prstTxWarp>
            <a:spAutoFit/>
          </a:bodyPr>
          <a:lstStyle>
            <a:lvl1pPr eaLnBrk="0" fontAlgn="base" hangingPunct="0" indent="45085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just" defTabSz="914400"/>
            <a:r>
              <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rPr>
              <a:t>Погрузочные машины непрерывного действия. В настоящее время при проведении подготовительных выработок в процессе разработки месторождений полезных ископаемых все большее применение находят высокопроизводительные погрузочные машины непрерывного действия с боковым захватом. Погрузочные машины такого типа предназначены для ступенчатой погрузки. Рабочим органом служат парные нагребающие лапы. Они нагребают породу на приемный скребковый конвейер, который перемещает ее дальше на другое транспортное средство.</a:t>
            </a:r>
          </a:p>
          <a:p>
            <a:pPr algn="just" defTabSz="914400"/>
            <a:r>
              <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rPr>
              <a:t>Все машины типа ПНБ (рис. 6.10) выполнены по одной конструктивной схеме и состоят из следующих основных узлов: исполнительного органа, включающего в себя две нагребающие лапы 1, гусеничной ходовой части 2, погрузочного устройства в виде скребкового конвейера 3, кривошипа 4, приемной плиты 5 и системы привода и управления. </a:t>
            </a:r>
          </a:p>
          <a:p>
            <a:pPr algn="just" defTabSz="914400" eaLnBrk="0" fontAlgn="base" hangingPunct="0" indent="450850" latinLnBrk="0" lvl="0" marL="0" marR="0" rtl="0">
              <a:lnSpc>
                <a:spcPct val="100000"/>
              </a:lnSpc>
              <a:spcBef>
                <a:spcPct val="0"/>
              </a:spcBef>
              <a:spcAft>
                <a:spcPct val="0"/>
              </a:spcAft>
              <a:buClrTx/>
              <a:buSzTx/>
              <a:buFontTx/>
              <a:buNone/>
              <a:tabLst/>
            </a:pPr>
            <a:endPar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endParaRPr>
          </a:p>
        </p:txBody>
      </p:sp>
      <p:sp>
        <p:nvSpPr>
          <p:cNvPr id="3" name="TextBox 2">
            <a:extLst>
              <a:ext uri="{FF2B5EF4-FFF2-40B4-BE49-F238E27FC236}">
                <a16:creationId xmlns:a16="http://schemas.microsoft.com/office/drawing/2014/main" xmlns="" id="{86FA6EEC-DB3C-2E2A-2AA7-176BA668776B}"/>
              </a:ext>
            </a:extLst>
          </p:cNvPr>
          <p:cNvSpPr txBox="1"/>
          <p:nvPr/>
        </p:nvSpPr>
        <p:spPr>
          <a:xfrm>
            <a:off x="7864997" y="5191246"/>
            <a:ext cx="4253696" cy="330347"/>
          </a:xfrm>
          <a:prstGeom prst="rect">
            <a:avLst/>
          </a:prstGeom>
          <a:noFill/>
        </p:spPr>
        <p:txBody>
          <a:bodyPr wrap="square">
            <a:spAutoFit/>
          </a:bodyPr>
          <a:lstStyle/>
          <a:p>
            <a:pPr algn="ctr">
              <a:lnSpc>
                <a:spcPts val="865"/>
              </a:lnSpc>
            </a:pPr>
            <a:r>
              <a:rPr b="1" dirty="0" lang="ru-RU" spc="50" sz="1200">
                <a:effectLst/>
                <a:latin charset="0" panose="02020603050405020304" pitchFamily="18" typeface="Times New Roman"/>
                <a:ea charset="0" panose="02020603050405020304" pitchFamily="18" typeface="Times New Roman"/>
                <a:cs charset="0" panose="02020603050405020304" pitchFamily="18" typeface="Times New Roman"/>
              </a:rPr>
              <a:t>Рисунок 6.10 – Погрузочная машина непрерывного действия</a:t>
            </a:r>
            <a:endParaRPr dirty="0" lang="ru-RU" spc="50" sz="1200">
              <a:effectLst/>
              <a:latin charset="0" panose="02020603050405020304" pitchFamily="18" typeface="Times New Roman"/>
              <a:ea charset="0" panose="02020603050405020304" pitchFamily="18" typeface="Times New Roman"/>
              <a:cs charset="0" panose="02020603050405020304" pitchFamily="18" typeface="Times New Roman"/>
            </a:endParaRPr>
          </a:p>
        </p:txBody>
      </p:sp>
      <p:pic>
        <p:nvPicPr>
          <p:cNvPr id="5" name="Рисунок 4">
            <a:extLst>
              <a:ext uri="{FF2B5EF4-FFF2-40B4-BE49-F238E27FC236}">
                <a16:creationId xmlns:a16="http://schemas.microsoft.com/office/drawing/2014/main" xmlns="" id="{41BDA974-1B0B-BA5B-3D23-FA161C23005B}"/>
              </a:ext>
            </a:extLst>
          </p:cNvPr>
          <p:cNvPicPr>
            <a:picLocks noChangeAspect="1"/>
          </p:cNvPicPr>
          <p:nvPr/>
        </p:nvPicPr>
        <p:blipFill rotWithShape="1">
          <a:blip r:embed="rId2">
            <a:extLst>
              <a:ext uri="{28A0092B-C50C-407E-A947-70E740481C1C}">
                <a14:useLocalDpi xmlns:a14="http://schemas.microsoft.com/office/drawing/2010/main" val="0"/>
              </a:ext>
            </a:extLst>
          </a:blip>
          <a:srcRect b="225"/>
          <a:stretch/>
        </p:blipFill>
        <p:spPr bwMode="auto">
          <a:xfrm>
            <a:off x="7365839" y="2074561"/>
            <a:ext cx="4648200" cy="2813050"/>
          </a:xfrm>
          <a:prstGeom prst="rect">
            <a:avLst/>
          </a:prstGeom>
          <a:noFill/>
          <a:ln>
            <a:noFill/>
          </a:ln>
          <a:extLst>
            <a:ext uri="{53640926-AAD7-44D8-BBD7-CCE9431645EC}">
              <a14:shadowObscured xmlns:a14="http://schemas.microsoft.com/office/drawing/2010/main"/>
            </a:ext>
          </a:extLst>
        </p:spPr>
      </p:pic>
      <p:sp>
        <p:nvSpPr>
          <p:cNvPr id="6" name="Семиугольник 5"/>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dirty="0" lang="kk-KZ" smtClean="0">
                <a:solidFill>
                  <a:schemeClr val="tx1"/>
                </a:solidFill>
              </a:rPr>
              <a:t>10</a:t>
            </a:r>
            <a:endParaRPr dirty="0" lang="ru-RU">
              <a:solidFill>
                <a:schemeClr val="tx1"/>
              </a:solidFill>
            </a:endParaRPr>
          </a:p>
        </p:txBody>
      </p:sp>
      <p:pic>
        <p:nvPicPr>
          <p:cNvPr descr="E:\фото\Фото Рабатұлы М\Photo.JPG" id="7" name="Picture 10"/>
          <p:cNvPicPr>
            <a:picLocks noChangeArrowheads="1" noChangeAspect="1"/>
          </p:cNvPicPr>
          <p:nvPr/>
        </p:nvPicPr>
        <p:blipFill>
          <a:blip cstate="print" r:embed="rId3">
            <a:extLst>
              <a:ext uri="{28A0092B-C50C-407E-A947-70E740481C1C}">
                <a14:useLocalDpi xmlns:a14="http://schemas.microsoft.com/office/drawing/2010/main" val="0"/>
              </a:ext>
            </a:extLst>
          </a:blip>
          <a:srcRect/>
          <a:stretch>
            <a:fillRect/>
          </a:stretch>
        </p:blipFill>
        <p:spPr bwMode="auto">
          <a:xfrm>
            <a:off x="11259178" y="0"/>
            <a:ext cx="932822" cy="91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7229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Устройство и  правила эксплуатации  погрузочных машин</a:t>
            </a:r>
          </a:p>
        </p:txBody>
      </p:sp>
      <p:sp>
        <p:nvSpPr>
          <p:cNvPr id="14" name="TextBox 13">
            <a:extLst>
              <a:ext uri="{FF2B5EF4-FFF2-40B4-BE49-F238E27FC236}">
                <a16:creationId xmlns:a16="http://schemas.microsoft.com/office/drawing/2014/main" xmlns="" id="{88DB904F-F50E-F580-BF3B-B3D28351E84B}"/>
              </a:ext>
            </a:extLst>
          </p:cNvPr>
          <p:cNvSpPr txBox="1"/>
          <p:nvPr/>
        </p:nvSpPr>
        <p:spPr>
          <a:xfrm>
            <a:off x="7297837" y="4882417"/>
            <a:ext cx="3790708" cy="330347"/>
          </a:xfrm>
          <a:prstGeom prst="rect">
            <a:avLst/>
          </a:prstGeom>
          <a:noFill/>
        </p:spPr>
        <p:txBody>
          <a:bodyPr wrap="square">
            <a:spAutoFit/>
          </a:bodyPr>
          <a:lstStyle/>
          <a:p>
            <a:pPr algn="ctr">
              <a:lnSpc>
                <a:spcPts val="865"/>
              </a:lnSpc>
            </a:pPr>
            <a:r>
              <a:rPr lang="ru-RU" sz="1200" b="1" spc="50" dirty="0">
                <a:effectLst/>
                <a:latin typeface="Times New Roman" panose="02020603050405020304" pitchFamily="18" charset="0"/>
                <a:ea typeface="Times New Roman" panose="02020603050405020304" pitchFamily="18" charset="0"/>
                <a:cs typeface="Times New Roman" panose="02020603050405020304" pitchFamily="18" charset="0"/>
              </a:rPr>
              <a:t>Рисунок 6.1 – Сменные грузозахватные органы автопогрузчиков</a:t>
            </a:r>
            <a:endParaRPr lang="ru-RU" sz="1200" spc="5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5" name="Rectangle 13">
            <a:extLst>
              <a:ext uri="{FF2B5EF4-FFF2-40B4-BE49-F238E27FC236}">
                <a16:creationId xmlns:a16="http://schemas.microsoft.com/office/drawing/2014/main" xmlns="" id="{BC0EB40C-181E-3755-6FC0-8F4724111F76}"/>
              </a:ext>
            </a:extLst>
          </p:cNvPr>
          <p:cNvSpPr>
            <a:spLocks noChangeArrowheads="1"/>
          </p:cNvSpPr>
          <p:nvPr/>
        </p:nvSpPr>
        <p:spPr bwMode="auto">
          <a:xfrm>
            <a:off x="89387" y="2241351"/>
            <a:ext cx="5728636"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Вилочным автопогрузчиком называют подъемно-транспортную машину с вертикальным телескопическим подъемником и подве­шенными на нем грузовыми вилами (рис. 6.1, а). В качестве сменных рабочих органов используют: штырь для рулонов и коротких труб (рис. 6.1,5), захват для бревен (рис. 6.1, в), ковш для сыпу­чих материалов (рис. 6.1, г), </a:t>
            </a:r>
            <a:r>
              <a:rPr kumimoji="0" lang="ru-RU" altLang="x-none" sz="1400" b="0" i="0" u="none" strike="noStrike" cap="none" normalizeH="0" baseline="0" dirty="0" err="1">
                <a:ln>
                  <a:noFill/>
                </a:ln>
                <a:effectLst/>
                <a:latin typeface="Times New Roman" panose="02020603050405020304" pitchFamily="18" charset="0"/>
                <a:ea typeface="Times New Roman" panose="02020603050405020304" pitchFamily="18" charset="0"/>
                <a:cs typeface="Times New Roman" panose="02020603050405020304" pitchFamily="18" charset="0"/>
              </a:rPr>
              <a:t>безблочную</a:t>
            </a:r>
            <a:r>
              <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 стрелу (рис. 6.1, д), крановую стрелу (рис. 6.1, е), рычажную крановую стрелу (рис. 6.1, ж) для увеличения высоты подъема, приспособление для захвата кон­тейнеров и др. Рабочий орган может быть установлен в передней (фронтальные погрузчики) или боковой (боковые погрузчики) части машины. В строительстве применяют погрузчики с питани­ем от ДВС (автопогрузчики). В транспортных сетях заводов строй- |индустрии и промышленных предприятий используют также по­грузчики с электрическим приводом постоянного тока с питанием от аккумуляторных батарей (электропогрузчики).</a:t>
            </a:r>
          </a:p>
        </p:txBody>
      </p:sp>
      <p:pic>
        <p:nvPicPr>
          <p:cNvPr id="3" name="Рисунок 2">
            <a:extLst>
              <a:ext uri="{FF2B5EF4-FFF2-40B4-BE49-F238E27FC236}">
                <a16:creationId xmlns:a16="http://schemas.microsoft.com/office/drawing/2014/main" xmlns="" id="{9442679E-B9F9-7E47-3297-ED848E70DA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73978" y="1004104"/>
            <a:ext cx="5312410" cy="3657600"/>
          </a:xfrm>
          <a:prstGeom prst="rect">
            <a:avLst/>
          </a:prstGeom>
          <a:noFill/>
          <a:ln>
            <a:noFill/>
          </a:ln>
        </p:spPr>
      </p:pic>
      <p:sp>
        <p:nvSpPr>
          <p:cNvPr id="6" name="Семиугольник 5"/>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dirty="0">
                <a:solidFill>
                  <a:schemeClr val="tx1"/>
                </a:solidFill>
              </a:rPr>
              <a:t>2</a:t>
            </a:r>
            <a:endParaRPr lang="ru-RU" dirty="0">
              <a:solidFill>
                <a:schemeClr val="tx1"/>
              </a:solidFill>
            </a:endParaRPr>
          </a:p>
        </p:txBody>
      </p:sp>
      <p:pic>
        <p:nvPicPr>
          <p:cNvPr id="7" name="Picture 10" descr="E:\фото\Фото Рабатұлы М\Phot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59178" y="0"/>
            <a:ext cx="932822" cy="91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3436210"/>
      </p:ext>
    </p:extLst>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dirty="0" lang="ru-RU"/>
              <a:t>Устройство и  правила эксплуатации  погрузочных машин</a:t>
            </a:r>
          </a:p>
        </p:txBody>
      </p:sp>
      <p:sp>
        <p:nvSpPr>
          <p:cNvPr id="15" name="Rectangle 13">
            <a:extLst>
              <a:ext uri="{FF2B5EF4-FFF2-40B4-BE49-F238E27FC236}">
                <a16:creationId xmlns:a16="http://schemas.microsoft.com/office/drawing/2014/main" xmlns="" id="{BC0EB40C-181E-3755-6FC0-8F4724111F76}"/>
              </a:ext>
            </a:extLst>
          </p:cNvPr>
          <p:cNvSpPr>
            <a:spLocks noChangeArrowheads="1"/>
          </p:cNvSpPr>
          <p:nvPr/>
        </p:nvSpPr>
        <p:spPr bwMode="auto">
          <a:xfrm>
            <a:off x="0" y="2554284"/>
            <a:ext cx="604198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square">
            <a:prstTxWarp prst="textNoShape">
              <a:avLst/>
            </a:prstTxWarp>
            <a:spAutoFit/>
          </a:bodyPr>
          <a:lstStyle>
            <a:lvl1pPr eaLnBrk="0" fontAlgn="base" hangingPunct="0" indent="45085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just" defTabSz="914400" eaLnBrk="0" fontAlgn="base" hangingPunct="0" indent="450850" latinLnBrk="0" lvl="0" marL="0" marR="0" rtl="0">
              <a:lnSpc>
                <a:spcPct val="100000"/>
              </a:lnSpc>
              <a:spcBef>
                <a:spcPct val="0"/>
              </a:spcBef>
              <a:spcAft>
                <a:spcPct val="0"/>
              </a:spcAft>
              <a:buClrTx/>
              <a:buSzTx/>
              <a:buFontTx/>
              <a:buNone/>
              <a:tabLst/>
            </a:pPr>
            <a:r>
              <a:rPr altLang="x-none"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rPr>
              <a:t>Различают 2 основных типа погрузочных машин — ковшовые (прямого черпания, периодического действия) и с нагребающими лапами (бокового захвата, непрерывного действия). По способу разгрузки ковшовые погрузочные машины разделяются на машины: прямой разгрузки (с опрокидыванием ковша непосредственно в сцепленную с погрузочной машиной шахтную вагонетку); ступенчатой разгрузки (ковш разгружается в приёмный бункер собственного перегружателя, доставляющего горную массу на средства внутришахтного транспорта); с боковой разгрузкой ковша (рис. 6.2) в шахтные вагонетки, конвейер, другие транспортные средства.</a:t>
            </a:r>
            <a:endPar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endParaRPr>
          </a:p>
          <a:p>
            <a:pPr algn="just" defTabSz="914400" eaLnBrk="0" fontAlgn="base" hangingPunct="0" indent="450850" latinLnBrk="0" lvl="0" marL="0" marR="0" rtl="0">
              <a:lnSpc>
                <a:spcPct val="100000"/>
              </a:lnSpc>
              <a:spcBef>
                <a:spcPct val="0"/>
              </a:spcBef>
              <a:spcAft>
                <a:spcPct val="0"/>
              </a:spcAft>
              <a:buClrTx/>
              <a:buSzTx/>
              <a:buFontTx/>
              <a:buNone/>
              <a:tabLst/>
            </a:pPr>
            <a:endPar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endParaRPr>
          </a:p>
          <a:p>
            <a:pPr algn="just" defTabSz="914400" eaLnBrk="0" fontAlgn="base" hangingPunct="0" indent="450850" latinLnBrk="0" lvl="0" marL="0" marR="0" rtl="0">
              <a:lnSpc>
                <a:spcPct val="100000"/>
              </a:lnSpc>
              <a:spcBef>
                <a:spcPct val="0"/>
              </a:spcBef>
              <a:spcAft>
                <a:spcPct val="0"/>
              </a:spcAft>
              <a:buClrTx/>
              <a:buSzTx/>
              <a:buFontTx/>
              <a:buNone/>
              <a:tabLst/>
            </a:pPr>
            <a:endPar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endParaRPr>
          </a:p>
        </p:txBody>
      </p:sp>
      <p:sp>
        <p:nvSpPr>
          <p:cNvPr id="5" name="TextBox 4">
            <a:extLst>
              <a:ext uri="{FF2B5EF4-FFF2-40B4-BE49-F238E27FC236}">
                <a16:creationId xmlns:a16="http://schemas.microsoft.com/office/drawing/2014/main" xmlns="" id="{00EB1406-CE36-2BAA-6D42-953307004D76}"/>
              </a:ext>
            </a:extLst>
          </p:cNvPr>
          <p:cNvSpPr txBox="1"/>
          <p:nvPr/>
        </p:nvSpPr>
        <p:spPr>
          <a:xfrm>
            <a:off x="6796269" y="4576880"/>
            <a:ext cx="5081284" cy="214931"/>
          </a:xfrm>
          <a:prstGeom prst="rect">
            <a:avLst/>
          </a:prstGeom>
          <a:noFill/>
        </p:spPr>
        <p:txBody>
          <a:bodyPr wrap="square">
            <a:spAutoFit/>
          </a:bodyPr>
          <a:lstStyle/>
          <a:p>
            <a:pPr algn="ctr">
              <a:lnSpc>
                <a:spcPts val="865"/>
              </a:lnSpc>
            </a:pPr>
            <a:r>
              <a:rPr b="1" dirty="0" lang="ru-RU" spc="50" sz="1200">
                <a:effectLst/>
                <a:latin charset="0" panose="02020603050405020304" pitchFamily="18" typeface="Times New Roman"/>
                <a:ea charset="0" panose="02020603050405020304" pitchFamily="18" typeface="Times New Roman"/>
                <a:cs charset="0" panose="02020603050405020304" pitchFamily="18" typeface="Times New Roman"/>
              </a:rPr>
              <a:t>Рисунок 6.2 – Погрузочная машина с боковой разгрузкой ковша</a:t>
            </a:r>
            <a:endParaRPr dirty="0" lang="ru-RU" spc="50" sz="1200">
              <a:effectLst/>
              <a:latin charset="0" panose="02020603050405020304" pitchFamily="18" typeface="Times New Roman"/>
              <a:ea charset="0" panose="02020603050405020304" pitchFamily="18" typeface="Times New Roman"/>
              <a:cs charset="0" panose="02020603050405020304" pitchFamily="18" typeface="Times New Roman"/>
            </a:endParaRPr>
          </a:p>
        </p:txBody>
      </p:sp>
      <p:pic>
        <p:nvPicPr>
          <p:cNvPr descr="ПОГРУЗОЧНАЯ МАШИНА МПК-3" id="4" name="Рисунок 3">
            <a:extLst>
              <a:ext uri="{FF2B5EF4-FFF2-40B4-BE49-F238E27FC236}">
                <a16:creationId xmlns:a16="http://schemas.microsoft.com/office/drawing/2014/main" xmlns="" id="{A974F05F-3EBB-8B13-9B01-51F85930FDDA}"/>
              </a:ext>
            </a:extLst>
          </p:cNvPr>
          <p:cNvPicPr>
            <a:picLocks noChangeAspect="1"/>
          </p:cNvPicPr>
          <p:nvPr/>
        </p:nvPicPr>
        <p:blipFill rotWithShape="1">
          <a:blip r:embed="rId2">
            <a:extLst>
              <a:ext uri="{28A0092B-C50C-407E-A947-70E740481C1C}">
                <a14:useLocalDpi xmlns:a14="http://schemas.microsoft.com/office/drawing/2010/main" val="0"/>
              </a:ext>
            </a:extLst>
          </a:blip>
          <a:srcRect b="542" l="430" r="285" t="271"/>
          <a:stretch/>
        </p:blipFill>
        <p:spPr bwMode="auto">
          <a:xfrm>
            <a:off x="7169797" y="2281120"/>
            <a:ext cx="3731911" cy="1914916"/>
          </a:xfrm>
          <a:prstGeom prst="rect">
            <a:avLst/>
          </a:prstGeom>
          <a:noFill/>
          <a:ln>
            <a:noFill/>
          </a:ln>
          <a:extLst>
            <a:ext uri="{53640926-AAD7-44D8-BBD7-CCE9431645EC}">
              <a14:shadowObscured xmlns:a14="http://schemas.microsoft.com/office/drawing/2010/main"/>
            </a:ext>
          </a:extLst>
        </p:spPr>
      </p:pic>
      <p:sp>
        <p:nvSpPr>
          <p:cNvPr id="6" name="Семиугольник 5"/>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dirty="0" lang="kk-KZ">
                <a:solidFill>
                  <a:schemeClr val="tx1"/>
                </a:solidFill>
              </a:rPr>
              <a:t>3</a:t>
            </a:r>
            <a:endParaRPr dirty="0" lang="ru-RU">
              <a:solidFill>
                <a:schemeClr val="tx1"/>
              </a:solidFill>
            </a:endParaRPr>
          </a:p>
        </p:txBody>
      </p:sp>
      <p:pic>
        <p:nvPicPr>
          <p:cNvPr descr="E:\фото\Фото Рабатұлы М\Photo.JPG" id="7" name="Picture 10"/>
          <p:cNvPicPr>
            <a:picLocks noChangeArrowheads="1" noChangeAspect="1"/>
          </p:cNvPicPr>
          <p:nvPr/>
        </p:nvPicPr>
        <p:blipFill>
          <a:blip cstate="print" r:embed="rId3">
            <a:extLst>
              <a:ext uri="{28A0092B-C50C-407E-A947-70E740481C1C}">
                <a14:useLocalDpi xmlns:a14="http://schemas.microsoft.com/office/drawing/2010/main" val="0"/>
              </a:ext>
            </a:extLst>
          </a:blip>
          <a:srcRect/>
          <a:stretch>
            <a:fillRect/>
          </a:stretch>
        </p:blipFill>
        <p:spPr bwMode="auto">
          <a:xfrm>
            <a:off x="11259178" y="0"/>
            <a:ext cx="932822" cy="91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2396910"/>
      </p:ext>
    </p:extLst>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dirty="0" lang="ru-RU"/>
              <a:t>Устройство и  правила эксплуатации  погрузочных машин</a:t>
            </a:r>
          </a:p>
        </p:txBody>
      </p:sp>
      <p:sp>
        <p:nvSpPr>
          <p:cNvPr id="14" name="TextBox 13">
            <a:extLst>
              <a:ext uri="{FF2B5EF4-FFF2-40B4-BE49-F238E27FC236}">
                <a16:creationId xmlns:a16="http://schemas.microsoft.com/office/drawing/2014/main" xmlns="" id="{88DB904F-F50E-F580-BF3B-B3D28351E84B}"/>
              </a:ext>
            </a:extLst>
          </p:cNvPr>
          <p:cNvSpPr txBox="1"/>
          <p:nvPr/>
        </p:nvSpPr>
        <p:spPr>
          <a:xfrm>
            <a:off x="7471869" y="4640694"/>
            <a:ext cx="4600937" cy="214931"/>
          </a:xfrm>
          <a:prstGeom prst="rect">
            <a:avLst/>
          </a:prstGeom>
          <a:noFill/>
        </p:spPr>
        <p:txBody>
          <a:bodyPr wrap="square">
            <a:spAutoFit/>
          </a:bodyPr>
          <a:lstStyle/>
          <a:p>
            <a:pPr algn="ctr">
              <a:lnSpc>
                <a:spcPts val="865"/>
              </a:lnSpc>
            </a:pPr>
            <a:r>
              <a:rPr b="1" dirty="0" lang="ru-RU" spc="50" sz="1200">
                <a:effectLst/>
                <a:latin charset="0" panose="02020603050405020304" pitchFamily="18" typeface="Times New Roman"/>
                <a:ea charset="0" panose="02020603050405020304" pitchFamily="18" typeface="Times New Roman"/>
                <a:cs charset="0" panose="02020603050405020304" pitchFamily="18" typeface="Times New Roman"/>
              </a:rPr>
              <a:t>Рисунок 6.3 – с подземными лебёдками 1ПНБ-2у, 2ПНБ-2у </a:t>
            </a:r>
            <a:endParaRPr dirty="0" lang="ru-RU" spc="50" sz="1200">
              <a:effectLst/>
              <a:latin charset="0" panose="02020603050405020304" pitchFamily="18" typeface="Times New Roman"/>
              <a:ea charset="0" panose="02020603050405020304" pitchFamily="18" typeface="Times New Roman"/>
              <a:cs charset="0" panose="02020603050405020304" pitchFamily="18" typeface="Times New Roman"/>
            </a:endParaRPr>
          </a:p>
        </p:txBody>
      </p:sp>
      <p:sp>
        <p:nvSpPr>
          <p:cNvPr id="15" name="Rectangle 13">
            <a:extLst>
              <a:ext uri="{FF2B5EF4-FFF2-40B4-BE49-F238E27FC236}">
                <a16:creationId xmlns:a16="http://schemas.microsoft.com/office/drawing/2014/main" xmlns="" id="{BC0EB40C-181E-3755-6FC0-8F4724111F76}"/>
              </a:ext>
            </a:extLst>
          </p:cNvPr>
          <p:cNvSpPr>
            <a:spLocks noChangeArrowheads="1"/>
          </p:cNvSpPr>
          <p:nvPr/>
        </p:nvSpPr>
        <p:spPr bwMode="auto">
          <a:xfrm>
            <a:off x="165905" y="2671340"/>
            <a:ext cx="7346475"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square">
            <a:prstTxWarp prst="textNoShape">
              <a:avLst/>
            </a:prstTxWarp>
            <a:spAutoFit/>
          </a:bodyPr>
          <a:lstStyle>
            <a:lvl1pPr eaLnBrk="0" fontAlgn="base" hangingPunct="0" indent="45085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just" defTabSz="914400" eaLnBrk="0" fontAlgn="base" hangingPunct="0" indent="450850" latinLnBrk="0" lvl="0" marL="0" marR="0" rtl="0">
              <a:lnSpc>
                <a:spcPct val="100000"/>
              </a:lnSpc>
              <a:spcBef>
                <a:spcPct val="0"/>
              </a:spcBef>
              <a:spcAft>
                <a:spcPct val="0"/>
              </a:spcAft>
              <a:buClrTx/>
              <a:buSzTx/>
              <a:buFontTx/>
              <a:buNone/>
              <a:tabLst/>
            </a:pPr>
            <a:r>
              <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rPr>
              <a:t> Ковшовые погрузочные машины ступенчатой разгрузки могут оснащаться съёмными манипуляторами для закрепления на них бурильных машинах. Погрузочные машины с нагребающими лапами оснащаются для тех же целей несъёмным навесным бурильным оборудованием (буропогрузочные машины). Погрузочные машины с боковой разгрузкой ковша помимо основного назначения могут также использоваться в качестве призабойного транспорта для доставки в забой элементов крепи, оборудования, различных материалов (рис. 6.3).</a:t>
            </a:r>
          </a:p>
          <a:p>
            <a:pPr algn="just" defTabSz="914400" eaLnBrk="0" fontAlgn="base" hangingPunct="0" indent="450850" latinLnBrk="0" lvl="0" marL="0" marR="0" rtl="0">
              <a:lnSpc>
                <a:spcPct val="100000"/>
              </a:lnSpc>
              <a:spcBef>
                <a:spcPct val="0"/>
              </a:spcBef>
              <a:spcAft>
                <a:spcPct val="0"/>
              </a:spcAft>
              <a:buClrTx/>
              <a:buSzTx/>
              <a:buFontTx/>
              <a:buNone/>
              <a:tabLst/>
            </a:pPr>
            <a:r>
              <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rPr>
              <a:t> </a:t>
            </a:r>
          </a:p>
          <a:p>
            <a:pPr algn="just" defTabSz="914400" eaLnBrk="0" fontAlgn="base" hangingPunct="0" indent="450850" latinLnBrk="0" lvl="0" marL="0" marR="0" rtl="0">
              <a:lnSpc>
                <a:spcPct val="100000"/>
              </a:lnSpc>
              <a:spcBef>
                <a:spcPct val="0"/>
              </a:spcBef>
              <a:spcAft>
                <a:spcPct val="0"/>
              </a:spcAft>
              <a:buClrTx/>
              <a:buSzTx/>
              <a:buFontTx/>
              <a:buNone/>
              <a:tabLst/>
            </a:pPr>
            <a:endPar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endParaRPr>
          </a:p>
        </p:txBody>
      </p:sp>
      <p:pic>
        <p:nvPicPr>
          <p:cNvPr descr=" " id="4" name="Рисунок 3">
            <a:extLst>
              <a:ext uri="{FF2B5EF4-FFF2-40B4-BE49-F238E27FC236}">
                <a16:creationId xmlns:a16="http://schemas.microsoft.com/office/drawing/2014/main" xmlns="" id="{F5C17AD0-82F4-27BD-AA78-3716DEC36DB1}"/>
              </a:ext>
            </a:extLst>
          </p:cNvPr>
          <p:cNvPicPr>
            <a:picLocks noChangeAspect="1"/>
          </p:cNvPicPr>
          <p:nvPr/>
        </p:nvPicPr>
        <p:blipFill rotWithShape="1">
          <a:blip r:embed="rId2">
            <a:extLst>
              <a:ext uri="{28A0092B-C50C-407E-A947-70E740481C1C}">
                <a14:useLocalDpi xmlns:a14="http://schemas.microsoft.com/office/drawing/2010/main" val="0"/>
              </a:ext>
            </a:extLst>
          </a:blip>
          <a:srcRect b="511" l="109" r="110" t="271"/>
          <a:stretch/>
        </p:blipFill>
        <p:spPr bwMode="auto">
          <a:xfrm>
            <a:off x="7743864" y="2567630"/>
            <a:ext cx="3964897" cy="1722739"/>
          </a:xfrm>
          <a:prstGeom prst="rect">
            <a:avLst/>
          </a:prstGeom>
          <a:noFill/>
          <a:ln>
            <a:noFill/>
          </a:ln>
          <a:extLst>
            <a:ext uri="{53640926-AAD7-44D8-BBD7-CCE9431645EC}">
              <a14:shadowObscured xmlns:a14="http://schemas.microsoft.com/office/drawing/2010/main"/>
            </a:ext>
          </a:extLst>
        </p:spPr>
      </p:pic>
      <p:sp>
        <p:nvSpPr>
          <p:cNvPr id="6" name="Семиугольник 5"/>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dirty="0" lang="kk-KZ">
                <a:solidFill>
                  <a:schemeClr val="tx1"/>
                </a:solidFill>
              </a:rPr>
              <a:t>4</a:t>
            </a:r>
            <a:endParaRPr dirty="0" lang="ru-RU">
              <a:solidFill>
                <a:schemeClr val="tx1"/>
              </a:solidFill>
            </a:endParaRPr>
          </a:p>
        </p:txBody>
      </p:sp>
      <p:pic>
        <p:nvPicPr>
          <p:cNvPr descr="E:\фото\Фото Рабатұлы М\Photo.JPG" id="7" name="Picture 10"/>
          <p:cNvPicPr>
            <a:picLocks noChangeArrowheads="1" noChangeAspect="1"/>
          </p:cNvPicPr>
          <p:nvPr/>
        </p:nvPicPr>
        <p:blipFill>
          <a:blip cstate="print" r:embed="rId3">
            <a:extLst>
              <a:ext uri="{28A0092B-C50C-407E-A947-70E740481C1C}">
                <a14:useLocalDpi xmlns:a14="http://schemas.microsoft.com/office/drawing/2010/main" val="0"/>
              </a:ext>
            </a:extLst>
          </a:blip>
          <a:srcRect/>
          <a:stretch>
            <a:fillRect/>
          </a:stretch>
        </p:blipFill>
        <p:spPr bwMode="auto">
          <a:xfrm>
            <a:off x="11259178" y="0"/>
            <a:ext cx="932822" cy="91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024343"/>
      </p:ext>
    </p:extLst>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dirty="0" lang="ru-RU"/>
              <a:t>Устройство и  правила эксплуатации  погрузочных машин</a:t>
            </a:r>
          </a:p>
        </p:txBody>
      </p:sp>
      <p:sp>
        <p:nvSpPr>
          <p:cNvPr id="14" name="TextBox 13">
            <a:extLst>
              <a:ext uri="{FF2B5EF4-FFF2-40B4-BE49-F238E27FC236}">
                <a16:creationId xmlns:a16="http://schemas.microsoft.com/office/drawing/2014/main" xmlns="" id="{88DB904F-F50E-F580-BF3B-B3D28351E84B}"/>
              </a:ext>
            </a:extLst>
          </p:cNvPr>
          <p:cNvSpPr txBox="1"/>
          <p:nvPr/>
        </p:nvSpPr>
        <p:spPr>
          <a:xfrm>
            <a:off x="7089494" y="5250324"/>
            <a:ext cx="4766839" cy="214931"/>
          </a:xfrm>
          <a:prstGeom prst="rect">
            <a:avLst/>
          </a:prstGeom>
          <a:noFill/>
        </p:spPr>
        <p:txBody>
          <a:bodyPr wrap="square">
            <a:spAutoFit/>
          </a:bodyPr>
          <a:lstStyle/>
          <a:p>
            <a:pPr algn="ctr">
              <a:lnSpc>
                <a:spcPts val="865"/>
              </a:lnSpc>
            </a:pPr>
            <a:r>
              <a:rPr b="1" dirty="0" lang="ru-RU" spc="50" sz="1200">
                <a:effectLst/>
                <a:latin charset="0" panose="02020603050405020304" pitchFamily="18" typeface="Times New Roman"/>
                <a:ea charset="0" panose="02020603050405020304" pitchFamily="18" typeface="Times New Roman"/>
                <a:cs charset="0" panose="02020603050405020304" pitchFamily="18" typeface="Times New Roman"/>
              </a:rPr>
              <a:t>Рисунок 6.4 – с подземными лебёдками 1 ППН-5у </a:t>
            </a:r>
            <a:endParaRPr dirty="0" lang="ru-RU" spc="50" sz="1200">
              <a:effectLst/>
              <a:latin charset="0" panose="02020603050405020304" pitchFamily="18" typeface="Times New Roman"/>
              <a:ea charset="0" panose="02020603050405020304" pitchFamily="18" typeface="Times New Roman"/>
              <a:cs charset="0" panose="02020603050405020304" pitchFamily="18" typeface="Times New Roman"/>
            </a:endParaRPr>
          </a:p>
        </p:txBody>
      </p:sp>
      <p:sp>
        <p:nvSpPr>
          <p:cNvPr id="15" name="Rectangle 13">
            <a:extLst>
              <a:ext uri="{FF2B5EF4-FFF2-40B4-BE49-F238E27FC236}">
                <a16:creationId xmlns:a16="http://schemas.microsoft.com/office/drawing/2014/main" xmlns="" id="{BC0EB40C-181E-3755-6FC0-8F4724111F76}"/>
              </a:ext>
            </a:extLst>
          </p:cNvPr>
          <p:cNvSpPr>
            <a:spLocks noChangeArrowheads="1"/>
          </p:cNvSpPr>
          <p:nvPr/>
        </p:nvSpPr>
        <p:spPr bwMode="auto">
          <a:xfrm>
            <a:off x="165905" y="3317671"/>
            <a:ext cx="6640009"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square">
            <a:prstTxWarp prst="textNoShape">
              <a:avLst/>
            </a:prstTxWarp>
            <a:spAutoFit/>
          </a:bodyPr>
          <a:lstStyle>
            <a:lvl1pPr eaLnBrk="0" fontAlgn="base" hangingPunct="0" indent="45085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just" defTabSz="914400" eaLnBrk="0" fontAlgn="base" hangingPunct="0" indent="450850" latinLnBrk="0" lvl="0" marL="0" marR="0" rtl="0">
              <a:lnSpc>
                <a:spcPct val="100000"/>
              </a:lnSpc>
              <a:spcBef>
                <a:spcPct val="0"/>
              </a:spcBef>
              <a:spcAft>
                <a:spcPct val="0"/>
              </a:spcAft>
              <a:buClrTx/>
              <a:buSzTx/>
              <a:buFontTx/>
              <a:buNone/>
              <a:tabLst/>
            </a:pPr>
            <a:r>
              <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rPr>
              <a:t>Погрузочные машины типа 1ПНБ-2у, 2ПНБ-2у (рис. 6.3) и 1 ППН-5у (рис. 6.4) в комплекте с подземными лебёдками применяются для погрузки горной массы при проведении наклонных выработок.</a:t>
            </a:r>
          </a:p>
        </p:txBody>
      </p:sp>
      <p:pic>
        <p:nvPicPr>
          <p:cNvPr descr=" " id="3" name="Рисунок 2">
            <a:extLst>
              <a:ext uri="{FF2B5EF4-FFF2-40B4-BE49-F238E27FC236}">
                <a16:creationId xmlns:a16="http://schemas.microsoft.com/office/drawing/2014/main" xmlns="" id="{54DBC484-1A10-7B24-ED30-A3683BE6123B}"/>
              </a:ext>
            </a:extLst>
          </p:cNvPr>
          <p:cNvPicPr>
            <a:picLocks noChangeAspect="1"/>
          </p:cNvPicPr>
          <p:nvPr/>
        </p:nvPicPr>
        <p:blipFill rotWithShape="1">
          <a:blip r:embed="rId2">
            <a:extLst>
              <a:ext uri="{28A0092B-C50C-407E-A947-70E740481C1C}">
                <a14:useLocalDpi xmlns:a14="http://schemas.microsoft.com/office/drawing/2010/main" val="0"/>
              </a:ext>
            </a:extLst>
          </a:blip>
          <a:srcRect b="11" l="3" r="218" t="218"/>
          <a:stretch/>
        </p:blipFill>
        <p:spPr bwMode="auto">
          <a:xfrm>
            <a:off x="7204517" y="2222339"/>
            <a:ext cx="4263027" cy="2233014"/>
          </a:xfrm>
          <a:prstGeom prst="rect">
            <a:avLst/>
          </a:prstGeom>
          <a:noFill/>
          <a:ln>
            <a:noFill/>
          </a:ln>
          <a:extLst>
            <a:ext uri="{53640926-AAD7-44D8-BBD7-CCE9431645EC}">
              <a14:shadowObscured xmlns:a14="http://schemas.microsoft.com/office/drawing/2010/main"/>
            </a:ext>
          </a:extLst>
        </p:spPr>
      </p:pic>
      <p:sp>
        <p:nvSpPr>
          <p:cNvPr id="6" name="Семиугольник 5"/>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dirty="0" lang="ru-RU" smtClean="0">
                <a:solidFill>
                  <a:schemeClr val="tx1"/>
                </a:solidFill>
              </a:rPr>
              <a:t>5</a:t>
            </a:r>
            <a:endParaRPr dirty="0" lang="ru-RU">
              <a:solidFill>
                <a:schemeClr val="tx1"/>
              </a:solidFill>
            </a:endParaRPr>
          </a:p>
        </p:txBody>
      </p:sp>
      <p:pic>
        <p:nvPicPr>
          <p:cNvPr descr="E:\фото\Фото Рабатұлы М\Photo.JPG" id="7" name="Picture 10"/>
          <p:cNvPicPr>
            <a:picLocks noChangeArrowheads="1" noChangeAspect="1"/>
          </p:cNvPicPr>
          <p:nvPr/>
        </p:nvPicPr>
        <p:blipFill>
          <a:blip cstate="print" r:embed="rId3">
            <a:extLst>
              <a:ext uri="{28A0092B-C50C-407E-A947-70E740481C1C}">
                <a14:useLocalDpi xmlns:a14="http://schemas.microsoft.com/office/drawing/2010/main" val="0"/>
              </a:ext>
            </a:extLst>
          </a:blip>
          <a:srcRect/>
          <a:stretch>
            <a:fillRect/>
          </a:stretch>
        </p:blipFill>
        <p:spPr bwMode="auto">
          <a:xfrm>
            <a:off x="11259178" y="0"/>
            <a:ext cx="932822" cy="91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5914986"/>
      </p:ext>
    </p:extLst>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dirty="0" lang="ru-RU"/>
              <a:t>Устройство и  правила эксплуатации  погрузочных машин</a:t>
            </a:r>
          </a:p>
        </p:txBody>
      </p:sp>
      <p:sp>
        <p:nvSpPr>
          <p:cNvPr id="14" name="TextBox 13">
            <a:extLst>
              <a:ext uri="{FF2B5EF4-FFF2-40B4-BE49-F238E27FC236}">
                <a16:creationId xmlns:a16="http://schemas.microsoft.com/office/drawing/2014/main" xmlns="" id="{88DB904F-F50E-F580-BF3B-B3D28351E84B}"/>
              </a:ext>
            </a:extLst>
          </p:cNvPr>
          <p:cNvSpPr txBox="1"/>
          <p:nvPr/>
        </p:nvSpPr>
        <p:spPr>
          <a:xfrm>
            <a:off x="7141580" y="5858797"/>
            <a:ext cx="4369441" cy="214931"/>
          </a:xfrm>
          <a:prstGeom prst="rect">
            <a:avLst/>
          </a:prstGeom>
          <a:noFill/>
        </p:spPr>
        <p:txBody>
          <a:bodyPr wrap="square">
            <a:spAutoFit/>
          </a:bodyPr>
          <a:lstStyle/>
          <a:p>
            <a:pPr algn="ctr">
              <a:lnSpc>
                <a:spcPts val="865"/>
              </a:lnSpc>
            </a:pPr>
            <a:r>
              <a:rPr b="1" dirty="0" lang="ru-RU" spc="50" sz="1200">
                <a:effectLst/>
                <a:latin charset="0" panose="02020603050405020304" pitchFamily="18" typeface="Times New Roman"/>
                <a:ea charset="0" panose="02020603050405020304" pitchFamily="18" typeface="Times New Roman"/>
                <a:cs charset="0" panose="02020603050405020304" pitchFamily="18" typeface="Times New Roman"/>
              </a:rPr>
              <a:t>Рисунок 6.6 – Погрузочная машина типа ППН-1с</a:t>
            </a:r>
            <a:r>
              <a:rPr dirty="0" lang="ru-RU" spc="50" sz="1200">
                <a:effectLst/>
                <a:latin charset="0" panose="02020603050405020304" pitchFamily="18" typeface="Times New Roman"/>
                <a:ea charset="0" panose="02020603050405020304" pitchFamily="18" typeface="Times New Roman"/>
                <a:cs charset="0" panose="02020603050405020304" pitchFamily="18" typeface="Times New Roman"/>
              </a:rPr>
              <a:t>.</a:t>
            </a:r>
            <a:endParaRPr dirty="0" lang="x-none" sz="1200">
              <a:effectLst/>
              <a:latin charset="0" panose="02020603050405020304" pitchFamily="18" typeface="Times New Roman"/>
              <a:ea charset="0" panose="02020603050405020304" pitchFamily="18" typeface="Times New Roman"/>
            </a:endParaRPr>
          </a:p>
        </p:txBody>
      </p:sp>
      <p:sp>
        <p:nvSpPr>
          <p:cNvPr id="15" name="Rectangle 13">
            <a:extLst>
              <a:ext uri="{FF2B5EF4-FFF2-40B4-BE49-F238E27FC236}">
                <a16:creationId xmlns:a16="http://schemas.microsoft.com/office/drawing/2014/main" xmlns="" id="{BC0EB40C-181E-3755-6FC0-8F4724111F76}"/>
              </a:ext>
            </a:extLst>
          </p:cNvPr>
          <p:cNvSpPr>
            <a:spLocks noChangeArrowheads="1"/>
          </p:cNvSpPr>
          <p:nvPr/>
        </p:nvSpPr>
        <p:spPr bwMode="auto">
          <a:xfrm>
            <a:off x="0" y="3200612"/>
            <a:ext cx="5892716"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square">
            <a:prstTxWarp prst="textNoShape">
              <a:avLst/>
            </a:prstTxWarp>
            <a:spAutoFit/>
          </a:bodyPr>
          <a:lstStyle>
            <a:lvl1pPr eaLnBrk="0" fontAlgn="base" hangingPunct="0" indent="45085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just" defTabSz="914400" eaLnBrk="0" fontAlgn="base" hangingPunct="0" indent="450850" latinLnBrk="0" lvl="0" marL="0" marR="0" rtl="0">
              <a:lnSpc>
                <a:spcPct val="100000"/>
              </a:lnSpc>
              <a:spcBef>
                <a:spcPct val="0"/>
              </a:spcBef>
              <a:spcAft>
                <a:spcPct val="0"/>
              </a:spcAft>
              <a:buClrTx/>
              <a:buSzTx/>
              <a:buFontTx/>
              <a:buNone/>
              <a:tabLst/>
            </a:pPr>
            <a:r>
              <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rPr>
              <a:t>Ковшовые погрузочные машины принципиально одинаковы и отличаются только выполнением некоторых узлов. Машина типа ППН-1с (рис. 6.6) состоит из ковша 1, двигателя ходовой части 5, поворотной платформы 3, ходовой части 4, механизма подъема 6, пульта управления 2, механизма возврата ковша 7.</a:t>
            </a:r>
          </a:p>
        </p:txBody>
      </p:sp>
      <p:pic>
        <p:nvPicPr>
          <p:cNvPr id="4" name="Рисунок 3">
            <a:extLst>
              <a:ext uri="{FF2B5EF4-FFF2-40B4-BE49-F238E27FC236}">
                <a16:creationId xmlns:a16="http://schemas.microsoft.com/office/drawing/2014/main" xmlns="" id="{446DCC29-E4A7-5DBB-C623-C9CA01643945}"/>
              </a:ext>
            </a:extLst>
          </p:cNvPr>
          <p:cNvPicPr>
            <a:picLocks noChangeAspect="1"/>
          </p:cNvPicPr>
          <p:nvPr/>
        </p:nvPicPr>
        <p:blipFill rotWithShape="1">
          <a:blip r:embed="rId2">
            <a:extLst>
              <a:ext uri="{28A0092B-C50C-407E-A947-70E740481C1C}">
                <a14:useLocalDpi xmlns:a14="http://schemas.microsoft.com/office/drawing/2010/main" val="0"/>
              </a:ext>
            </a:extLst>
          </a:blip>
          <a:srcRect b="3" l="86" r="-343" t="-803"/>
          <a:stretch/>
        </p:blipFill>
        <p:spPr bwMode="auto">
          <a:xfrm>
            <a:off x="7697525" y="837073"/>
            <a:ext cx="3257550" cy="4889500"/>
          </a:xfrm>
          <a:prstGeom prst="rect">
            <a:avLst/>
          </a:prstGeom>
          <a:noFill/>
          <a:ln>
            <a:noFill/>
          </a:ln>
          <a:extLst>
            <a:ext uri="{53640926-AAD7-44D8-BBD7-CCE9431645EC}">
              <a14:shadowObscured xmlns:a14="http://schemas.microsoft.com/office/drawing/2010/main"/>
            </a:ext>
          </a:extLst>
        </p:spPr>
      </p:pic>
      <p:sp>
        <p:nvSpPr>
          <p:cNvPr id="6" name="Семиугольник 5"/>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dirty="0" lang="ru-RU" smtClean="0">
                <a:solidFill>
                  <a:schemeClr val="tx1"/>
                </a:solidFill>
              </a:rPr>
              <a:t>6</a:t>
            </a:r>
            <a:endParaRPr dirty="0" lang="ru-RU">
              <a:solidFill>
                <a:schemeClr val="tx1"/>
              </a:solidFill>
            </a:endParaRPr>
          </a:p>
        </p:txBody>
      </p:sp>
      <p:pic>
        <p:nvPicPr>
          <p:cNvPr descr="E:\фото\Фото Рабатұлы М\Photo.JPG" id="7" name="Picture 10"/>
          <p:cNvPicPr>
            <a:picLocks noChangeArrowheads="1" noChangeAspect="1"/>
          </p:cNvPicPr>
          <p:nvPr/>
        </p:nvPicPr>
        <p:blipFill>
          <a:blip cstate="print" r:embed="rId3">
            <a:extLst>
              <a:ext uri="{28A0092B-C50C-407E-A947-70E740481C1C}">
                <a14:useLocalDpi xmlns:a14="http://schemas.microsoft.com/office/drawing/2010/main" val="0"/>
              </a:ext>
            </a:extLst>
          </a:blip>
          <a:srcRect/>
          <a:stretch>
            <a:fillRect/>
          </a:stretch>
        </p:blipFill>
        <p:spPr bwMode="auto">
          <a:xfrm>
            <a:off x="11259178" y="0"/>
            <a:ext cx="932822" cy="91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9335538"/>
      </p:ext>
    </p:extLst>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dirty="0" lang="ru-RU"/>
              <a:t>Устройство и  правила эксплуатации  погрузочных машин</a:t>
            </a:r>
          </a:p>
        </p:txBody>
      </p:sp>
      <p:sp>
        <p:nvSpPr>
          <p:cNvPr id="14" name="TextBox 13">
            <a:extLst>
              <a:ext uri="{FF2B5EF4-FFF2-40B4-BE49-F238E27FC236}">
                <a16:creationId xmlns:a16="http://schemas.microsoft.com/office/drawing/2014/main" xmlns="" id="{88DB904F-F50E-F580-BF3B-B3D28351E84B}"/>
              </a:ext>
            </a:extLst>
          </p:cNvPr>
          <p:cNvSpPr txBox="1"/>
          <p:nvPr/>
        </p:nvSpPr>
        <p:spPr>
          <a:xfrm>
            <a:off x="7882359" y="5619973"/>
            <a:ext cx="3686534" cy="330347"/>
          </a:xfrm>
          <a:prstGeom prst="rect">
            <a:avLst/>
          </a:prstGeom>
          <a:noFill/>
        </p:spPr>
        <p:txBody>
          <a:bodyPr wrap="square">
            <a:spAutoFit/>
          </a:bodyPr>
          <a:lstStyle/>
          <a:p>
            <a:pPr algn="ctr">
              <a:lnSpc>
                <a:spcPts val="865"/>
              </a:lnSpc>
            </a:pPr>
            <a:r>
              <a:rPr b="1" dirty="0" lang="ru-RU" spc="50" sz="1200">
                <a:effectLst/>
                <a:latin charset="0" panose="02020603050405020304" pitchFamily="18" typeface="Times New Roman"/>
                <a:ea charset="0" panose="02020603050405020304" pitchFamily="18" typeface="Times New Roman"/>
                <a:cs charset="0" panose="02020603050405020304" pitchFamily="18" typeface="Times New Roman"/>
              </a:rPr>
              <a:t>Рисунок 6.7 – Погрузочный орган и механизм подъёма ковша</a:t>
            </a:r>
            <a:endParaRPr dirty="0" lang="ru-RU" spc="50" sz="1200">
              <a:effectLst/>
              <a:latin charset="0" panose="02020603050405020304" pitchFamily="18" typeface="Times New Roman"/>
              <a:ea charset="0" panose="02020603050405020304" pitchFamily="18" typeface="Times New Roman"/>
              <a:cs charset="0" panose="02020603050405020304" pitchFamily="18" typeface="Times New Roman"/>
            </a:endParaRPr>
          </a:p>
        </p:txBody>
      </p:sp>
      <p:sp>
        <p:nvSpPr>
          <p:cNvPr id="15" name="Rectangle 13">
            <a:extLst>
              <a:ext uri="{FF2B5EF4-FFF2-40B4-BE49-F238E27FC236}">
                <a16:creationId xmlns:a16="http://schemas.microsoft.com/office/drawing/2014/main" xmlns="" id="{BC0EB40C-181E-3755-6FC0-8F4724111F76}"/>
              </a:ext>
            </a:extLst>
          </p:cNvPr>
          <p:cNvSpPr>
            <a:spLocks noChangeArrowheads="1"/>
          </p:cNvSpPr>
          <p:nvPr/>
        </p:nvSpPr>
        <p:spPr bwMode="auto">
          <a:xfrm>
            <a:off x="0" y="2877447"/>
            <a:ext cx="6765403"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nchor="ctr" anchorCtr="0" bIns="45720" compatLnSpc="1" lIns="91440" numCol="1" rIns="91440" tIns="45720" vert="horz" wrap="square">
            <a:prstTxWarp prst="textNoShape">
              <a:avLst/>
            </a:prstTxWarp>
            <a:spAutoFit/>
          </a:bodyPr>
          <a:lstStyle>
            <a:lvl1pPr eaLnBrk="0" fontAlgn="base" hangingPunct="0" indent="45085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just" defTabSz="914400" eaLnBrk="0" fontAlgn="base" hangingPunct="0" indent="450850" latinLnBrk="0" lvl="0" marL="0" marR="0" rtl="0">
              <a:lnSpc>
                <a:spcPct val="100000"/>
              </a:lnSpc>
              <a:spcBef>
                <a:spcPct val="0"/>
              </a:spcBef>
              <a:spcAft>
                <a:spcPct val="0"/>
              </a:spcAft>
              <a:buClrTx/>
              <a:buSzTx/>
              <a:buFontTx/>
              <a:buNone/>
              <a:tabLst/>
            </a:pPr>
            <a:r>
              <a:rPr altLang="x-none" b="0" baseline="0" cap="none" dirty="0" i="0" kumimoji="0" lang="ru-RU" normalizeH="0" strike="noStrike" sz="1400" u="none">
                <a:ln>
                  <a:noFill/>
                </a:ln>
                <a:effectLst/>
                <a:latin charset="0" panose="02020603050405020304" pitchFamily="18" typeface="Times New Roman"/>
                <a:ea charset="0" panose="02020603050405020304" pitchFamily="18" typeface="Times New Roman"/>
                <a:cs charset="0" panose="02020603050405020304" pitchFamily="18" typeface="Times New Roman"/>
              </a:rPr>
              <a:t>Погрузочный орган (рис. 6.7) машины смонтирован на поворотной платформе 6 и состоит из ковша 1 с кулисами 2 и четырех тросов стабилизации 3 и 3'. Ковш представляет собой сваренную из стальных листов конструкцию. Для облегчения внедрения ковша в породу его передняя кромка снабжена зубьями. Верхняя стенка ковша имеет форму плоского лотка, по которому во время разгрузки порода высыпается в вагонетку. Ковш крепят на двух кулисах, имеющих профилированные поверхности качения. Кулисы связаны между собой траверсой 4, к которой крепят пластинчатую тяговую цепь 5 механизма подъема.</a:t>
            </a:r>
          </a:p>
        </p:txBody>
      </p:sp>
      <p:pic>
        <p:nvPicPr>
          <p:cNvPr id="3" name="Рисунок 2">
            <a:extLst>
              <a:ext uri="{FF2B5EF4-FFF2-40B4-BE49-F238E27FC236}">
                <a16:creationId xmlns:a16="http://schemas.microsoft.com/office/drawing/2014/main" xmlns="" id="{90314F78-C8C7-3CC2-48D8-E7FF4CE22EBB}"/>
              </a:ext>
            </a:extLst>
          </p:cNvPr>
          <p:cNvPicPr>
            <a:picLocks noChangeAspect="1"/>
          </p:cNvPicPr>
          <p:nvPr/>
        </p:nvPicPr>
        <p:blipFill rotWithShape="1">
          <a:blip r:embed="rId2">
            <a:extLst>
              <a:ext uri="{28A0092B-C50C-407E-A947-70E740481C1C}">
                <a14:useLocalDpi xmlns:a14="http://schemas.microsoft.com/office/drawing/2010/main" val="0"/>
              </a:ext>
            </a:extLst>
          </a:blip>
          <a:srcRect b="239"/>
          <a:stretch/>
        </p:blipFill>
        <p:spPr bwMode="auto">
          <a:xfrm>
            <a:off x="7365675" y="2437676"/>
            <a:ext cx="4394200" cy="2781300"/>
          </a:xfrm>
          <a:prstGeom prst="rect">
            <a:avLst/>
          </a:prstGeom>
          <a:noFill/>
          <a:ln>
            <a:noFill/>
          </a:ln>
          <a:extLst>
            <a:ext uri="{53640926-AAD7-44D8-BBD7-CCE9431645EC}">
              <a14:shadowObscured xmlns:a14="http://schemas.microsoft.com/office/drawing/2010/main"/>
            </a:ext>
          </a:extLst>
        </p:spPr>
      </p:pic>
      <p:sp>
        <p:nvSpPr>
          <p:cNvPr id="6" name="Семиугольник 5"/>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dirty="0" lang="kk-KZ">
                <a:solidFill>
                  <a:schemeClr val="tx1"/>
                </a:solidFill>
              </a:rPr>
              <a:t>7</a:t>
            </a:r>
            <a:endParaRPr dirty="0" lang="ru-RU">
              <a:solidFill>
                <a:schemeClr val="tx1"/>
              </a:solidFill>
            </a:endParaRPr>
          </a:p>
        </p:txBody>
      </p:sp>
      <p:pic>
        <p:nvPicPr>
          <p:cNvPr descr="E:\фото\Фото Рабатұлы М\Photo.JPG" id="7" name="Picture 10"/>
          <p:cNvPicPr>
            <a:picLocks noChangeArrowheads="1" noChangeAspect="1"/>
          </p:cNvPicPr>
          <p:nvPr/>
        </p:nvPicPr>
        <p:blipFill>
          <a:blip cstate="print" r:embed="rId3">
            <a:extLst>
              <a:ext uri="{28A0092B-C50C-407E-A947-70E740481C1C}">
                <a14:useLocalDpi xmlns:a14="http://schemas.microsoft.com/office/drawing/2010/main" val="0"/>
              </a:ext>
            </a:extLst>
          </a:blip>
          <a:srcRect/>
          <a:stretch>
            <a:fillRect/>
          </a:stretch>
        </p:blipFill>
        <p:spPr bwMode="auto">
          <a:xfrm>
            <a:off x="11259178" y="0"/>
            <a:ext cx="932822" cy="91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9507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Устройство и  правила эксплуатации  погрузочных машин</a:t>
            </a:r>
          </a:p>
        </p:txBody>
      </p:sp>
      <p:sp>
        <p:nvSpPr>
          <p:cNvPr id="14" name="TextBox 13">
            <a:extLst>
              <a:ext uri="{FF2B5EF4-FFF2-40B4-BE49-F238E27FC236}">
                <a16:creationId xmlns:a16="http://schemas.microsoft.com/office/drawing/2014/main" xmlns="" id="{88DB904F-F50E-F580-BF3B-B3D28351E84B}"/>
              </a:ext>
            </a:extLst>
          </p:cNvPr>
          <p:cNvSpPr txBox="1"/>
          <p:nvPr/>
        </p:nvSpPr>
        <p:spPr>
          <a:xfrm>
            <a:off x="4357869" y="5585249"/>
            <a:ext cx="7639290" cy="1253677"/>
          </a:xfrm>
          <a:prstGeom prst="rect">
            <a:avLst/>
          </a:prstGeom>
          <a:noFill/>
        </p:spPr>
        <p:txBody>
          <a:bodyPr wrap="square">
            <a:spAutoFit/>
          </a:bodyPr>
          <a:lstStyle/>
          <a:p>
            <a:pPr algn="ctr">
              <a:lnSpc>
                <a:spcPts val="865"/>
              </a:lnSpc>
            </a:pPr>
            <a:r>
              <a:rPr lang="ru-RU" sz="1200" b="1" spc="50" dirty="0">
                <a:latin typeface="Times New Roman" panose="02020603050405020304" pitchFamily="18" charset="0"/>
                <a:ea typeface="Times New Roman" panose="02020603050405020304" pitchFamily="18" charset="0"/>
                <a:cs typeface="Times New Roman" panose="02020603050405020304" pitchFamily="18" charset="0"/>
              </a:rPr>
              <a:t>Рисунок 6.8 – Ковшовые погрузочные машины с колесно-рельсовым механизмом передвижения:</a:t>
            </a:r>
          </a:p>
          <a:p>
            <a:pPr algn="ctr">
              <a:lnSpc>
                <a:spcPts val="865"/>
              </a:lnSpc>
            </a:pPr>
            <a:r>
              <a:rPr lang="ru-RU" sz="1200" b="1" spc="50" dirty="0">
                <a:latin typeface="Times New Roman" panose="02020603050405020304" pitchFamily="18" charset="0"/>
                <a:ea typeface="Times New Roman" panose="02020603050405020304" pitchFamily="18" charset="0"/>
                <a:cs typeface="Times New Roman" panose="02020603050405020304" pitchFamily="18" charset="0"/>
              </a:rPr>
              <a:t>а - ППН-1с: </a:t>
            </a:r>
            <a:r>
              <a:rPr lang="ru-RU" sz="1200" spc="50" dirty="0">
                <a:latin typeface="Times New Roman" panose="02020603050405020304" pitchFamily="18" charset="0"/>
                <a:ea typeface="Times New Roman" panose="02020603050405020304" pitchFamily="18" charset="0"/>
                <a:cs typeface="Times New Roman" panose="02020603050405020304" pitchFamily="18" charset="0"/>
              </a:rPr>
              <a:t>1 - ковш; 2 - рукоять ковша; 3 - кулиса; 4 - </a:t>
            </a:r>
            <a:r>
              <a:rPr lang="ru-RU" sz="1200" spc="50" dirty="0" err="1">
                <a:latin typeface="Times New Roman" panose="02020603050405020304" pitchFamily="18" charset="0"/>
                <a:ea typeface="Times New Roman" panose="02020603050405020304" pitchFamily="18" charset="0"/>
                <a:cs typeface="Times New Roman" panose="02020603050405020304" pitchFamily="18" charset="0"/>
              </a:rPr>
              <a:t>пневморегуляторы</a:t>
            </a:r>
            <a:r>
              <a:rPr lang="ru-RU" sz="1200" spc="50" dirty="0">
                <a:latin typeface="Times New Roman" panose="02020603050405020304" pitchFamily="18" charset="0"/>
                <a:ea typeface="Times New Roman" panose="02020603050405020304" pitchFamily="18" charset="0"/>
                <a:cs typeface="Times New Roman" panose="02020603050405020304" pitchFamily="18" charset="0"/>
              </a:rPr>
              <a:t> для управления ходового механизма (правый) и для подъема и опускания ковша (левый); 5 - поворотная платформа; 6 - ходовая тележка; 7 - траверса для соединения кулис; 8 - тяговая цепь для подъема и опускания ковша; 9- направляющие с отверстиями 10 для штырей кулис; в - ППМ-4Э/П: 1 - рама; 2 - колесно-рельсовый ходовой механизм; 3 - приводные механизмы; 4 - конвейер ленточный; 5 - фрикционные барабаны для подъема и опускания ковша; 6 - разгрузочное устройство с амортизаторами для ковша; 7, 8 - цепи для подъема ковша; 9 - фиксатор положения ковша; 10- шарнир для поворота ковша; 11- ковш; 12 - стрела; 13 - двойной шарнир; 14 - педаль для управления ходовым механизмом; 15 - рычаги управления механизмом подъема ковша.</a:t>
            </a:r>
          </a:p>
        </p:txBody>
      </p:sp>
      <p:sp>
        <p:nvSpPr>
          <p:cNvPr id="15" name="Rectangle 13">
            <a:extLst>
              <a:ext uri="{FF2B5EF4-FFF2-40B4-BE49-F238E27FC236}">
                <a16:creationId xmlns:a16="http://schemas.microsoft.com/office/drawing/2014/main" xmlns="" id="{BC0EB40C-181E-3755-6FC0-8F4724111F76}"/>
              </a:ext>
            </a:extLst>
          </p:cNvPr>
          <p:cNvSpPr>
            <a:spLocks noChangeArrowheads="1"/>
          </p:cNvSpPr>
          <p:nvPr/>
        </p:nvSpPr>
        <p:spPr bwMode="auto">
          <a:xfrm>
            <a:off x="0" y="1550062"/>
            <a:ext cx="6736466"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Ковшовые погрузочные машины являются машинами цикличного действия, получившими наибольшее распространение в практике шахт и рудников при проходке выработок с узкими забоями. Они могут быть выполнены с ковшом, закрепленным на жесткой рукояти с перекатывающимися кулисами и установленным на поворотной платформе, с поворотом ее в горизонтальной плоскости в обе стороны от продольной оси на 30°.</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Этим обеспечивается ширина фронта погрузки в пределах 2.5 м. Типичным представителем таких машин является погрузочная машина ППН-1с (рис. 6.8, а).</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Для увеличения фронта погрузки ковш у других типов погрузочных машин закрепляется на стреловидной рукояти, шарнирно закрепленной на раме машины двойным шарниром, обеспечивающим возможность поворота стрелы в горизонтальной и вертикальной плоскости. Ковш закреплен на стреле шарнирно, и его поворот на стреле при загрузке из штабеля, подъеме и разгрузке осуществляется механизмом подъема, включающим двухбарабанную лебедку, на барабаны которой при подъеме ковша наматываются цепи. Типичным представителем таких машин является машина ППМ-4 (рис. 6.8,б) и ее модификации ППН-5, ППН-6. Машины типа ППН-1с и ППМ-4. </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Рисунок 2" descr="Ковшовые погрузочные машины с колесно-рельсовым механизмом">
            <a:extLst>
              <a:ext uri="{FF2B5EF4-FFF2-40B4-BE49-F238E27FC236}">
                <a16:creationId xmlns:a16="http://schemas.microsoft.com/office/drawing/2014/main" xmlns="" id="{3D995195-3061-EEE2-A0B2-16879B7A91B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928657" y="704850"/>
            <a:ext cx="3113027" cy="4768042"/>
          </a:xfrm>
          <a:prstGeom prst="rect">
            <a:avLst/>
          </a:prstGeom>
          <a:noFill/>
          <a:ln>
            <a:noFill/>
          </a:ln>
        </p:spPr>
      </p:pic>
      <p:sp>
        <p:nvSpPr>
          <p:cNvPr id="6" name="Семиугольник 5"/>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dirty="0">
                <a:solidFill>
                  <a:schemeClr val="tx1"/>
                </a:solidFill>
              </a:rPr>
              <a:t>8</a:t>
            </a:r>
            <a:endParaRPr lang="ru-RU" dirty="0">
              <a:solidFill>
                <a:schemeClr val="tx1"/>
              </a:solidFill>
            </a:endParaRPr>
          </a:p>
        </p:txBody>
      </p:sp>
      <p:pic>
        <p:nvPicPr>
          <p:cNvPr id="7" name="Picture 10" descr="E:\фото\Фото Рабатұлы М\Phot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59178" y="0"/>
            <a:ext cx="932822" cy="91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96087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Устройство и  правила эксплуатации  погрузочных машин</a:t>
            </a:r>
          </a:p>
        </p:txBody>
      </p:sp>
      <p:sp>
        <p:nvSpPr>
          <p:cNvPr id="15" name="Rectangle 13">
            <a:extLst>
              <a:ext uri="{FF2B5EF4-FFF2-40B4-BE49-F238E27FC236}">
                <a16:creationId xmlns:a16="http://schemas.microsoft.com/office/drawing/2014/main" xmlns="" id="{BC0EB40C-181E-3755-6FC0-8F4724111F76}"/>
              </a:ext>
            </a:extLst>
          </p:cNvPr>
          <p:cNvSpPr>
            <a:spLocks noChangeArrowheads="1"/>
          </p:cNvSpPr>
          <p:nvPr/>
        </p:nvSpPr>
        <p:spPr bwMode="auto">
          <a:xfrm>
            <a:off x="0" y="2662003"/>
            <a:ext cx="5810491"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Погрузочная машина ППМ4УМ предназначена для погрузки отделенной от массива горной массы в транспортные средства при проведении наклонных прямолинейных горных выработок сверху вниз по падению с углом наклона не более 18°. Электрооборудование машины позволяет применять ее в условиях шахт, опасных по газу и пыли. Машина является модернизацией ППМ4У с большей безопасностью на уклонах (рис. 6.9).</a:t>
            </a: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altLang="x-none" sz="1400" b="0" i="0" u="none" strike="noStrike" cap="none" normalizeH="0" baseline="0" dirty="0">
              <a:ln>
                <a:noFill/>
              </a:ln>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xmlns="" id="{E3971E77-3CC3-EF7F-1B07-4C155718BCBD}"/>
              </a:ext>
            </a:extLst>
          </p:cNvPr>
          <p:cNvSpPr txBox="1"/>
          <p:nvPr/>
        </p:nvSpPr>
        <p:spPr>
          <a:xfrm>
            <a:off x="6734700" y="4467449"/>
            <a:ext cx="3929600" cy="214931"/>
          </a:xfrm>
          <a:prstGeom prst="rect">
            <a:avLst/>
          </a:prstGeom>
          <a:noFill/>
        </p:spPr>
        <p:txBody>
          <a:bodyPr wrap="square">
            <a:spAutoFit/>
          </a:bodyPr>
          <a:lstStyle/>
          <a:p>
            <a:pPr algn="ctr">
              <a:lnSpc>
                <a:spcPts val="865"/>
              </a:lnSpc>
            </a:pPr>
            <a:r>
              <a:rPr lang="ru-RU" sz="1200" b="1" spc="50" dirty="0">
                <a:effectLst/>
                <a:latin typeface="Times New Roman" panose="02020603050405020304" pitchFamily="18" charset="0"/>
                <a:ea typeface="Times New Roman" panose="02020603050405020304" pitchFamily="18" charset="0"/>
                <a:cs typeface="Times New Roman" panose="02020603050405020304" pitchFamily="18" charset="0"/>
              </a:rPr>
              <a:t> Рисунок 6.9 – Машина погрузочная ППМ4УМ</a:t>
            </a:r>
            <a:endParaRPr lang="ru-RU" sz="1200" spc="5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Рисунок 2" descr="1ppn5">
            <a:extLst>
              <a:ext uri="{FF2B5EF4-FFF2-40B4-BE49-F238E27FC236}">
                <a16:creationId xmlns:a16="http://schemas.microsoft.com/office/drawing/2014/main" xmlns="" id="{A5F17595-3B23-ED16-0F34-97A89BEBE4A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662003"/>
            <a:ext cx="5207000" cy="1445895"/>
          </a:xfrm>
          <a:prstGeom prst="rect">
            <a:avLst/>
          </a:prstGeom>
          <a:noFill/>
          <a:ln>
            <a:noFill/>
          </a:ln>
        </p:spPr>
      </p:pic>
      <p:sp>
        <p:nvSpPr>
          <p:cNvPr id="7" name="Семиугольник 6"/>
          <p:cNvSpPr/>
          <p:nvPr/>
        </p:nvSpPr>
        <p:spPr>
          <a:xfrm>
            <a:off x="169333" y="6281738"/>
            <a:ext cx="670984" cy="487362"/>
          </a:xfrm>
          <a:prstGeom prst="heptago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kk-KZ" dirty="0">
                <a:solidFill>
                  <a:schemeClr val="tx1"/>
                </a:solidFill>
              </a:rPr>
              <a:t>9</a:t>
            </a:r>
            <a:endParaRPr lang="ru-RU" dirty="0">
              <a:solidFill>
                <a:schemeClr val="tx1"/>
              </a:solidFill>
            </a:endParaRPr>
          </a:p>
        </p:txBody>
      </p:sp>
      <p:pic>
        <p:nvPicPr>
          <p:cNvPr id="8" name="Picture 10" descr="E:\фото\Фото Рабатұлы М\Phot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59178" y="0"/>
            <a:ext cx="932822" cy="91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22413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176&quot;/&gt;&lt;CPresentation id=&quot;1&quot;&gt;&lt;m_precDefaultNumber&gt;&lt;m_bNumberIsYear val=&quot;1&quot;/&gt;&lt;m_chMinusSymbol&gt;-&lt;/m_chMinusSymbol&gt;&lt;m_chDecimalSymbol17909&gt;,&lt;/m_chDecimalSymbol17909&gt;&lt;m_nGroupingDigits17909 val=&quot;3&quot;/&gt;&lt;m_chGroupingSymbol17909&gt; &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 &lt;/m_chGroupingSymbol17909&gt;&lt;m_strSuffix17909&gt;%&lt;/m_strSuffix17909&gt;&lt;m_yearfmt&gt;&lt;begin val=&quot;0&quot;/&gt;&lt;end val=&quot;4&quot;/&gt;&lt;/m_yearfmt&gt;&lt;/m_precDefaultPercent&gt;&lt;m_precDefaultDate&gt;&lt;m_bNumberIsYear val=&quot;0&quot;/&gt;&lt;m_strFormatTime&gt;%d.%m&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4&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tmlbwm7nEqw69AhGmOstLNQ"/>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twwit99C1bymIj23jMItQug"/>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mlbwm7nEqw69AhGmOstLNQ"/>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mlbwm7nEqw69AhGmOstLN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wwit99C1bymIj23jMItQu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wwit99C1bymIj23jMItQug"/>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mlbwm7nEqw69AhGmOstLN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wwit99C1bymIj23jMItQug"/>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mlbwm7nEqw69AhGmOstLNQ"/>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wwit99C1bymIj23jMItQu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tDsGMYKkSbWDh.a5gwd.HGw"/>
</p:tagLst>
</file>

<file path=ppt/theme/theme1.xml><?xml version="1.0" encoding="utf-8"?>
<a:theme xmlns:a="http://schemas.openxmlformats.org/drawingml/2006/main" name="ERG">
  <a:themeElements>
    <a:clrScheme name="ERG Final">
      <a:dk1>
        <a:srgbClr val="32373C"/>
      </a:dk1>
      <a:lt1>
        <a:srgbClr val="FFFFFF"/>
      </a:lt1>
      <a:dk2>
        <a:srgbClr val="5A6469"/>
      </a:dk2>
      <a:lt2>
        <a:srgbClr val="FFFFFF"/>
      </a:lt2>
      <a:accent1>
        <a:srgbClr val="EF7F1A"/>
      </a:accent1>
      <a:accent2>
        <a:srgbClr val="FF9E29"/>
      </a:accent2>
      <a:accent3>
        <a:srgbClr val="32373C"/>
      </a:accent3>
      <a:accent4>
        <a:srgbClr val="5A6469"/>
      </a:accent4>
      <a:accent5>
        <a:srgbClr val="003751"/>
      </a:accent5>
      <a:accent6>
        <a:srgbClr val="DB1516"/>
      </a:accent6>
      <a:hlink>
        <a:srgbClr val="008E22"/>
      </a:hlink>
      <a:folHlink>
        <a:srgbClr val="009FB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9525">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4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noFill/>
        <a:ln w="9525">
          <a:solidFill>
            <a:schemeClr val="tx2"/>
          </a:solidFill>
        </a:ln>
      </a:spPr>
      <a:bodyPr/>
      <a:lstStyle/>
      <a:style>
        <a:lnRef idx="2">
          <a:schemeClr val="accent1">
            <a:shade val="50000"/>
          </a:schemeClr>
        </a:lnRef>
        <a:fillRef idx="1">
          <a:schemeClr val="accent1"/>
        </a:fillRef>
        <a:effectRef idx="0">
          <a:schemeClr val="accent1"/>
        </a:effectRef>
        <a:fontRef idx="minor">
          <a:schemeClr val="lt1"/>
        </a:fontRef>
      </a:style>
    </a:lnDef>
    <a:txDef>
      <a:spPr/>
      <a:bodyPr lIns="0" tIns="0" rIns="0" bIns="0">
        <a:spAutoFit/>
      </a:bodyPr>
      <a:lstStyle>
        <a:defPPr>
          <a:defRPr dirty="0"/>
        </a:defPPr>
      </a:lstStyle>
    </a:txDef>
  </a:objectDefaults>
  <a:extraClrSchemeLst/>
  <a:extLst>
    <a:ext uri="{05A4C25C-085E-4340-85A3-A5531E510DB2}">
      <thm15:themeFamily xmlns:thm15="http://schemas.microsoft.com/office/thememl/2012/main" xmlns="" name="Blank 16x9 (small size) (002).pptx [Read-Only]" id="{3CC24C2D-7AE9-468D-8FDE-4193F665763E}" vid="{E3C30269-D4C5-437F-840A-1A972437E116}"/>
    </a:ext>
  </a:extLst>
</a:theme>
</file>

<file path=ppt/theme/theme2.xml><?xml version="1.0" encoding="utf-8"?>
<a:theme xmlns:a="http://schemas.openxmlformats.org/drawingml/2006/main" name="1_ERG">
  <a:themeElements>
    <a:clrScheme name="ERG Final">
      <a:dk1>
        <a:srgbClr val="32373C"/>
      </a:dk1>
      <a:lt1>
        <a:srgbClr val="FFFFFF"/>
      </a:lt1>
      <a:dk2>
        <a:srgbClr val="5A6469"/>
      </a:dk2>
      <a:lt2>
        <a:srgbClr val="FFFFFF"/>
      </a:lt2>
      <a:accent1>
        <a:srgbClr val="EF7F1A"/>
      </a:accent1>
      <a:accent2>
        <a:srgbClr val="FF9E29"/>
      </a:accent2>
      <a:accent3>
        <a:srgbClr val="32373C"/>
      </a:accent3>
      <a:accent4>
        <a:srgbClr val="5A6469"/>
      </a:accent4>
      <a:accent5>
        <a:srgbClr val="003751"/>
      </a:accent5>
      <a:accent6>
        <a:srgbClr val="DB1516"/>
      </a:accent6>
      <a:hlink>
        <a:srgbClr val="008E22"/>
      </a:hlink>
      <a:folHlink>
        <a:srgbClr val="009FB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9525">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4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noFill/>
        <a:ln w="9525">
          <a:solidFill>
            <a:schemeClr val="tx2"/>
          </a:solidFill>
        </a:ln>
      </a:spPr>
      <a:bodyPr/>
      <a:lstStyle/>
      <a:style>
        <a:lnRef idx="2">
          <a:schemeClr val="accent1">
            <a:shade val="50000"/>
          </a:schemeClr>
        </a:lnRef>
        <a:fillRef idx="1">
          <a:schemeClr val="accent1"/>
        </a:fillRef>
        <a:effectRef idx="0">
          <a:schemeClr val="accent1"/>
        </a:effectRef>
        <a:fontRef idx="minor">
          <a:schemeClr val="lt1"/>
        </a:fontRef>
      </a:style>
    </a:lnDef>
    <a:txDef>
      <a:spPr/>
      <a:bodyPr lIns="0" tIns="0" rIns="0" bIns="0">
        <a:spAutoFit/>
      </a:bodyPr>
      <a:lstStyle>
        <a:defPPr>
          <a:defRPr dirty="0"/>
        </a:defPPr>
      </a:lstStyle>
    </a:txDef>
  </a:objectDefaults>
  <a:extraClrSchemeLst/>
  <a:extLst>
    <a:ext uri="{05A4C25C-085E-4340-85A3-A5531E510DB2}">
      <thm15:themeFamily xmlns:thm15="http://schemas.microsoft.com/office/thememl/2012/main" xmlns="" name="Blank 16x9 (small size) (002).pptx [Read-Only]" id="{3CC24C2D-7AE9-468D-8FDE-4193F665763E}" vid="{E3C30269-D4C5-437F-840A-1A972437E116}"/>
    </a:ext>
  </a:extLst>
</a:theme>
</file>

<file path=ppt/theme/theme3.xml><?xml version="1.0" encoding="utf-8"?>
<a:theme xmlns:a="http://schemas.openxmlformats.org/drawingml/2006/main" name="2_ERG">
  <a:themeElements>
    <a:clrScheme name="ERG Final">
      <a:dk1>
        <a:srgbClr val="32373C"/>
      </a:dk1>
      <a:lt1>
        <a:srgbClr val="FFFFFF"/>
      </a:lt1>
      <a:dk2>
        <a:srgbClr val="5A6469"/>
      </a:dk2>
      <a:lt2>
        <a:srgbClr val="FFFFFF"/>
      </a:lt2>
      <a:accent1>
        <a:srgbClr val="EF7F1A"/>
      </a:accent1>
      <a:accent2>
        <a:srgbClr val="FF9E29"/>
      </a:accent2>
      <a:accent3>
        <a:srgbClr val="32373C"/>
      </a:accent3>
      <a:accent4>
        <a:srgbClr val="5A6469"/>
      </a:accent4>
      <a:accent5>
        <a:srgbClr val="003751"/>
      </a:accent5>
      <a:accent6>
        <a:srgbClr val="DB1516"/>
      </a:accent6>
      <a:hlink>
        <a:srgbClr val="008E22"/>
      </a:hlink>
      <a:folHlink>
        <a:srgbClr val="009FB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9525">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4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noFill/>
        <a:ln w="9525">
          <a:solidFill>
            <a:schemeClr val="tx2"/>
          </a:solidFill>
        </a:ln>
      </a:spPr>
      <a:bodyPr/>
      <a:lstStyle/>
      <a:style>
        <a:lnRef idx="2">
          <a:schemeClr val="accent1">
            <a:shade val="50000"/>
          </a:schemeClr>
        </a:lnRef>
        <a:fillRef idx="1">
          <a:schemeClr val="accent1"/>
        </a:fillRef>
        <a:effectRef idx="0">
          <a:schemeClr val="accent1"/>
        </a:effectRef>
        <a:fontRef idx="minor">
          <a:schemeClr val="lt1"/>
        </a:fontRef>
      </a:style>
    </a:lnDef>
    <a:txDef>
      <a:spPr/>
      <a:bodyPr lIns="0" tIns="0" rIns="0" bIns="0">
        <a:spAutoFit/>
      </a:bodyPr>
      <a:lstStyle>
        <a:defPPr>
          <a:defRPr dirty="0"/>
        </a:defPPr>
      </a:lstStyle>
    </a:txDef>
  </a:objectDefaults>
  <a:extraClrSchemeLst/>
  <a:extLst>
    <a:ext uri="{05A4C25C-085E-4340-85A3-A5531E510DB2}">
      <thm15:themeFamily xmlns:thm15="http://schemas.microsoft.com/office/thememl/2012/main" xmlns="" name="Blank 16x9 (small size) (002).pptx [Read-Only]" id="{3CC24C2D-7AE9-468D-8FDE-4193F665763E}" vid="{E3C30269-D4C5-437F-840A-1A972437E116}"/>
    </a:ext>
  </a:extLst>
</a:theme>
</file>

<file path=ppt/theme/theme4.xml><?xml version="1.0" encoding="utf-8"?>
<a:theme xmlns:a="http://schemas.openxmlformats.org/drawingml/2006/main" name="3_ERG">
  <a:themeElements>
    <a:clrScheme name="ERG Final">
      <a:dk1>
        <a:srgbClr val="32373C"/>
      </a:dk1>
      <a:lt1>
        <a:srgbClr val="FFFFFF"/>
      </a:lt1>
      <a:dk2>
        <a:srgbClr val="5A6469"/>
      </a:dk2>
      <a:lt2>
        <a:srgbClr val="FFFFFF"/>
      </a:lt2>
      <a:accent1>
        <a:srgbClr val="EF7F1A"/>
      </a:accent1>
      <a:accent2>
        <a:srgbClr val="FF9E29"/>
      </a:accent2>
      <a:accent3>
        <a:srgbClr val="32373C"/>
      </a:accent3>
      <a:accent4>
        <a:srgbClr val="5A6469"/>
      </a:accent4>
      <a:accent5>
        <a:srgbClr val="003751"/>
      </a:accent5>
      <a:accent6>
        <a:srgbClr val="DB1516"/>
      </a:accent6>
      <a:hlink>
        <a:srgbClr val="008E22"/>
      </a:hlink>
      <a:folHlink>
        <a:srgbClr val="009FB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9525">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4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noFill/>
        <a:ln w="9525">
          <a:solidFill>
            <a:schemeClr val="tx2"/>
          </a:solidFill>
        </a:ln>
      </a:spPr>
      <a:bodyPr/>
      <a:lstStyle/>
      <a:style>
        <a:lnRef idx="2">
          <a:schemeClr val="accent1">
            <a:shade val="50000"/>
          </a:schemeClr>
        </a:lnRef>
        <a:fillRef idx="1">
          <a:schemeClr val="accent1"/>
        </a:fillRef>
        <a:effectRef idx="0">
          <a:schemeClr val="accent1"/>
        </a:effectRef>
        <a:fontRef idx="minor">
          <a:schemeClr val="lt1"/>
        </a:fontRef>
      </a:style>
    </a:lnDef>
    <a:txDef>
      <a:spPr/>
      <a:bodyPr lIns="0" tIns="0" rIns="0" bIns="0">
        <a:spAutoFit/>
      </a:bodyPr>
      <a:lstStyle>
        <a:defPPr>
          <a:defRPr dirty="0"/>
        </a:defPPr>
      </a:lstStyle>
    </a:txDef>
  </a:objectDefaults>
  <a:extraClrSchemeLst/>
  <a:extLst>
    <a:ext uri="{05A4C25C-085E-4340-85A3-A5531E510DB2}">
      <thm15:themeFamily xmlns:thm15="http://schemas.microsoft.com/office/thememl/2012/main" xmlns="" name="Blank 16x9 (small size) (002).pptx [Read-Only]" id="{3CC24C2D-7AE9-468D-8FDE-4193F665763E}" vid="{E3C30269-D4C5-437F-840A-1A972437E116}"/>
    </a:ext>
  </a:extLst>
</a:theme>
</file>

<file path=ppt/theme/theme5.xml><?xml version="1.0" encoding="utf-8"?>
<a:theme xmlns:a="http://schemas.openxmlformats.org/drawingml/2006/main" name="4_ERG">
  <a:themeElements>
    <a:clrScheme name="ERG Final">
      <a:dk1>
        <a:srgbClr val="32373C"/>
      </a:dk1>
      <a:lt1>
        <a:srgbClr val="FFFFFF"/>
      </a:lt1>
      <a:dk2>
        <a:srgbClr val="5A6469"/>
      </a:dk2>
      <a:lt2>
        <a:srgbClr val="FFFFFF"/>
      </a:lt2>
      <a:accent1>
        <a:srgbClr val="EF7F1A"/>
      </a:accent1>
      <a:accent2>
        <a:srgbClr val="FF9E29"/>
      </a:accent2>
      <a:accent3>
        <a:srgbClr val="32373C"/>
      </a:accent3>
      <a:accent4>
        <a:srgbClr val="5A6469"/>
      </a:accent4>
      <a:accent5>
        <a:srgbClr val="003751"/>
      </a:accent5>
      <a:accent6>
        <a:srgbClr val="DB1516"/>
      </a:accent6>
      <a:hlink>
        <a:srgbClr val="008E22"/>
      </a:hlink>
      <a:folHlink>
        <a:srgbClr val="009FB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9525">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4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noFill/>
        <a:ln w="9525">
          <a:solidFill>
            <a:schemeClr val="tx2"/>
          </a:solidFill>
        </a:ln>
      </a:spPr>
      <a:bodyPr/>
      <a:lstStyle/>
      <a:style>
        <a:lnRef idx="2">
          <a:schemeClr val="accent1">
            <a:shade val="50000"/>
          </a:schemeClr>
        </a:lnRef>
        <a:fillRef idx="1">
          <a:schemeClr val="accent1"/>
        </a:fillRef>
        <a:effectRef idx="0">
          <a:schemeClr val="accent1"/>
        </a:effectRef>
        <a:fontRef idx="minor">
          <a:schemeClr val="lt1"/>
        </a:fontRef>
      </a:style>
    </a:lnDef>
    <a:txDef>
      <a:spPr/>
      <a:bodyPr lIns="0" tIns="0" rIns="0" bIns="0">
        <a:spAutoFit/>
      </a:bodyPr>
      <a:lstStyle>
        <a:defPPr>
          <a:defRPr dirty="0"/>
        </a:defPPr>
      </a:lstStyle>
    </a:txDef>
  </a:objectDefaults>
  <a:extraClrSchemeLst/>
  <a:extLst>
    <a:ext uri="{05A4C25C-085E-4340-85A3-A5531E510DB2}">
      <thm15:themeFamily xmlns:thm15="http://schemas.microsoft.com/office/thememl/2012/main" xmlns="" name="Blank 16x9 (small size) (002).pptx [Read-Only]" id="{3CC24C2D-7AE9-468D-8FDE-4193F665763E}" vid="{E3C30269-D4C5-437F-840A-1A972437E116}"/>
    </a:ext>
  </a:extLst>
</a:theme>
</file>

<file path=ppt/theme/theme6.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7.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6603</TotalTime>
  <Words>1180</Words>
  <Application>Microsoft Office PowerPoint</Application>
  <PresentationFormat>Произвольный</PresentationFormat>
  <Paragraphs>51</Paragraphs>
  <Slides>10</Slides>
  <Notes>0</Notes>
  <HiddenSlides>0</HiddenSlides>
  <MMClips>0</MMClips>
  <ScaleCrop>false</ScaleCrop>
  <HeadingPairs>
    <vt:vector size="6" baseType="variant">
      <vt:variant>
        <vt:lpstr>Тема</vt:lpstr>
      </vt:variant>
      <vt:variant>
        <vt:i4>5</vt:i4>
      </vt:variant>
      <vt:variant>
        <vt:lpstr>Внедренные серверы OLE</vt:lpstr>
      </vt:variant>
      <vt:variant>
        <vt:i4>1</vt:i4>
      </vt:variant>
      <vt:variant>
        <vt:lpstr>Заголовки слайдов</vt:lpstr>
      </vt:variant>
      <vt:variant>
        <vt:i4>10</vt:i4>
      </vt:variant>
    </vt:vector>
  </HeadingPairs>
  <TitlesOfParts>
    <vt:vector size="16" baseType="lpstr">
      <vt:lpstr>ERG</vt:lpstr>
      <vt:lpstr>1_ERG</vt:lpstr>
      <vt:lpstr>2_ERG</vt:lpstr>
      <vt:lpstr>3_ERG</vt:lpstr>
      <vt:lpstr>4_ERG</vt:lpstr>
      <vt:lpstr>Слайд think-cell</vt:lpstr>
      <vt:lpstr> Ә.Сағынов атындағы Қарағанды техникалық университеті Карагандинский технический университет имени А. Сагинова Karaganda Technical University named after A. Saginov</vt:lpstr>
      <vt:lpstr>Устройство и  правила эксплуатации  погрузочных машин</vt:lpstr>
      <vt:lpstr>Устройство и  правила эксплуатации  погрузочных машин</vt:lpstr>
      <vt:lpstr>Устройство и  правила эксплуатации  погрузочных машин</vt:lpstr>
      <vt:lpstr>Устройство и  правила эксплуатации  погрузочных машин</vt:lpstr>
      <vt:lpstr>Устройство и  правила эксплуатации  погрузочных машин</vt:lpstr>
      <vt:lpstr>Устройство и  правила эксплуатации  погрузочных машин</vt:lpstr>
      <vt:lpstr>Устройство и  правила эксплуатации  погрузочных машин</vt:lpstr>
      <vt:lpstr>Устройство и  правила эксплуатации  погрузочных машин</vt:lpstr>
      <vt:lpstr>Устройство и  правила эксплуатации  погрузочных машин</vt:lpstr>
    </vt:vector>
  </TitlesOfParts>
  <Company>ERG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Donchenko</dc:creator>
  <cp:lastModifiedBy>User</cp:lastModifiedBy>
  <cp:revision>286</cp:revision>
  <dcterms:created xsi:type="dcterms:W3CDTF">2021-02-16T13:18:42Z</dcterms:created>
  <dcterms:modified xsi:type="dcterms:W3CDTF">2023-11-02T04:54:06Z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820820</vt:lpwstr>
  </property>
  <property fmtid="{D5CDD505-2E9C-101B-9397-08002B2CF9AE}" name="NXPowerLiteSettings" pid="3">
    <vt:lpwstr>F7000400038000</vt:lpwstr>
  </property>
  <property fmtid="{D5CDD505-2E9C-101B-9397-08002B2CF9AE}" name="NXPowerLiteVersion" pid="4">
    <vt:lpwstr>S10.0.0</vt:lpwstr>
  </property>
</Properties>
</file>