
<file path=[Content_Types].xml><?xml version="1.0" encoding="utf-8"?>
<Types xmlns="http://schemas.openxmlformats.org/package/2006/content-types">
  <Default ContentType="application/vnd.openxmlformats-officedocument.oleObject" Extension="bin"/>
  <Default ContentType="image/png" Extension="png"/>
  <Default ContentType="image/x-emf" Extension="emf"/>
  <Default ContentType="image/jpeg" Extension="jpeg"/>
  <Default ContentType="application/vnd.openxmlformats-package.relationships+xml" Extension="rels"/>
  <Default ContentType="application/xml" Extension="xml"/>
  <Default ContentType="application/vnd.openxmlformats-officedocument.vmlDrawing" Extension="vml"/>
  <Default ContentType="image/gif" Extension="gif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tags+xml" PartName="/ppt/tags/tag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theme+xml" PartName="/ppt/theme/theme2.xml"/>
  <Override ContentType="application/vnd.openxmlformats-officedocument.presentationml.tags+xml" PartName="/ppt/tags/tag30.xml"/>
  <Override ContentType="application/vnd.openxmlformats-officedocument.presentationml.tags+xml" PartName="/ppt/tags/tag31.xml"/>
  <Override ContentType="application/vnd.openxmlformats-officedocument.presentationml.tags+xml" PartName="/ppt/tags/tag32.xml"/>
  <Override ContentType="application/vnd.openxmlformats-officedocument.presentationml.tags+xml" PartName="/ppt/tags/tag33.xml"/>
  <Override ContentType="application/vnd.openxmlformats-officedocument.presentationml.tags+xml" PartName="/ppt/tags/tag34.xml"/>
  <Override ContentType="application/vnd.openxmlformats-officedocument.presentationml.tags+xml" PartName="/ppt/tags/tag35.xml"/>
  <Override ContentType="application/vnd.openxmlformats-officedocument.presentationml.tags+xml" PartName="/ppt/tags/tag36.xml"/>
  <Override ContentType="application/vnd.openxmlformats-officedocument.presentationml.tags+xml" PartName="/ppt/tags/tag37.xml"/>
  <Override ContentType="application/vnd.openxmlformats-officedocument.presentationml.tags+xml" PartName="/ppt/tags/tag38.xml"/>
  <Override ContentType="application/vnd.openxmlformats-officedocument.presentationml.tags+xml" PartName="/ppt/tags/tag39.xml"/>
  <Override ContentType="application/vnd.openxmlformats-officedocument.presentationml.tags+xml" PartName="/ppt/tags/tag40.xml"/>
  <Override ContentType="application/vnd.openxmlformats-officedocument.presentationml.tags+xml" PartName="/ppt/tags/tag41.xml"/>
  <Override ContentType="application/vnd.openxmlformats-officedocument.presentationml.tags+xml" PartName="/ppt/tags/tag42.xml"/>
  <Override ContentType="application/vnd.openxmlformats-officedocument.presentationml.tags+xml" PartName="/ppt/tags/tag43.xml"/>
  <Override ContentType="application/vnd.openxmlformats-officedocument.presentationml.tags+xml" PartName="/ppt/tags/tag44.xml"/>
  <Override ContentType="application/vnd.openxmlformats-officedocument.presentationml.tags+xml" PartName="/ppt/tags/tag45.xml"/>
  <Override ContentType="application/vnd.openxmlformats-officedocument.presentationml.tags+xml" PartName="/ppt/tags/tag46.xml"/>
  <Override ContentType="application/vnd.openxmlformats-officedocument.presentationml.tags+xml" PartName="/ppt/tags/tag47.xml"/>
  <Override ContentType="application/vnd.openxmlformats-officedocument.presentationml.tags+xml" PartName="/ppt/tags/tag48.xml"/>
  <Override ContentType="application/vnd.openxmlformats-officedocument.presentationml.tags+xml" PartName="/ppt/tags/tag49.xml"/>
  <Override ContentType="application/vnd.openxmlformats-officedocument.presentationml.tags+xml" PartName="/ppt/tags/tag50.xml"/>
  <Override ContentType="application/vnd.openxmlformats-officedocument.presentationml.tags+xml" PartName="/ppt/tags/tag51.xml"/>
  <Override ContentType="application/vnd.openxmlformats-officedocument.presentationml.tags+xml" PartName="/ppt/tags/tag52.xml"/>
  <Override ContentType="application/vnd.openxmlformats-officedocument.presentationml.tags+xml" PartName="/ppt/tags/tag53.xml"/>
  <Override ContentType="application/vnd.openxmlformats-officedocument.presentationml.tags+xml" PartName="/ppt/tags/tag54.xml"/>
  <Override ContentType="application/vnd.openxmlformats-officedocument.presentationml.tags+xml" PartName="/ppt/tags/tag55.xml"/>
  <Override ContentType="application/vnd.openxmlformats-officedocument.presentationml.tags+xml" PartName="/ppt/tags/tag56.xml"/>
  <Override ContentType="application/vnd.openxmlformats-officedocument.presentationml.tags+xml" PartName="/ppt/tags/tag57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theme+xml" PartName="/ppt/theme/theme3.xml"/>
  <Override ContentType="application/vnd.openxmlformats-officedocument.presentationml.tags+xml" PartName="/ppt/tags/tag58.xml"/>
  <Override ContentType="application/vnd.openxmlformats-officedocument.presentationml.tags+xml" PartName="/ppt/tags/tag59.xml"/>
  <Override ContentType="application/vnd.openxmlformats-officedocument.presentationml.tags+xml" PartName="/ppt/tags/tag60.xml"/>
  <Override ContentType="application/vnd.openxmlformats-officedocument.presentationml.tags+xml" PartName="/ppt/tags/tag61.xml"/>
  <Override ContentType="application/vnd.openxmlformats-officedocument.presentationml.tags+xml" PartName="/ppt/tags/tag62.xml"/>
  <Override ContentType="application/vnd.openxmlformats-officedocument.presentationml.tags+xml" PartName="/ppt/tags/tag63.xml"/>
  <Override ContentType="application/vnd.openxmlformats-officedocument.presentationml.tags+xml" PartName="/ppt/tags/tag64.xml"/>
  <Override ContentType="application/vnd.openxmlformats-officedocument.presentationml.tags+xml" PartName="/ppt/tags/tag65.xml"/>
  <Override ContentType="application/vnd.openxmlformats-officedocument.presentationml.tags+xml" PartName="/ppt/tags/tag66.xml"/>
  <Override ContentType="application/vnd.openxmlformats-officedocument.presentationml.tags+xml" PartName="/ppt/tags/tag67.xml"/>
  <Override ContentType="application/vnd.openxmlformats-officedocument.presentationml.tags+xml" PartName="/ppt/tags/tag68.xml"/>
  <Override ContentType="application/vnd.openxmlformats-officedocument.presentationml.tags+xml" PartName="/ppt/tags/tag69.xml"/>
  <Override ContentType="application/vnd.openxmlformats-officedocument.presentationml.tags+xml" PartName="/ppt/tags/tag70.xml"/>
  <Override ContentType="application/vnd.openxmlformats-officedocument.presentationml.tags+xml" PartName="/ppt/tags/tag71.xml"/>
  <Override ContentType="application/vnd.openxmlformats-officedocument.presentationml.tags+xml" PartName="/ppt/tags/tag72.xml"/>
  <Override ContentType="application/vnd.openxmlformats-officedocument.presentationml.tags+xml" PartName="/ppt/tags/tag73.xml"/>
  <Override ContentType="application/vnd.openxmlformats-officedocument.presentationml.tags+xml" PartName="/ppt/tags/tag74.xml"/>
  <Override ContentType="application/vnd.openxmlformats-officedocument.presentationml.tags+xml" PartName="/ppt/tags/tag75.xml"/>
  <Override ContentType="application/vnd.openxmlformats-officedocument.presentationml.tags+xml" PartName="/ppt/tags/tag76.xml"/>
  <Override ContentType="application/vnd.openxmlformats-officedocument.presentationml.tags+xml" PartName="/ppt/tags/tag77.xml"/>
  <Override ContentType="application/vnd.openxmlformats-officedocument.presentationml.tags+xml" PartName="/ppt/tags/tag78.xml"/>
  <Override ContentType="application/vnd.openxmlformats-officedocument.presentationml.tags+xml" PartName="/ppt/tags/tag79.xml"/>
  <Override ContentType="application/vnd.openxmlformats-officedocument.presentationml.tags+xml" PartName="/ppt/tags/tag80.xml"/>
  <Override ContentType="application/vnd.openxmlformats-officedocument.presentationml.tags+xml" PartName="/ppt/tags/tag81.xml"/>
  <Override ContentType="application/vnd.openxmlformats-officedocument.presentationml.tags+xml" PartName="/ppt/tags/tag82.xml"/>
  <Override ContentType="application/vnd.openxmlformats-officedocument.presentationml.tags+xml" PartName="/ppt/tags/tag83.xml"/>
  <Override ContentType="application/vnd.openxmlformats-officedocument.presentationml.tags+xml" PartName="/ppt/tags/tag84.xml"/>
  <Override ContentType="application/vnd.openxmlformats-officedocument.presentationml.tags+xml" PartName="/ppt/tags/tag85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57.xml"/>
  <Override ContentType="application/vnd.openxmlformats-officedocument.theme+xml" PartName="/ppt/theme/theme4.xml"/>
  <Override ContentType="application/vnd.openxmlformats-officedocument.presentationml.tags+xml" PartName="/ppt/tags/tag86.xml"/>
  <Override ContentType="application/vnd.openxmlformats-officedocument.presentationml.tags+xml" PartName="/ppt/tags/tag87.xml"/>
  <Override ContentType="application/vnd.openxmlformats-officedocument.presentationml.tags+xml" PartName="/ppt/tags/tag88.xml"/>
  <Override ContentType="application/vnd.openxmlformats-officedocument.presentationml.tags+xml" PartName="/ppt/tags/tag89.xml"/>
  <Override ContentType="application/vnd.openxmlformats-officedocument.presentationml.tags+xml" PartName="/ppt/tags/tag90.xml"/>
  <Override ContentType="application/vnd.openxmlformats-officedocument.presentationml.tags+xml" PartName="/ppt/tags/tag91.xml"/>
  <Override ContentType="application/vnd.openxmlformats-officedocument.presentationml.tags+xml" PartName="/ppt/tags/tag92.xml"/>
  <Override ContentType="application/vnd.openxmlformats-officedocument.presentationml.tags+xml" PartName="/ppt/tags/tag93.xml"/>
  <Override ContentType="application/vnd.openxmlformats-officedocument.presentationml.tags+xml" PartName="/ppt/tags/tag94.xml"/>
  <Override ContentType="application/vnd.openxmlformats-officedocument.presentationml.tags+xml" PartName="/ppt/tags/tag95.xml"/>
  <Override ContentType="application/vnd.openxmlformats-officedocument.presentationml.tags+xml" PartName="/ppt/tags/tag96.xml"/>
  <Override ContentType="application/vnd.openxmlformats-officedocument.presentationml.tags+xml" PartName="/ppt/tags/tag97.xml"/>
  <Override ContentType="application/vnd.openxmlformats-officedocument.presentationml.tags+xml" PartName="/ppt/tags/tag98.xml"/>
  <Override ContentType="application/vnd.openxmlformats-officedocument.presentationml.tags+xml" PartName="/ppt/tags/tag99.xml"/>
  <Override ContentType="application/vnd.openxmlformats-officedocument.presentationml.tags+xml" PartName="/ppt/tags/tag100.xml"/>
  <Override ContentType="application/vnd.openxmlformats-officedocument.presentationml.tags+xml" PartName="/ppt/tags/tag101.xml"/>
  <Override ContentType="application/vnd.openxmlformats-officedocument.presentationml.tags+xml" PartName="/ppt/tags/tag102.xml"/>
  <Override ContentType="application/vnd.openxmlformats-officedocument.presentationml.tags+xml" PartName="/ppt/tags/tag103.xml"/>
  <Override ContentType="application/vnd.openxmlformats-officedocument.presentationml.tags+xml" PartName="/ppt/tags/tag104.xml"/>
  <Override ContentType="application/vnd.openxmlformats-officedocument.presentationml.tags+xml" PartName="/ppt/tags/tag105.xml"/>
  <Override ContentType="application/vnd.openxmlformats-officedocument.presentationml.tags+xml" PartName="/ppt/tags/tag106.xml"/>
  <Override ContentType="application/vnd.openxmlformats-officedocument.presentationml.tags+xml" PartName="/ppt/tags/tag107.xml"/>
  <Override ContentType="application/vnd.openxmlformats-officedocument.presentationml.tags+xml" PartName="/ppt/tags/tag108.xml"/>
  <Override ContentType="application/vnd.openxmlformats-officedocument.presentationml.tags+xml" PartName="/ppt/tags/tag109.xml"/>
  <Override ContentType="application/vnd.openxmlformats-officedocument.presentationml.tags+xml" PartName="/ppt/tags/tag110.xml"/>
  <Override ContentType="application/vnd.openxmlformats-officedocument.presentationml.tags+xml" PartName="/ppt/tags/tag111.xml"/>
  <Override ContentType="application/vnd.openxmlformats-officedocument.presentationml.tags+xml" PartName="/ppt/tags/tag112.xml"/>
  <Override ContentType="application/vnd.openxmlformats-officedocument.presentationml.tags+xml" PartName="/ppt/tags/tag113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71.xml"/>
  <Override ContentType="application/vnd.openxmlformats-officedocument.theme+xml" PartName="/ppt/theme/theme5.xml"/>
  <Override ContentType="application/vnd.openxmlformats-officedocument.presentationml.tags+xml" PartName="/ppt/tags/tag114.xml"/>
  <Override ContentType="application/vnd.openxmlformats-officedocument.presentationml.tags+xml" PartName="/ppt/tags/tag115.xml"/>
  <Override ContentType="application/vnd.openxmlformats-officedocument.presentationml.tags+xml" PartName="/ppt/tags/tag116.xml"/>
  <Override ContentType="application/vnd.openxmlformats-officedocument.presentationml.tags+xml" PartName="/ppt/tags/tag117.xml"/>
  <Override ContentType="application/vnd.openxmlformats-officedocument.presentationml.tags+xml" PartName="/ppt/tags/tag118.xml"/>
  <Override ContentType="application/vnd.openxmlformats-officedocument.presentationml.tags+xml" PartName="/ppt/tags/tag119.xml"/>
  <Override ContentType="application/vnd.openxmlformats-officedocument.presentationml.tags+xml" PartName="/ppt/tags/tag120.xml"/>
  <Override ContentType="application/vnd.openxmlformats-officedocument.presentationml.tags+xml" PartName="/ppt/tags/tag121.xml"/>
  <Override ContentType="application/vnd.openxmlformats-officedocument.presentationml.tags+xml" PartName="/ppt/tags/tag122.xml"/>
  <Override ContentType="application/vnd.openxmlformats-officedocument.presentationml.tags+xml" PartName="/ppt/tags/tag123.xml"/>
  <Override ContentType="application/vnd.openxmlformats-officedocument.presentationml.tags+xml" PartName="/ppt/tags/tag124.xml"/>
  <Override ContentType="application/vnd.openxmlformats-officedocument.presentationml.tags+xml" PartName="/ppt/tags/tag125.xml"/>
  <Override ContentType="application/vnd.openxmlformats-officedocument.presentationml.tags+xml" PartName="/ppt/tags/tag126.xml"/>
  <Override ContentType="application/vnd.openxmlformats-officedocument.presentationml.tags+xml" PartName="/ppt/tags/tag127.xml"/>
  <Override ContentType="application/vnd.openxmlformats-officedocument.presentationml.tags+xml" PartName="/ppt/tags/tag128.xml"/>
  <Override ContentType="application/vnd.openxmlformats-officedocument.presentationml.tags+xml" PartName="/ppt/tags/tag129.xml"/>
  <Override ContentType="application/vnd.openxmlformats-officedocument.presentationml.tags+xml" PartName="/ppt/tags/tag130.xml"/>
  <Override ContentType="application/vnd.openxmlformats-officedocument.presentationml.tags+xml" PartName="/ppt/tags/tag131.xml"/>
  <Override ContentType="application/vnd.openxmlformats-officedocument.presentationml.tags+xml" PartName="/ppt/tags/tag132.xml"/>
  <Override ContentType="application/vnd.openxmlformats-officedocument.presentationml.tags+xml" PartName="/ppt/tags/tag133.xml"/>
  <Override ContentType="application/vnd.openxmlformats-officedocument.presentationml.tags+xml" PartName="/ppt/tags/tag134.xml"/>
  <Override ContentType="application/vnd.openxmlformats-officedocument.presentationml.tags+xml" PartName="/ppt/tags/tag135.xml"/>
  <Override ContentType="application/vnd.openxmlformats-officedocument.presentationml.tags+xml" PartName="/ppt/tags/tag136.xml"/>
  <Override ContentType="application/vnd.openxmlformats-officedocument.presentationml.tags+xml" PartName="/ppt/tags/tag137.xml"/>
  <Override ContentType="application/vnd.openxmlformats-officedocument.presentationml.tags+xml" PartName="/ppt/tags/tag138.xml"/>
  <Override ContentType="application/vnd.openxmlformats-officedocument.presentationml.tags+xml" PartName="/ppt/tags/tag139.xml"/>
  <Override ContentType="application/vnd.openxmlformats-officedocument.presentationml.tags+xml" PartName="/ppt/tags/tag140.xml"/>
  <Override ContentType="application/vnd.openxmlformats-officedocument.presentationml.tags+xml" PartName="/ppt/tags/tag141.xml"/>
  <Override ContentType="application/vnd.openxmlformats-officedocument.theme+xml" PartName="/ppt/theme/theme6.xml"/>
  <Override ContentType="application/vnd.openxmlformats-officedocument.theme+xml" PartName="/ppt/theme/theme7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  <p:sldMasterId id="2147483768" r:id="rId2"/>
    <p:sldMasterId id="2147483783" r:id="rId3"/>
    <p:sldMasterId id="2147483798" r:id="rId4"/>
    <p:sldMasterId id="2147483813" r:id="rId5"/>
  </p:sldMasterIdLst>
  <p:notesMasterIdLst>
    <p:notesMasterId r:id="rId16"/>
  </p:notesMasterIdLst>
  <p:handoutMasterIdLst>
    <p:handoutMasterId r:id="rId17"/>
  </p:handoutMasterIdLst>
  <p:sldIdLst>
    <p:sldId id="861" r:id="rId6"/>
    <p:sldId id="840" r:id="rId7"/>
    <p:sldId id="859" r:id="rId8"/>
    <p:sldId id="848" r:id="rId9"/>
    <p:sldId id="860" r:id="rId10"/>
    <p:sldId id="850" r:id="rId11"/>
    <p:sldId id="851" r:id="rId12"/>
    <p:sldId id="852" r:id="rId13"/>
    <p:sldId id="853" r:id="rId14"/>
    <p:sldId id="856" r:id="rId15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622">
          <p15:clr>
            <a:srgbClr val="A4A3A4"/>
          </p15:clr>
        </p15:guide>
        <p15:guide id="2" orient="horz" pos="1025">
          <p15:clr>
            <a:srgbClr val="A4A3A4"/>
          </p15:clr>
        </p15:guide>
        <p15:guide id="3" orient="horz" pos="2985">
          <p15:clr>
            <a:srgbClr val="A4A3A4"/>
          </p15:clr>
        </p15:guide>
        <p15:guide id="4" orient="horz" pos="1679">
          <p15:clr>
            <a:srgbClr val="A4A3A4"/>
          </p15:clr>
        </p15:guide>
        <p15:guide id="5" orient="horz" pos="2341">
          <p15:clr>
            <a:srgbClr val="A4A3A4"/>
          </p15:clr>
        </p15:guide>
        <p15:guide id="6" pos="4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E22"/>
    <a:srgbClr val="FCECE7"/>
    <a:srgbClr val="A9FB93"/>
    <a:srgbClr val="797600"/>
    <a:srgbClr val="FBFBFB"/>
    <a:srgbClr val="BFBD00"/>
    <a:srgbClr val="004A12"/>
    <a:srgbClr val="00D633"/>
    <a:srgbClr val="93FFAD"/>
    <a:srgbClr val="00BC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2" autoAdjust="0"/>
    <p:restoredTop sz="94651" autoAdjust="0"/>
  </p:normalViewPr>
  <p:slideViewPr>
    <p:cSldViewPr snapToGrid="0" showGuides="1">
      <p:cViewPr>
        <p:scale>
          <a:sx n="100" d="100"/>
          <a:sy n="100" d="100"/>
        </p:scale>
        <p:origin x="-384" y="-108"/>
      </p:cViewPr>
      <p:guideLst>
        <p:guide orient="horz" pos="3622"/>
        <p:guide orient="horz" pos="1025"/>
        <p:guide orient="horz" pos="2985"/>
        <p:guide orient="horz" pos="1679"/>
        <p:guide orient="horz" pos="2341"/>
        <p:guide pos="4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59999" cy="59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3F120042-DE19-4A60-A65E-D372A0AD7D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5D589F5-B5B1-4C39-AF4D-B7FD66FF2E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4F38C-7FED-4B93-A934-AE2D2B1F54F8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E87EA78-F1EE-447D-BF02-8591EAF592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8B45A96-9915-40E5-8CA7-93EBEEC7150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21E4C-C986-4718-9D9E-614AF5FF5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892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2F4B1-53BF-4CEB-935B-B85CBB7C7FF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65938-7C47-44BA-8EE7-44C4AA1CF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51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5.xml" Type="http://schemas.openxmlformats.org/officeDocument/2006/relationships/tags"/><Relationship Id="rId7" Target="../media/image3.jpeg" Type="http://schemas.openxmlformats.org/officeDocument/2006/relationships/image"/><Relationship Id="rId2" Target="../tags/tag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0.xml.rels><?xml version="1.0" encoding="UTF-8" standalone="yes" ?><Relationships xmlns="http://schemas.openxmlformats.org/package/2006/relationships"><Relationship Id="rId3" Target="../tags/tag21.xml" Type="http://schemas.openxmlformats.org/officeDocument/2006/relationships/tags"/><Relationship Id="rId2" Target="../tags/tag2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1.xml.rels><?xml version="1.0" encoding="UTF-8" standalone="yes" ?><Relationships xmlns="http://schemas.openxmlformats.org/package/2006/relationships"><Relationship Id="rId3" Target="../tags/tag23.xml" Type="http://schemas.openxmlformats.org/officeDocument/2006/relationships/tags"/><Relationship Id="rId2" Target="../tags/tag2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2.xml.rels><?xml version="1.0" encoding="UTF-8" standalone="yes" ?><Relationships xmlns="http://schemas.openxmlformats.org/package/2006/relationships"><Relationship Id="rId3" Target="../tags/tag25.xml" Type="http://schemas.openxmlformats.org/officeDocument/2006/relationships/tags"/><Relationship Id="rId2" Target="../tags/tag2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3.xml.rels><?xml version="1.0" encoding="UTF-8" standalone="yes" ?><Relationships xmlns="http://schemas.openxmlformats.org/package/2006/relationships"><Relationship Id="rId3" Target="../tags/tag27.xml" Type="http://schemas.openxmlformats.org/officeDocument/2006/relationships/tags"/><Relationship Id="rId2" Target="../tags/tag2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4.xml.rels><?xml version="1.0" encoding="UTF-8" standalone="yes" ?><Relationships xmlns="http://schemas.openxmlformats.org/package/2006/relationships"><Relationship Id="rId3" Target="../tags/tag29.xml" Type="http://schemas.openxmlformats.org/officeDocument/2006/relationships/tags"/><Relationship Id="rId2" Target="../tags/tag2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33.xml" Type="http://schemas.openxmlformats.org/officeDocument/2006/relationships/tags"/><Relationship Id="rId7" Target="../media/image3.jpeg" Type="http://schemas.openxmlformats.org/officeDocument/2006/relationships/image"/><Relationship Id="rId2" Target="../tags/tag3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17.xml.rels><?xml version="1.0" encoding="UTF-8" standalone="yes" ?><Relationships xmlns="http://schemas.openxmlformats.org/package/2006/relationships"><Relationship Id="rId3" Target="../slideMasters/slideMaster2.xml" Type="http://schemas.openxmlformats.org/officeDocument/2006/relationships/slideMaster"/><Relationship Id="rId7" Target="../media/image4.png" Type="http://schemas.openxmlformats.org/officeDocument/2006/relationships/image"/><Relationship Id="rId2" Target="../tags/tag34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18.xml.rels><?xml version="1.0" encoding="UTF-8" standalone="yes" ?><Relationships xmlns="http://schemas.openxmlformats.org/package/2006/relationships"><Relationship Id="rId3" Target="../slideMasters/slideMaster2.xml" Type="http://schemas.openxmlformats.org/officeDocument/2006/relationships/slideMaster"/><Relationship Id="rId7" Target="../media/image4.png" Type="http://schemas.openxmlformats.org/officeDocument/2006/relationships/image"/><Relationship Id="rId2" Target="../tags/tag35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19.xml.rels><?xml version="1.0" encoding="UTF-8" standalone="yes" ?><Relationships xmlns="http://schemas.openxmlformats.org/package/2006/relationships"><Relationship Id="rId3" Target="../tags/tag37.xml" Type="http://schemas.openxmlformats.org/officeDocument/2006/relationships/tags"/><Relationship Id="rId2" Target="../tags/tag3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.xml.rels><?xml version="1.0" encoding="UTF-8" standalone="yes" ?><Relationships xmlns="http://schemas.openxmlformats.org/package/2006/relationships"><Relationship Id="rId3" Target="../slideMasters/slideMaster1.xml" Type="http://schemas.openxmlformats.org/officeDocument/2006/relationships/slideMaster"/><Relationship Id="rId7" Target="../media/image4.png" Type="http://schemas.openxmlformats.org/officeDocument/2006/relationships/image"/><Relationship Id="rId2" Target="../tags/tag6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20.xml.rels><?xml version="1.0" encoding="UTF-8" standalone="yes" ?><Relationships xmlns="http://schemas.openxmlformats.org/package/2006/relationships"><Relationship Id="rId3" Target="../tags/tag39.xml" Type="http://schemas.openxmlformats.org/officeDocument/2006/relationships/tags"/><Relationship Id="rId2" Target="../tags/tag3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1.xml.rels><?xml version="1.0" encoding="UTF-8" standalone="yes" ?><Relationships xmlns="http://schemas.openxmlformats.org/package/2006/relationships"><Relationship Id="rId3" Target="../tags/tag41.xml" Type="http://schemas.openxmlformats.org/officeDocument/2006/relationships/tags"/><Relationship Id="rId2" Target="../tags/tag4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2.xml.rels><?xml version="1.0" encoding="UTF-8" standalone="yes" ?><Relationships xmlns="http://schemas.openxmlformats.org/package/2006/relationships"><Relationship Id="rId3" Target="../tags/tag43.xml" Type="http://schemas.openxmlformats.org/officeDocument/2006/relationships/tags"/><Relationship Id="rId2" Target="../tags/tag4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3.xml.rels><?xml version="1.0" encoding="UTF-8" standalone="yes" ?><Relationships xmlns="http://schemas.openxmlformats.org/package/2006/relationships"><Relationship Id="rId3" Target="../tags/tag45.xml" Type="http://schemas.openxmlformats.org/officeDocument/2006/relationships/tags"/><Relationship Id="rId2" Target="../tags/tag4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4.xml.rels><?xml version="1.0" encoding="UTF-8" standalone="yes" ?><Relationships xmlns="http://schemas.openxmlformats.org/package/2006/relationships"><Relationship Id="rId3" Target="../tags/tag47.xml" Type="http://schemas.openxmlformats.org/officeDocument/2006/relationships/tags"/><Relationship Id="rId2" Target="../tags/tag4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5.xml.rels><?xml version="1.0" encoding="UTF-8" standalone="yes" ?><Relationships xmlns="http://schemas.openxmlformats.org/package/2006/relationships"><Relationship Id="rId3" Target="../tags/tag49.xml" Type="http://schemas.openxmlformats.org/officeDocument/2006/relationships/tags"/><Relationship Id="rId2" Target="../tags/tag4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6.xml.rels><?xml version="1.0" encoding="UTF-8" standalone="yes" ?><Relationships xmlns="http://schemas.openxmlformats.org/package/2006/relationships"><Relationship Id="rId3" Target="../tags/tag51.xml" Type="http://schemas.openxmlformats.org/officeDocument/2006/relationships/tags"/><Relationship Id="rId2" Target="../tags/tag5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7.xml.rels><?xml version="1.0" encoding="UTF-8" standalone="yes" ?><Relationships xmlns="http://schemas.openxmlformats.org/package/2006/relationships"><Relationship Id="rId3" Target="../tags/tag53.xml" Type="http://schemas.openxmlformats.org/officeDocument/2006/relationships/tags"/><Relationship Id="rId2" Target="../tags/tag5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8.xml.rels><?xml version="1.0" encoding="UTF-8" standalone="yes" ?><Relationships xmlns="http://schemas.openxmlformats.org/package/2006/relationships"><Relationship Id="rId3" Target="../tags/tag55.xml" Type="http://schemas.openxmlformats.org/officeDocument/2006/relationships/tags"/><Relationship Id="rId2" Target="../tags/tag5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9.xml.rels><?xml version="1.0" encoding="UTF-8" standalone="yes" ?><Relationships xmlns="http://schemas.openxmlformats.org/package/2006/relationships"><Relationship Id="rId3" Target="../tags/tag57.xml" Type="http://schemas.openxmlformats.org/officeDocument/2006/relationships/tags"/><Relationship Id="rId2" Target="../tags/tag5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3.xml.rels><?xml version="1.0" encoding="UTF-8" standalone="yes" ?><Relationships xmlns="http://schemas.openxmlformats.org/package/2006/relationships"><Relationship Id="rId3" Target="../slideMasters/slideMaster1.xml" Type="http://schemas.openxmlformats.org/officeDocument/2006/relationships/slideMaster"/><Relationship Id="rId7" Target="../media/image4.png" Type="http://schemas.openxmlformats.org/officeDocument/2006/relationships/image"/><Relationship Id="rId2" Target="../tags/tag7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0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61.xml" Type="http://schemas.openxmlformats.org/officeDocument/2006/relationships/tags"/><Relationship Id="rId7" Target="../media/image3.jpeg" Type="http://schemas.openxmlformats.org/officeDocument/2006/relationships/image"/><Relationship Id="rId2" Target="../tags/tag6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1.xml.rels><?xml version="1.0" encoding="UTF-8" standalone="yes" ?><Relationships xmlns="http://schemas.openxmlformats.org/package/2006/relationships"><Relationship Id="rId3" Target="../slideMasters/slideMaster3.xml" Type="http://schemas.openxmlformats.org/officeDocument/2006/relationships/slideMaster"/><Relationship Id="rId7" Target="../media/image4.png" Type="http://schemas.openxmlformats.org/officeDocument/2006/relationships/image"/><Relationship Id="rId2" Target="../tags/tag62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2.xml.rels><?xml version="1.0" encoding="UTF-8" standalone="yes" ?><Relationships xmlns="http://schemas.openxmlformats.org/package/2006/relationships"><Relationship Id="rId3" Target="../slideMasters/slideMaster3.xml" Type="http://schemas.openxmlformats.org/officeDocument/2006/relationships/slideMaster"/><Relationship Id="rId7" Target="../media/image4.png" Type="http://schemas.openxmlformats.org/officeDocument/2006/relationships/image"/><Relationship Id="rId2" Target="../tags/tag63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3.xml.rels><?xml version="1.0" encoding="UTF-8" standalone="yes" ?><Relationships xmlns="http://schemas.openxmlformats.org/package/2006/relationships"><Relationship Id="rId3" Target="../tags/tag65.xml" Type="http://schemas.openxmlformats.org/officeDocument/2006/relationships/tags"/><Relationship Id="rId2" Target="../tags/tag6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4.xml.rels><?xml version="1.0" encoding="UTF-8" standalone="yes" ?><Relationships xmlns="http://schemas.openxmlformats.org/package/2006/relationships"><Relationship Id="rId3" Target="../tags/tag67.xml" Type="http://schemas.openxmlformats.org/officeDocument/2006/relationships/tags"/><Relationship Id="rId2" Target="../tags/tag6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5.xml.rels><?xml version="1.0" encoding="UTF-8" standalone="yes" ?><Relationships xmlns="http://schemas.openxmlformats.org/package/2006/relationships"><Relationship Id="rId3" Target="../tags/tag69.xml" Type="http://schemas.openxmlformats.org/officeDocument/2006/relationships/tags"/><Relationship Id="rId2" Target="../tags/tag6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6.xml.rels><?xml version="1.0" encoding="UTF-8" standalone="yes" ?><Relationships xmlns="http://schemas.openxmlformats.org/package/2006/relationships"><Relationship Id="rId3" Target="../tags/tag71.xml" Type="http://schemas.openxmlformats.org/officeDocument/2006/relationships/tags"/><Relationship Id="rId2" Target="../tags/tag7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7.xml.rels><?xml version="1.0" encoding="UTF-8" standalone="yes" ?><Relationships xmlns="http://schemas.openxmlformats.org/package/2006/relationships"><Relationship Id="rId3" Target="../tags/tag73.xml" Type="http://schemas.openxmlformats.org/officeDocument/2006/relationships/tags"/><Relationship Id="rId2" Target="../tags/tag7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8.xml.rels><?xml version="1.0" encoding="UTF-8" standalone="yes" ?><Relationships xmlns="http://schemas.openxmlformats.org/package/2006/relationships"><Relationship Id="rId3" Target="../tags/tag75.xml" Type="http://schemas.openxmlformats.org/officeDocument/2006/relationships/tags"/><Relationship Id="rId2" Target="../tags/tag7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9.xml.rels><?xml version="1.0" encoding="UTF-8" standalone="yes" ?><Relationships xmlns="http://schemas.openxmlformats.org/package/2006/relationships"><Relationship Id="rId3" Target="../tags/tag77.xml" Type="http://schemas.openxmlformats.org/officeDocument/2006/relationships/tags"/><Relationship Id="rId2" Target="../tags/tag7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.xml.rels><?xml version="1.0" encoding="UTF-8" standalone="yes" ?><Relationships xmlns="http://schemas.openxmlformats.org/package/2006/relationships"><Relationship Id="rId3" Target="../tags/tag9.xml" Type="http://schemas.openxmlformats.org/officeDocument/2006/relationships/tags"/><Relationship Id="rId2" Target="../tags/tag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40.xml.rels><?xml version="1.0" encoding="UTF-8" standalone="yes" ?><Relationships xmlns="http://schemas.openxmlformats.org/package/2006/relationships"><Relationship Id="rId3" Target="../tags/tag79.xml" Type="http://schemas.openxmlformats.org/officeDocument/2006/relationships/tags"/><Relationship Id="rId2" Target="../tags/tag7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1.xml.rels><?xml version="1.0" encoding="UTF-8" standalone="yes" ?><Relationships xmlns="http://schemas.openxmlformats.org/package/2006/relationships"><Relationship Id="rId3" Target="../tags/tag81.xml" Type="http://schemas.openxmlformats.org/officeDocument/2006/relationships/tags"/><Relationship Id="rId2" Target="../tags/tag8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2.xml.rels><?xml version="1.0" encoding="UTF-8" standalone="yes" ?><Relationships xmlns="http://schemas.openxmlformats.org/package/2006/relationships"><Relationship Id="rId3" Target="../tags/tag83.xml" Type="http://schemas.openxmlformats.org/officeDocument/2006/relationships/tags"/><Relationship Id="rId2" Target="../tags/tag8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3.xml.rels><?xml version="1.0" encoding="UTF-8" standalone="yes" ?><Relationships xmlns="http://schemas.openxmlformats.org/package/2006/relationships"><Relationship Id="rId3" Target="../tags/tag85.xml" Type="http://schemas.openxmlformats.org/officeDocument/2006/relationships/tags"/><Relationship Id="rId2" Target="../tags/tag8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4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89.xml" Type="http://schemas.openxmlformats.org/officeDocument/2006/relationships/tags"/><Relationship Id="rId7" Target="../media/image3.jpeg" Type="http://schemas.openxmlformats.org/officeDocument/2006/relationships/image"/><Relationship Id="rId2" Target="../tags/tag8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5.xml.rels><?xml version="1.0" encoding="UTF-8" standalone="yes" ?><Relationships xmlns="http://schemas.openxmlformats.org/package/2006/relationships"><Relationship Id="rId3" Target="../slideMasters/slideMaster4.xml" Type="http://schemas.openxmlformats.org/officeDocument/2006/relationships/slideMaster"/><Relationship Id="rId7" Target="../media/image4.png" Type="http://schemas.openxmlformats.org/officeDocument/2006/relationships/image"/><Relationship Id="rId2" Target="../tags/tag90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46.xml.rels><?xml version="1.0" encoding="UTF-8" standalone="yes" ?><Relationships xmlns="http://schemas.openxmlformats.org/package/2006/relationships"><Relationship Id="rId3" Target="../slideMasters/slideMaster4.xml" Type="http://schemas.openxmlformats.org/officeDocument/2006/relationships/slideMaster"/><Relationship Id="rId7" Target="../media/image4.png" Type="http://schemas.openxmlformats.org/officeDocument/2006/relationships/image"/><Relationship Id="rId2" Target="../tags/tag91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47.xml.rels><?xml version="1.0" encoding="UTF-8" standalone="yes" ?><Relationships xmlns="http://schemas.openxmlformats.org/package/2006/relationships"><Relationship Id="rId3" Target="../tags/tag93.xml" Type="http://schemas.openxmlformats.org/officeDocument/2006/relationships/tags"/><Relationship Id="rId2" Target="../tags/tag9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8.xml.rels><?xml version="1.0" encoding="UTF-8" standalone="yes" ?><Relationships xmlns="http://schemas.openxmlformats.org/package/2006/relationships"><Relationship Id="rId3" Target="../tags/tag95.xml" Type="http://schemas.openxmlformats.org/officeDocument/2006/relationships/tags"/><Relationship Id="rId2" Target="../tags/tag9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9.xml.rels><?xml version="1.0" encoding="UTF-8" standalone="yes" ?><Relationships xmlns="http://schemas.openxmlformats.org/package/2006/relationships"><Relationship Id="rId3" Target="../tags/tag97.xml" Type="http://schemas.openxmlformats.org/officeDocument/2006/relationships/tags"/><Relationship Id="rId2" Target="../tags/tag9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.xml.rels><?xml version="1.0" encoding="UTF-8" standalone="yes" ?><Relationships xmlns="http://schemas.openxmlformats.org/package/2006/relationships"><Relationship Id="rId3" Target="../tags/tag11.xml" Type="http://schemas.openxmlformats.org/officeDocument/2006/relationships/tags"/><Relationship Id="rId2" Target="../tags/tag1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50.xml.rels><?xml version="1.0" encoding="UTF-8" standalone="yes" ?><Relationships xmlns="http://schemas.openxmlformats.org/package/2006/relationships"><Relationship Id="rId3" Target="../tags/tag99.xml" Type="http://schemas.openxmlformats.org/officeDocument/2006/relationships/tags"/><Relationship Id="rId2" Target="../tags/tag9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1.xml.rels><?xml version="1.0" encoding="UTF-8" standalone="yes" ?><Relationships xmlns="http://schemas.openxmlformats.org/package/2006/relationships"><Relationship Id="rId3" Target="../tags/tag101.xml" Type="http://schemas.openxmlformats.org/officeDocument/2006/relationships/tags"/><Relationship Id="rId2" Target="../tags/tag10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2.xml.rels><?xml version="1.0" encoding="UTF-8" standalone="yes" ?><Relationships xmlns="http://schemas.openxmlformats.org/package/2006/relationships"><Relationship Id="rId3" Target="../tags/tag103.xml" Type="http://schemas.openxmlformats.org/officeDocument/2006/relationships/tags"/><Relationship Id="rId2" Target="../tags/tag10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3.xml.rels><?xml version="1.0" encoding="UTF-8" standalone="yes" ?><Relationships xmlns="http://schemas.openxmlformats.org/package/2006/relationships"><Relationship Id="rId3" Target="../tags/tag105.xml" Type="http://schemas.openxmlformats.org/officeDocument/2006/relationships/tags"/><Relationship Id="rId2" Target="../tags/tag10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4.xml.rels><?xml version="1.0" encoding="UTF-8" standalone="yes" ?><Relationships xmlns="http://schemas.openxmlformats.org/package/2006/relationships"><Relationship Id="rId3" Target="../tags/tag107.xml" Type="http://schemas.openxmlformats.org/officeDocument/2006/relationships/tags"/><Relationship Id="rId2" Target="../tags/tag10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5.xml.rels><?xml version="1.0" encoding="UTF-8" standalone="yes" ?><Relationships xmlns="http://schemas.openxmlformats.org/package/2006/relationships"><Relationship Id="rId3" Target="../tags/tag109.xml" Type="http://schemas.openxmlformats.org/officeDocument/2006/relationships/tags"/><Relationship Id="rId2" Target="../tags/tag10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6.xml.rels><?xml version="1.0" encoding="UTF-8" standalone="yes" ?><Relationships xmlns="http://schemas.openxmlformats.org/package/2006/relationships"><Relationship Id="rId3" Target="../tags/tag111.xml" Type="http://schemas.openxmlformats.org/officeDocument/2006/relationships/tags"/><Relationship Id="rId2" Target="../tags/tag11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7.xml.rels><?xml version="1.0" encoding="UTF-8" standalone="yes" ?><Relationships xmlns="http://schemas.openxmlformats.org/package/2006/relationships"><Relationship Id="rId3" Target="../tags/tag113.xml" Type="http://schemas.openxmlformats.org/officeDocument/2006/relationships/tags"/><Relationship Id="rId2" Target="../tags/tag11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8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117.xml" Type="http://schemas.openxmlformats.org/officeDocument/2006/relationships/tags"/><Relationship Id="rId7" Target="../media/image3.jpeg" Type="http://schemas.openxmlformats.org/officeDocument/2006/relationships/image"/><Relationship Id="rId2" Target="../tags/tag11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59.xml.rels><?xml version="1.0" encoding="UTF-8" standalone="yes" ?><Relationships xmlns="http://schemas.openxmlformats.org/package/2006/relationships"><Relationship Id="rId3" Target="../slideMasters/slideMaster5.xml" Type="http://schemas.openxmlformats.org/officeDocument/2006/relationships/slideMaster"/><Relationship Id="rId7" Target="../media/image4.png" Type="http://schemas.openxmlformats.org/officeDocument/2006/relationships/image"/><Relationship Id="rId2" Target="../tags/tag118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6.xml.rels><?xml version="1.0" encoding="UTF-8" standalone="yes" ?><Relationships xmlns="http://schemas.openxmlformats.org/package/2006/relationships"><Relationship Id="rId3" Target="../tags/tag13.xml" Type="http://schemas.openxmlformats.org/officeDocument/2006/relationships/tags"/><Relationship Id="rId2" Target="../tags/tag1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60.xml.rels><?xml version="1.0" encoding="UTF-8" standalone="yes" ?><Relationships xmlns="http://schemas.openxmlformats.org/package/2006/relationships"><Relationship Id="rId3" Target="../slideMasters/slideMaster5.xml" Type="http://schemas.openxmlformats.org/officeDocument/2006/relationships/slideMaster"/><Relationship Id="rId7" Target="../media/image4.png" Type="http://schemas.openxmlformats.org/officeDocument/2006/relationships/image"/><Relationship Id="rId2" Target="../tags/tag119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61.xml.rels><?xml version="1.0" encoding="UTF-8" standalone="yes" ?><Relationships xmlns="http://schemas.openxmlformats.org/package/2006/relationships"><Relationship Id="rId3" Target="../tags/tag121.xml" Type="http://schemas.openxmlformats.org/officeDocument/2006/relationships/tags"/><Relationship Id="rId2" Target="../tags/tag12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2.xml.rels><?xml version="1.0" encoding="UTF-8" standalone="yes" ?><Relationships xmlns="http://schemas.openxmlformats.org/package/2006/relationships"><Relationship Id="rId3" Target="../tags/tag123.xml" Type="http://schemas.openxmlformats.org/officeDocument/2006/relationships/tags"/><Relationship Id="rId2" Target="../tags/tag12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3.xml.rels><?xml version="1.0" encoding="UTF-8" standalone="yes" ?><Relationships xmlns="http://schemas.openxmlformats.org/package/2006/relationships"><Relationship Id="rId3" Target="../tags/tag125.xml" Type="http://schemas.openxmlformats.org/officeDocument/2006/relationships/tags"/><Relationship Id="rId2" Target="../tags/tag12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4.xml.rels><?xml version="1.0" encoding="UTF-8" standalone="yes" ?><Relationships xmlns="http://schemas.openxmlformats.org/package/2006/relationships"><Relationship Id="rId3" Target="../tags/tag127.xml" Type="http://schemas.openxmlformats.org/officeDocument/2006/relationships/tags"/><Relationship Id="rId2" Target="../tags/tag12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5.xml.rels><?xml version="1.0" encoding="UTF-8" standalone="yes" ?><Relationships xmlns="http://schemas.openxmlformats.org/package/2006/relationships"><Relationship Id="rId3" Target="../tags/tag129.xml" Type="http://schemas.openxmlformats.org/officeDocument/2006/relationships/tags"/><Relationship Id="rId2" Target="../tags/tag12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6.xml.rels><?xml version="1.0" encoding="UTF-8" standalone="yes" ?><Relationships xmlns="http://schemas.openxmlformats.org/package/2006/relationships"><Relationship Id="rId3" Target="../tags/tag131.xml" Type="http://schemas.openxmlformats.org/officeDocument/2006/relationships/tags"/><Relationship Id="rId2" Target="../tags/tag13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7.xml.rels><?xml version="1.0" encoding="UTF-8" standalone="yes" ?><Relationships xmlns="http://schemas.openxmlformats.org/package/2006/relationships"><Relationship Id="rId3" Target="../tags/tag133.xml" Type="http://schemas.openxmlformats.org/officeDocument/2006/relationships/tags"/><Relationship Id="rId2" Target="../tags/tag13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8.xml.rels><?xml version="1.0" encoding="UTF-8" standalone="yes" ?><Relationships xmlns="http://schemas.openxmlformats.org/package/2006/relationships"><Relationship Id="rId3" Target="../tags/tag135.xml" Type="http://schemas.openxmlformats.org/officeDocument/2006/relationships/tags"/><Relationship Id="rId2" Target="../tags/tag13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9.xml.rels><?xml version="1.0" encoding="UTF-8" standalone="yes" ?><Relationships xmlns="http://schemas.openxmlformats.org/package/2006/relationships"><Relationship Id="rId3" Target="../tags/tag137.xml" Type="http://schemas.openxmlformats.org/officeDocument/2006/relationships/tags"/><Relationship Id="rId2" Target="../tags/tag13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7.xml.rels><?xml version="1.0" encoding="UTF-8" standalone="yes" ?><Relationships xmlns="http://schemas.openxmlformats.org/package/2006/relationships"><Relationship Id="rId3" Target="../tags/tag15.xml" Type="http://schemas.openxmlformats.org/officeDocument/2006/relationships/tags"/><Relationship Id="rId2" Target="../tags/tag1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70.xml.rels><?xml version="1.0" encoding="UTF-8" standalone="yes" ?><Relationships xmlns="http://schemas.openxmlformats.org/package/2006/relationships"><Relationship Id="rId3" Target="../tags/tag139.xml" Type="http://schemas.openxmlformats.org/officeDocument/2006/relationships/tags"/><Relationship Id="rId2" Target="../tags/tag13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71.xml.rels><?xml version="1.0" encoding="UTF-8" standalone="yes" ?><Relationships xmlns="http://schemas.openxmlformats.org/package/2006/relationships"><Relationship Id="rId3" Target="../tags/tag141.xml" Type="http://schemas.openxmlformats.org/officeDocument/2006/relationships/tags"/><Relationship Id="rId2" Target="../tags/tag14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8.xml.rels><?xml version="1.0" encoding="UTF-8" standalone="yes" ?><Relationships xmlns="http://schemas.openxmlformats.org/package/2006/relationships"><Relationship Id="rId3" Target="../tags/tag17.xml" Type="http://schemas.openxmlformats.org/officeDocument/2006/relationships/tags"/><Relationship Id="rId2" Target="../tags/tag1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9.xml.rels><?xml version="1.0" encoding="UTF-8" standalone="yes" ?><Relationships xmlns="http://schemas.openxmlformats.org/package/2006/relationships"><Relationship Id="rId3" Target="../tags/tag19.xml" Type="http://schemas.openxmlformats.org/officeDocument/2006/relationships/tags"/><Relationship Id="rId2" Target="../tags/tag1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slideLayout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 eaLnBrk="1" indent="0" lvl="0" marL="0"/>
            <a:endParaRPr b="0" baseline="0" dirty="0" i="0" lang="en-US" sz="1800">
              <a:solidFill>
                <a:schemeClr val="tx1"/>
              </a:solidFill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30484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87352837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10838800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72403872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55676815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4124285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CA3F0-3C44-476E-94BB-ACB15BB674DC}" type="datetimeFigureOut">
              <a:rPr lang="ru-RU"/>
              <a:pPr>
                <a:defRPr/>
              </a:pPr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A4AAF-BF80-499C-B392-4C9781EE22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815790"/>
      </p:ext>
    </p:extLst>
  </p:cSld>
  <p:clrMapOvr>
    <a:masterClrMapping/>
  </p:clrMapOvr>
</p:sldLayout>
</file>

<file path=ppt/slideLayouts/slideLayout1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24205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27830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7804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54108970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7476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46143352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31581102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51747222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7682894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4224600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63050244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52032127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3273175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89405166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2870710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48607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6172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62080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76503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4468483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320023852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33456763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12238537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82796651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8548281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3934393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210277529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25950991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53364222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96984319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284978246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11133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31984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358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82761118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8734474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145340814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5666856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75036088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32444675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684829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80156636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81911299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53605534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4532138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81234007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9888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17434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00996896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92683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12057004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74673109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8643959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24952918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41016501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41238234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59007978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2906967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2917462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26149146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253597414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53852215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21147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78526592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Masters/_rels/slideMaster1.xml.rels><?xml version="1.0" encoding="UTF-8" standalone="yes" ?><Relationships xmlns="http://schemas.openxmlformats.org/package/2006/relationships"><Relationship Id="rId8" Target="../slideLayouts/slideLayout8.xml" Type="http://schemas.openxmlformats.org/officeDocument/2006/relationships/slideLayout"/><Relationship Id="rId13" Target="../slideLayouts/slideLayout13.xml" Type="http://schemas.openxmlformats.org/officeDocument/2006/relationships/slideLayout"/><Relationship Id="rId18" Target="../tags/tag2.xml" Type="http://schemas.openxmlformats.org/officeDocument/2006/relationships/tags"/><Relationship Id="rId3" Target="../slideLayouts/slideLayout3.xml" Type="http://schemas.openxmlformats.org/officeDocument/2006/relationships/slideLayout"/><Relationship Id="rId21" Target="../media/image1.emf" Type="http://schemas.openxmlformats.org/officeDocument/2006/relationships/image"/><Relationship Id="rId7" Target="../slideLayouts/slideLayout7.xml" Type="http://schemas.openxmlformats.org/officeDocument/2006/relationships/slideLayout"/><Relationship Id="rId12" Target="../slideLayouts/slideLayout12.xml" Type="http://schemas.openxmlformats.org/officeDocument/2006/relationships/slideLayout"/><Relationship Id="rId2" Target="../slideLayouts/slideLayout2.xml" Type="http://schemas.openxmlformats.org/officeDocument/2006/relationships/slideLayout"/><Relationship Id="rId16" Target="../theme/theme1.xml" Type="http://schemas.openxmlformats.org/officeDocument/2006/relationships/theme"/><Relationship Id="rId20" Target="../media/image1.emf" Type="http://schemas.openxmlformats.org/officeDocument/2006/relationships/image"/><Relationship Id="rId1" Target="../slideLayouts/slideLayout1.xml" Type="http://schemas.openxmlformats.org/officeDocument/2006/relationships/slideLayout"/><Relationship Id="rId6" Target="../slideLayouts/slideLayout6.xml" Type="http://schemas.openxmlformats.org/officeDocument/2006/relationships/slideLayout"/><Relationship Id="rId11" Target="../slideLayouts/slideLayout11.xml" Type="http://schemas.openxmlformats.org/officeDocument/2006/relationships/slideLayout"/><Relationship Id="rId5" Target="../slideLayouts/slideLayout5.xml" Type="http://schemas.openxmlformats.org/officeDocument/2006/relationships/slideLayout"/><Relationship Id="rId15" Target="../slideLayouts/slideLayout15.xml" Type="http://schemas.openxmlformats.org/officeDocument/2006/relationships/slideLayout"/><Relationship Id="rId10" Target="../slideLayouts/slideLayout10.xml" Type="http://schemas.openxmlformats.org/officeDocument/2006/relationships/slideLayout"/><Relationship Id="rId19" Target="../tags/tag3.xml" Type="http://schemas.openxmlformats.org/officeDocument/2006/relationships/tags"/><Relationship Id="rId4" Target="../slideLayouts/slideLayout4.xml" Type="http://schemas.openxmlformats.org/officeDocument/2006/relationships/slideLayout"/><Relationship Id="rId9" Target="../slideLayouts/slideLayout9.xml" Type="http://schemas.openxmlformats.org/officeDocument/2006/relationships/slideLayout"/><Relationship Id="rId14" Target="../slideLayouts/slideLayout14.xml" Type="http://schemas.openxmlformats.org/officeDocument/2006/relationships/slideLayout"/><Relationship Id="rId22" Target="../media/image2.png" Type="http://schemas.openxmlformats.org/officeDocument/2006/relationships/image"/></Relationships>
</file>

<file path=ppt/slideMasters/_rels/slideMaster2.xml.rels><?xml version="1.0" encoding="UTF-8" standalone="yes" ?><Relationships xmlns="http://schemas.openxmlformats.org/package/2006/relationships"><Relationship Id="rId8" Target="../slideLayouts/slideLayout23.xml" Type="http://schemas.openxmlformats.org/officeDocument/2006/relationships/slideLayout"/><Relationship Id="rId13" Target="../slideLayouts/slideLayout28.xml" Type="http://schemas.openxmlformats.org/officeDocument/2006/relationships/slideLayout"/><Relationship Id="rId18" Target="../tags/tag31.xml" Type="http://schemas.openxmlformats.org/officeDocument/2006/relationships/tags"/><Relationship Id="rId3" Target="../slideLayouts/slideLayout18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22.xml" Type="http://schemas.openxmlformats.org/officeDocument/2006/relationships/slideLayout"/><Relationship Id="rId12" Target="../slideLayouts/slideLayout27.xml" Type="http://schemas.openxmlformats.org/officeDocument/2006/relationships/slideLayout"/><Relationship Id="rId17" Target="../tags/tag30.xml" Type="http://schemas.openxmlformats.org/officeDocument/2006/relationships/tags"/><Relationship Id="rId2" Target="../slideLayouts/slideLayout17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16.xml" Type="http://schemas.openxmlformats.org/officeDocument/2006/relationships/slideLayout"/><Relationship Id="rId6" Target="../slideLayouts/slideLayout21.xml" Type="http://schemas.openxmlformats.org/officeDocument/2006/relationships/slideLayout"/><Relationship Id="rId11" Target="../slideLayouts/slideLayout26.xml" Type="http://schemas.openxmlformats.org/officeDocument/2006/relationships/slideLayout"/><Relationship Id="rId5" Target="../slideLayouts/slideLayout20.xml" Type="http://schemas.openxmlformats.org/officeDocument/2006/relationships/slideLayout"/><Relationship Id="rId15" Target="../theme/theme2.xml" Type="http://schemas.openxmlformats.org/officeDocument/2006/relationships/theme"/><Relationship Id="rId10" Target="../slideLayouts/slideLayout25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19.xml" Type="http://schemas.openxmlformats.org/officeDocument/2006/relationships/slideLayout"/><Relationship Id="rId9" Target="../slideLayouts/slideLayout24.xml" Type="http://schemas.openxmlformats.org/officeDocument/2006/relationships/slideLayout"/><Relationship Id="rId14" Target="../slideLayouts/slideLayout29.xml" Type="http://schemas.openxmlformats.org/officeDocument/2006/relationships/slideLayout"/></Relationships>
</file>

<file path=ppt/slideMasters/_rels/slideMaster3.xml.rels><?xml version="1.0" encoding="UTF-8" standalone="yes" ?><Relationships xmlns="http://schemas.openxmlformats.org/package/2006/relationships"><Relationship Id="rId8" Target="../slideLayouts/slideLayout37.xml" Type="http://schemas.openxmlformats.org/officeDocument/2006/relationships/slideLayout"/><Relationship Id="rId13" Target="../slideLayouts/slideLayout42.xml" Type="http://schemas.openxmlformats.org/officeDocument/2006/relationships/slideLayout"/><Relationship Id="rId18" Target="../tags/tag59.xml" Type="http://schemas.openxmlformats.org/officeDocument/2006/relationships/tags"/><Relationship Id="rId3" Target="../slideLayouts/slideLayout32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36.xml" Type="http://schemas.openxmlformats.org/officeDocument/2006/relationships/slideLayout"/><Relationship Id="rId12" Target="../slideLayouts/slideLayout41.xml" Type="http://schemas.openxmlformats.org/officeDocument/2006/relationships/slideLayout"/><Relationship Id="rId17" Target="../tags/tag58.xml" Type="http://schemas.openxmlformats.org/officeDocument/2006/relationships/tags"/><Relationship Id="rId2" Target="../slideLayouts/slideLayout31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30.xml" Type="http://schemas.openxmlformats.org/officeDocument/2006/relationships/slideLayout"/><Relationship Id="rId6" Target="../slideLayouts/slideLayout35.xml" Type="http://schemas.openxmlformats.org/officeDocument/2006/relationships/slideLayout"/><Relationship Id="rId11" Target="../slideLayouts/slideLayout40.xml" Type="http://schemas.openxmlformats.org/officeDocument/2006/relationships/slideLayout"/><Relationship Id="rId5" Target="../slideLayouts/slideLayout34.xml" Type="http://schemas.openxmlformats.org/officeDocument/2006/relationships/slideLayout"/><Relationship Id="rId15" Target="../theme/theme3.xml" Type="http://schemas.openxmlformats.org/officeDocument/2006/relationships/theme"/><Relationship Id="rId10" Target="../slideLayouts/slideLayout39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33.xml" Type="http://schemas.openxmlformats.org/officeDocument/2006/relationships/slideLayout"/><Relationship Id="rId9" Target="../slideLayouts/slideLayout38.xml" Type="http://schemas.openxmlformats.org/officeDocument/2006/relationships/slideLayout"/><Relationship Id="rId14" Target="../slideLayouts/slideLayout43.xml" Type="http://schemas.openxmlformats.org/officeDocument/2006/relationships/slideLayout"/></Relationships>
</file>

<file path=ppt/slideMasters/_rels/slideMaster4.xml.rels><?xml version="1.0" encoding="UTF-8" standalone="yes" ?><Relationships xmlns="http://schemas.openxmlformats.org/package/2006/relationships"><Relationship Id="rId8" Target="../slideLayouts/slideLayout51.xml" Type="http://schemas.openxmlformats.org/officeDocument/2006/relationships/slideLayout"/><Relationship Id="rId13" Target="../slideLayouts/slideLayout56.xml" Type="http://schemas.openxmlformats.org/officeDocument/2006/relationships/slideLayout"/><Relationship Id="rId18" Target="../tags/tag87.xml" Type="http://schemas.openxmlformats.org/officeDocument/2006/relationships/tags"/><Relationship Id="rId3" Target="../slideLayouts/slideLayout46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50.xml" Type="http://schemas.openxmlformats.org/officeDocument/2006/relationships/slideLayout"/><Relationship Id="rId12" Target="../slideLayouts/slideLayout55.xml" Type="http://schemas.openxmlformats.org/officeDocument/2006/relationships/slideLayout"/><Relationship Id="rId17" Target="../tags/tag86.xml" Type="http://schemas.openxmlformats.org/officeDocument/2006/relationships/tags"/><Relationship Id="rId2" Target="../slideLayouts/slideLayout45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44.xml" Type="http://schemas.openxmlformats.org/officeDocument/2006/relationships/slideLayout"/><Relationship Id="rId6" Target="../slideLayouts/slideLayout49.xml" Type="http://schemas.openxmlformats.org/officeDocument/2006/relationships/slideLayout"/><Relationship Id="rId11" Target="../slideLayouts/slideLayout54.xml" Type="http://schemas.openxmlformats.org/officeDocument/2006/relationships/slideLayout"/><Relationship Id="rId5" Target="../slideLayouts/slideLayout48.xml" Type="http://schemas.openxmlformats.org/officeDocument/2006/relationships/slideLayout"/><Relationship Id="rId15" Target="../theme/theme4.xml" Type="http://schemas.openxmlformats.org/officeDocument/2006/relationships/theme"/><Relationship Id="rId10" Target="../slideLayouts/slideLayout53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47.xml" Type="http://schemas.openxmlformats.org/officeDocument/2006/relationships/slideLayout"/><Relationship Id="rId9" Target="../slideLayouts/slideLayout52.xml" Type="http://schemas.openxmlformats.org/officeDocument/2006/relationships/slideLayout"/><Relationship Id="rId14" Target="../slideLayouts/slideLayout57.xml" Type="http://schemas.openxmlformats.org/officeDocument/2006/relationships/slideLayout"/></Relationships>
</file>

<file path=ppt/slideMasters/_rels/slideMaster5.xml.rels><?xml version="1.0" encoding="UTF-8" standalone="yes" ?><Relationships xmlns="http://schemas.openxmlformats.org/package/2006/relationships"><Relationship Id="rId8" Target="../slideLayouts/slideLayout65.xml" Type="http://schemas.openxmlformats.org/officeDocument/2006/relationships/slideLayout"/><Relationship Id="rId13" Target="../slideLayouts/slideLayout70.xml" Type="http://schemas.openxmlformats.org/officeDocument/2006/relationships/slideLayout"/><Relationship Id="rId18" Target="../tags/tag115.xml" Type="http://schemas.openxmlformats.org/officeDocument/2006/relationships/tags"/><Relationship Id="rId3" Target="../slideLayouts/slideLayout60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64.xml" Type="http://schemas.openxmlformats.org/officeDocument/2006/relationships/slideLayout"/><Relationship Id="rId12" Target="../slideLayouts/slideLayout69.xml" Type="http://schemas.openxmlformats.org/officeDocument/2006/relationships/slideLayout"/><Relationship Id="rId17" Target="../tags/tag114.xml" Type="http://schemas.openxmlformats.org/officeDocument/2006/relationships/tags"/><Relationship Id="rId2" Target="../slideLayouts/slideLayout59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58.xml" Type="http://schemas.openxmlformats.org/officeDocument/2006/relationships/slideLayout"/><Relationship Id="rId6" Target="../slideLayouts/slideLayout63.xml" Type="http://schemas.openxmlformats.org/officeDocument/2006/relationships/slideLayout"/><Relationship Id="rId11" Target="../slideLayouts/slideLayout68.xml" Type="http://schemas.openxmlformats.org/officeDocument/2006/relationships/slideLayout"/><Relationship Id="rId5" Target="../slideLayouts/slideLayout62.xml" Type="http://schemas.openxmlformats.org/officeDocument/2006/relationships/slideLayout"/><Relationship Id="rId15" Target="../theme/theme5.xml" Type="http://schemas.openxmlformats.org/officeDocument/2006/relationships/theme"/><Relationship Id="rId10" Target="../slideLayouts/slideLayout67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61.xml" Type="http://schemas.openxmlformats.org/officeDocument/2006/relationships/slideLayout"/><Relationship Id="rId9" Target="../slideLayouts/slideLayout66.xml" Type="http://schemas.openxmlformats.org/officeDocument/2006/relationships/slideLayout"/><Relationship Id="rId14" Target="../slideLayouts/slideLayout71.xml" Type="http://schemas.openxmlformats.org/officeDocument/2006/relationships/slideLayout"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pPr lvl="0"/>
            <a:fld id="{A629F11A-CAD2-4FD2-9793-0DC6E98D19B3}" type="slidenum">
              <a:rPr lang="ru-RU" smtClean="0" sz="1200">
                <a:solidFill>
                  <a:schemeClr val="tx1"/>
                </a:solidFill>
              </a:rPr>
              <a:pPr lvl="0"/>
              <a:t>‹#›</a:t>
            </a:fld>
            <a:endParaRPr dirty="0" lang="ru-RU" sz="1200">
              <a:solidFill>
                <a:schemeClr val="tx1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043546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67" r:id="rId1"/>
    <p:sldLayoutId id="2147483761" r:id="rId2"/>
    <p:sldLayoutId id="2147483766" r:id="rId3"/>
    <p:sldLayoutId id="2147483696" r:id="rId4"/>
    <p:sldLayoutId id="2147483703" r:id="rId5"/>
    <p:sldLayoutId id="2147483708" r:id="rId6"/>
    <p:sldLayoutId id="2147483701" r:id="rId7"/>
    <p:sldLayoutId id="2147483742" r:id="rId8"/>
    <p:sldLayoutId id="2147483704" r:id="rId9"/>
    <p:sldLayoutId id="2147483707" r:id="rId10"/>
    <p:sldLayoutId id="2147483706" r:id="rId11"/>
    <p:sldLayoutId id="2147483716" r:id="rId12"/>
    <p:sldLayoutId id="2147483709" r:id="rId13"/>
    <p:sldLayoutId id="2147483710" r:id="rId14"/>
    <p:sldLayoutId id="2147483828" r:id="rId15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970998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3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93200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4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9872510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5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550464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png" Type="http://schemas.openxmlformats.org/officeDocument/2006/relationships/image"/><Relationship Id="rId1" Target="../slideLayouts/slideLayout15.xml" Type="http://schemas.openxmlformats.org/officeDocument/2006/relationships/slideLayout"/><Relationship Id="rId6" Target="../media/image11.jpeg" Type="http://schemas.openxmlformats.org/officeDocument/2006/relationships/image"/><Relationship Id="rId5" Target="../media/image10.jpeg" Type="http://schemas.openxmlformats.org/officeDocument/2006/relationships/image"/><Relationship Id="rId4" Target="../media/image9.jpeg" Type="http://schemas.openxmlformats.org/officeDocument/2006/relationships/image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4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7.xml"/></Relationships>
</file>

<file path=ppt/slides/_rels/slide3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47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7.xml"/></Relationships>
</file>

<file path=ppt/slides/_rels/slide6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7.jpeg" Type="http://schemas.openxmlformats.org/officeDocument/2006/relationships/image"/><Relationship Id="rId1" Target="../slideLayouts/slideLayout47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2258485" y="350839"/>
            <a:ext cx="7742767" cy="4857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Ә.Сағынов </a:t>
            </a:r>
            <a:r>
              <a:rPr lang="kk-KZ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 Қарағанды техникалық университеті</a:t>
            </a: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Карагандинский технический университет имени А. </a:t>
            </a:r>
            <a:r>
              <a:rPr lang="ru-RU" alt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Сагинова</a:t>
            </a: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Karaganda Technical University named after A. </a:t>
            </a:r>
            <a:r>
              <a:rPr lang="en-US" alt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Saginov</a:t>
            </a:r>
            <a:endParaRPr lang="ru-RU" alt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одзаголовок 2"/>
          <p:cNvSpPr>
            <a:spLocks noGrp="1" noChangeArrowheads="1"/>
          </p:cNvSpPr>
          <p:nvPr>
            <p:ph type="subTitle" idx="1"/>
          </p:nvPr>
        </p:nvSpPr>
        <p:spPr>
          <a:xfrm>
            <a:off x="0" y="2133601"/>
            <a:ext cx="12192000" cy="2676525"/>
          </a:xfrm>
        </p:spPr>
        <p:txBody>
          <a:bodyPr/>
          <a:lstStyle/>
          <a:p>
            <a:pPr eaLnBrk="1" hangingPunct="1"/>
            <a:r>
              <a:rPr lang="kk-KZ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Основы горного производства</a:t>
            </a:r>
            <a:endParaRPr lang="en-US" alt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(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PhD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) 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и.о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. доцента кафедры</a:t>
            </a:r>
          </a:p>
          <a:p>
            <a:pPr eaLnBrk="1" hangingPunct="1"/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«Разработка месторождений полезных ископаемых»</a:t>
            </a:r>
          </a:p>
          <a:p>
            <a:pPr eaLnBrk="1" hangingPunct="1"/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Рабатұлы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Мұхаммедрахым</a:t>
            </a:r>
            <a:endParaRPr lang="ru-RU" alt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Рисунок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6" y="74037"/>
            <a:ext cx="1503602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Заголовок 1"/>
          <p:cNvSpPr txBox="1">
            <a:spLocks/>
          </p:cNvSpPr>
          <p:nvPr/>
        </p:nvSpPr>
        <p:spPr bwMode="auto">
          <a:xfrm>
            <a:off x="2222501" y="5827713"/>
            <a:ext cx="7744884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5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Республика Казахстан</a:t>
            </a:r>
            <a:endParaRPr lang="ru-RU" alt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sz="1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город Караганда 2023</a:t>
            </a:r>
            <a:endParaRPr lang="ru-RU" alt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емиугольник 7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055" name="Рисунок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6" y="1964748"/>
            <a:ext cx="1511106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8582" y="873993"/>
            <a:ext cx="1307250" cy="12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26" name="Picture 2" descr="C:\Users\User\Downloads\phot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3136" y="2153805"/>
            <a:ext cx="1325563" cy="132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827" name="Picture 3" descr="C:\Users\User\Downloads\photo (1)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336" y="74037"/>
            <a:ext cx="1662255" cy="166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713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Технология  выпуска и доставки горной массы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2877447"/>
            <a:ext cx="600400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defTabSz="914400"/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Системой этажного принудительного обрушения с торцовым выпуском (рис. 7.9) называется система с обрушением руды и вмещающих пород, при которой производится сплошная выемка (без устройства компенсационных камер) со скважинной отбойкой руды в зажиме и выпуском ее непосредственно под налегающими обрушенными породами через торец доставочной выработки сразу на всю высоту этажа. Козырек (временный целик) над доставочной выработкой погашается по мере выпуска руды.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6FA6EEC-DB3C-2E2A-2AA7-176BA668776B}"/>
              </a:ext>
            </a:extLst>
          </p:cNvPr>
          <p:cNvSpPr txBox="1"/>
          <p:nvPr/>
        </p:nvSpPr>
        <p:spPr>
          <a:xfrm>
            <a:off x="7095281" y="4844005"/>
            <a:ext cx="4699322" cy="5611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7.9 – Этажное принудительное обрушение со сплошной выемкой (вариант с торцовым выпуском руды):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— буровые выработки; 2 — доставочные выработки; 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— вентиляционный штрек; 4 — контур отрезной щели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649F5F1-7205-07CE-538F-AFAD3E73BE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7995" y="1887116"/>
            <a:ext cx="5695950" cy="28638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7229321"/>
      </p:ext>
    </p:extLst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ru-RU"/>
              <a:t>Технология  выпуска и доставки горной массы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7297837" y="4882417"/>
            <a:ext cx="3790708" cy="3303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Рисунок 7.1 – Скреперы гребковые: </a:t>
            </a:r>
          </a:p>
          <a:p>
            <a:pPr algn="ctr">
              <a:lnSpc>
                <a:spcPts val="865"/>
              </a:lnSpc>
            </a:pP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а </a:t>
            </a:r>
            <a:r>
              <a:rPr dirty="0" err="1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одностороний</a:t>
            </a: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; б – </a:t>
            </a:r>
            <a:r>
              <a:rPr dirty="0" err="1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двухстороний</a:t>
            </a:r>
            <a:endParaRPr dirty="0" lang="ru-RU" spc="50" sz="1200"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87" y="2133630"/>
            <a:ext cx="5728636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>
            <a:lvl1pPr eaLnBrk="0" fontAlgn="base" hangingPunct="0" indent="45085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9pPr>
          </a:lstStyle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Длительному применению скреперной доставки способствовали совмещение ее с погрузкой, простота устройства, расположение скреперной лебедки на значительном расстоянии. От мест взрывных работ, сравнительно небольшие затраты на монтаж и демонтаж.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Руду доставляют скрепером как по очистному пространству, так и по подготовительным выработкам — скреперным штрекам или ортам, в которые из очистного пространства она поступает под действием силы тяжести.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Руду </a:t>
            </a:r>
            <a:r>
              <a:rPr altLang="x-none" b="0" baseline="0" cap="none" dirty="0" err="1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скреперуют</a:t>
            </a: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в рудоспуски или в вагоны через погрузочный полок, в последнем случае погрузку вагонов называют </a:t>
            </a:r>
            <a:r>
              <a:rPr altLang="x-none" b="0" baseline="0" cap="none" dirty="0" err="1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безлюковой</a:t>
            </a: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Скреперные установки имеют мощность от 10 до 130 кВт.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В маломощных залежах, а также на подэтажах и слоях с небольшим сроком отработки применяют установки мощностью 15-30 кВт, при проведении узких (до 2-3 м) и коротких (до 10-15 м) выработок — до 15 кВт, на горизонтах выпуска руды и в больших очистных камерах — 50-100 кВт и более (рис. 7.1)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1AFD59C-03A8-A3D7-A846-88181E03CE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" r="153"/>
          <a:stretch/>
        </p:blipFill>
        <p:spPr bwMode="auto">
          <a:xfrm>
            <a:off x="6958498" y="1993532"/>
            <a:ext cx="4606429" cy="179138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lang="ru-RU" smtClean="0">
                <a:solidFill>
                  <a:schemeClr val="tx1"/>
                </a:solidFill>
              </a:rPr>
              <a:t>2</a:t>
            </a:r>
            <a:endParaRPr dirty="0" lang="ru-RU">
              <a:solidFill>
                <a:schemeClr val="tx1"/>
              </a:solidFill>
            </a:endParaRPr>
          </a:p>
        </p:txBody>
      </p:sp>
      <p:pic>
        <p:nvPicPr>
          <p:cNvPr descr="E:\фото\Фото Рабатұлы М\Photo.JPG" id="7" name="Picture 10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3436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Технология  выпуска и доставки горной массы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46563"/>
            <a:ext cx="604198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Скреперные </a:t>
            </a:r>
            <a:r>
              <a:rPr kumimoji="0" lang="ru-RU" altLang="x-none" sz="140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блочки</a:t>
            </a:r>
            <a:r>
              <a:rPr kumimoji="0" lang="ru-RU" altLang="x-none" sz="1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(основные) выпускаются диаметром от 200 до 400 мм.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больших расстояниях </a:t>
            </a:r>
            <a:r>
              <a:rPr kumimoji="0" lang="ru-RU" altLang="x-none" sz="140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скреперования</a:t>
            </a:r>
            <a:r>
              <a:rPr kumimoji="0" lang="ru-RU" altLang="x-none" sz="1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устанавливают через 15-20 м вспомогательные </a:t>
            </a:r>
            <a:r>
              <a:rPr kumimoji="0" lang="ru-RU" altLang="x-none" sz="140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блочки</a:t>
            </a:r>
            <a:r>
              <a:rPr kumimoji="0" lang="ru-RU" altLang="x-none" sz="1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подвешивания хвостового каната в кровле с целью уменьшения его износа.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Расход скреперных канатов составляет обычно 25-40 кг на 1000 т доставленной руды.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рудниках, применяющих самоходное оборудование, в маломощных участках пологих и наклонных залежей применяют самоходные скреперные установки (рис. 7.2).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0EB1406-CE36-2BAA-6D42-953307004D76}"/>
              </a:ext>
            </a:extLst>
          </p:cNvPr>
          <p:cNvSpPr txBox="1"/>
          <p:nvPr/>
        </p:nvSpPr>
        <p:spPr>
          <a:xfrm>
            <a:off x="6796269" y="4576880"/>
            <a:ext cx="5081284" cy="3303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7.2 – Схемы </a:t>
            </a:r>
            <a:r>
              <a:rPr lang="ru-RU" sz="1200" b="1" spc="5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скреперования</a:t>
            </a: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 углом: </a:t>
            </a: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– двумя лебедками; б – одной </a:t>
            </a:r>
            <a:r>
              <a:rPr lang="ru-RU" sz="1200" spc="5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трехбарабанной</a:t>
            </a: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г – то же, повторная стадия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EE5DE0DC-F7BE-AF00-3008-E1A6B621D2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0740" y="1291702"/>
            <a:ext cx="4654550" cy="3175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2396910"/>
      </p:ext>
    </p:extLst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ru-RU"/>
              <a:t>Технология  выпуска и доставки горной массы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7471869" y="4640694"/>
            <a:ext cx="4600937" cy="3303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Рисунок 7.3 – Схемы </a:t>
            </a:r>
            <a:r>
              <a:rPr b="1" dirty="0" err="1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скреперования</a:t>
            </a: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трехбарабанной</a:t>
            </a: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лебедкой</a:t>
            </a:r>
            <a:endParaRPr dirty="0" lang="ru-RU" spc="50" sz="1200"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905" y="2455896"/>
            <a:ext cx="7346475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>
            <a:lvl1pPr eaLnBrk="0" fontAlgn="base" hangingPunct="0" indent="45085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9pPr>
          </a:lstStyle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Для доставки руды применяются двух- и </a:t>
            </a:r>
            <a:r>
              <a:rPr altLang="x-none" b="0" baseline="0" cap="none" dirty="0" err="1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трехбарабанные</a:t>
            </a: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скреперные лебедки а также малогабаритные скреперные лебедки.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Для возможности работать в скреперных выработках небольшой ширины, при которой снижаются расходы на поддержание, на зарубежных рудниках используют скреперные лебедки с цепной передачей и расположением двигателя за барабанами или с расположением барабанов последовательно один за другим впереди двигателя.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В соответствии с назначением применяются скреперы разных типов, главным образом ящичные и гребковые. Емкость скреперов изменяется от 0,08—0,1 м3 до 0,6—0,8 м3, достигая в отдельных случаях 1 м3 и более (рис. 7.3).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x-none" b="0" baseline="0" cap="none" dirty="0" i="0" kumimoji="0" lang="ru-RU" normalizeH="0" strike="noStrike" sz="1400" u="none">
              <a:ln>
                <a:noFill/>
              </a:ln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descr="Скреперная доставка руды" id="3" name="Рисунок 2">
            <a:extLst>
              <a:ext uri="{FF2B5EF4-FFF2-40B4-BE49-F238E27FC236}">
                <a16:creationId xmlns:a16="http://schemas.microsoft.com/office/drawing/2014/main" xmlns="" id="{5230AFC3-0AAD-D17A-9C9A-5B2FE33DC8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"/>
          <a:stretch/>
        </p:blipFill>
        <p:spPr bwMode="auto">
          <a:xfrm>
            <a:off x="7895912" y="2322854"/>
            <a:ext cx="3752850" cy="19113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lang="kk-KZ">
                <a:solidFill>
                  <a:schemeClr val="tx1"/>
                </a:solidFill>
              </a:rPr>
              <a:t>4</a:t>
            </a:r>
            <a:endParaRPr dirty="0" lang="ru-RU">
              <a:solidFill>
                <a:schemeClr val="tx1"/>
              </a:solidFill>
            </a:endParaRPr>
          </a:p>
        </p:txBody>
      </p:sp>
      <p:pic>
        <p:nvPicPr>
          <p:cNvPr descr="E:\фото\Фото Рабатұлы М\Photo.JPG" id="7" name="Picture 10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024343"/>
      </p:ext>
    </p:extLst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ru-RU"/>
              <a:t>Технология  выпуска и доставки горной массы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7089493" y="5256112"/>
            <a:ext cx="4766839" cy="676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Рисунок 7.4 – Схемы </a:t>
            </a:r>
            <a:r>
              <a:rPr b="1" dirty="0" err="1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скреперования</a:t>
            </a: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двухбарабанной скреперной лебедкой с дистанционным управлением: </a:t>
            </a:r>
          </a:p>
          <a:p>
            <a:pPr algn="ctr">
              <a:lnSpc>
                <a:spcPts val="865"/>
              </a:lnSpc>
            </a:pP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а – прямолинейное </a:t>
            </a:r>
            <a:r>
              <a:rPr dirty="0" err="1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скреперование</a:t>
            </a: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; б и в – </a:t>
            </a:r>
            <a:r>
              <a:rPr dirty="0" err="1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скреперования</a:t>
            </a: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под углом; 1 – кнопочный пункт управления скреперной лебедкой; 2 </a:t>
            </a:r>
            <a:r>
              <a:rPr dirty="0" err="1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кабел</a:t>
            </a: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; 3 – скреперная лебедка; 4 – рудоспуск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905" y="2132733"/>
            <a:ext cx="6269619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>
            <a:lvl1pPr eaLnBrk="0" fontAlgn="base" hangingPunct="0" indent="45085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9pPr>
          </a:lstStyle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Значительно упрощается управление и повышается производительность и при доставке двухбарабанной скреперной </a:t>
            </a:r>
            <a:r>
              <a:rPr altLang="x-none" b="0" baseline="0" cap="none" dirty="0" err="1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лебодкой</a:t>
            </a: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при использовании дистанционного управления. Скреперист при этом может находиться в забое или в любом другом пункте на пути движения скрепера, наблюдая за наполнением его и разгрузкой. При двухбарабанных лебедках с дистанционным управлением возможна эффективная доставка как прямолинейно, так и под углом (рис. 7.4).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На рис. 7.4, б показано </a:t>
            </a:r>
            <a:r>
              <a:rPr altLang="x-none" b="0" baseline="0" cap="none" dirty="0" err="1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скреперование</a:t>
            </a: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под углом, когда доставка руды из забоя к рудоспуску производится в две стадии. Скреперист вначале доставляет руду из забоя к мест) пересечения выработок, а затем, изменив положение скреперного блока, транспортирует ее от пересечения выработок до рудоспуска. </a:t>
            </a:r>
            <a:r>
              <a:rPr altLang="x-none" b="0" baseline="0" cap="none" dirty="0" err="1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Нa</a:t>
            </a: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рис. 7.4, в </a:t>
            </a:r>
            <a:r>
              <a:rPr altLang="x-none" b="0" baseline="0" cap="none" dirty="0" err="1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скрепирование</a:t>
            </a: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руды под углом производится в одну стадию. Скреперный блок при этом должен быть открытым, допускающим быстрое сбрасывание и набрасывание на него каната.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1E77394-1A39-D9D1-7601-92774BAD41E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6"/>
          <a:stretch/>
        </p:blipFill>
        <p:spPr bwMode="auto">
          <a:xfrm>
            <a:off x="6981808" y="2332821"/>
            <a:ext cx="4982210" cy="24701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lang="kk-KZ">
                <a:solidFill>
                  <a:schemeClr val="tx1"/>
                </a:solidFill>
              </a:rPr>
              <a:t>5</a:t>
            </a:r>
            <a:endParaRPr dirty="0" lang="ru-RU">
              <a:solidFill>
                <a:schemeClr val="tx1"/>
              </a:solidFill>
            </a:endParaRPr>
          </a:p>
        </p:txBody>
      </p:sp>
      <p:pic>
        <p:nvPicPr>
          <p:cNvPr descr="E:\фото\Фото Рабатұлы М\Photo.JPG" id="7" name="Picture 10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5914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Технология  выпуска и доставки горной массы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7141580" y="5858797"/>
            <a:ext cx="4369441" cy="676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7.5 – Система подэтажного обрушения с отбойкой руды глубокими скважинами на вертикальное компенсационное пространство и системы подэтажного обрушения с отбойкой руды на наклонное компенсационное пространство</a:t>
            </a: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8838"/>
            <a:ext cx="5892716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 разработки отличается высокой производительностью, экономичностью, хорошими условиями проветривания. Вместе с тем эта система имеет ряд недостатков, главными из которых являются: большой объем подготовительных работ и невозможность применения самоходной буровой техники. Горизонтальное направление отбойки снижает устойчивость выработок горизонта выпуска руды.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рис. 7.5 приведена система подэтажного обрушения с отбойкой руды глубокими скважинами на вертикальное компенсационное пространство (щель). Подготовка блока при этой системе, как уже отмечалось, аналогична описанной выше. Выемка руды начинается с образования вертикального компенсационного пространства (щели) 3, на которое встречно направленно отбивают </a:t>
            </a:r>
            <a:r>
              <a:rPr kumimoji="0" lang="ru-RU" altLang="x-none" sz="14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маесив</a:t>
            </a: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разбуренный глубокими скважинами 2 из буровой выработки 1.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7C79F34-02F3-C571-6E39-ED1C08AED7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9133" y="1445388"/>
            <a:ext cx="2103120" cy="38862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6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9335538"/>
      </p:ext>
    </p:extLst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ru-RU"/>
              <a:t>Технология  выпуска и доставки горной массы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7726100" y="5376905"/>
            <a:ext cx="3686534" cy="676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Рисунок 7.6 – Система разработки с камерно-столбовой выемкой: </a:t>
            </a: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1 – панельный штрек; 2 – подсечная выработка; 3- </a:t>
            </a:r>
            <a:r>
              <a:rPr dirty="0" err="1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столбовай</a:t>
            </a: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целик; 5 – скрепер, 6 – откаточный штрек; 7 – шпуры; 8 – рудоспуск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00612"/>
            <a:ext cx="6765403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>
            <a:lvl1pPr eaLnBrk="0" fontAlgn="base" hangingPunct="0" indent="45085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9pPr>
          </a:lstStyle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Потери руды в целиках при камерно-столбовой системе составляют от 15 до 50%. Поэтому ее целесообразно применять для разработки малоценных полезных ископаемых.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На рис. 7.6 показан вариант камерно-столбовой системы разработки с потолкоуступным забоем и скреперной доставкой руды.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BB05F67-ACD9-DF9E-1579-9C05BEDA9E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4"/>
          <a:stretch/>
        </p:blipFill>
        <p:spPr bwMode="auto">
          <a:xfrm>
            <a:off x="7450319" y="2082350"/>
            <a:ext cx="4025980" cy="310799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lang="kk-KZ">
                <a:solidFill>
                  <a:schemeClr val="tx1"/>
                </a:solidFill>
              </a:rPr>
              <a:t>7</a:t>
            </a:r>
            <a:endParaRPr dirty="0" lang="ru-RU">
              <a:solidFill>
                <a:schemeClr val="tx1"/>
              </a:solidFill>
            </a:endParaRPr>
          </a:p>
        </p:txBody>
      </p:sp>
      <p:pic>
        <p:nvPicPr>
          <p:cNvPr descr="E:\фото\Фото Рабатұлы М\Photo.JPG" id="7" name="Picture 10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9507533"/>
      </p:ext>
    </p:extLst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ru-RU"/>
              <a:t>Технология  выпуска и доставки горной массы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7564055" y="4987864"/>
            <a:ext cx="4271058" cy="21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b="1" dirty="0" lang="ru-RU" spc="50" sz="12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Рисунок 7.7 – Вариант системы подэтажных штреков</a:t>
            </a:r>
            <a:endParaRPr dirty="0" lang="ru-RU" spc="50" sz="1200"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19558"/>
            <a:ext cx="6736466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>
            <a:lvl1pPr eaLnBrk="0" fontAlgn="base" hangingPunct="0" indent="45085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9pPr>
          </a:lstStyle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Камерно-столбовые системы разработки отличаются повышенной опасностью ведения работ в камере под обнаженной кровлей. Поэтому в процессе разработки необходим систематический контроль за кровлей, своевременная ее оборка, а иногда и крепление штанговой крепью с защитной сеткой. Требуют тщательного контроля и столбовые целики. При необходимости их упрочняют с помощью, например, стальных канатов.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На рис. 7.7 показана система разработки с подэтажной выемкой — система подэтажных штреков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x-none" b="0" baseline="0" cap="none" dirty="0" i="0" kumimoji="0" lang="ru-RU" normalizeH="0" strike="noStrike" sz="1400" u="none">
              <a:ln>
                <a:noFill/>
              </a:ln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x-none" b="0" baseline="0" cap="none" dirty="0" i="0" kumimoji="0" lang="ru-RU" normalizeH="0" strike="noStrike" sz="1400" u="none">
              <a:ln>
                <a:noFill/>
              </a:ln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x-none" b="0" baseline="0" cap="none" dirty="0" i="0" kumimoji="0" lang="ru-RU" normalizeH="0" strike="noStrike" sz="1400" u="none">
              <a:ln>
                <a:noFill/>
              </a:ln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5F719C3-FE46-0CC5-226F-D8D31DD430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" t="84"/>
          <a:stretch/>
        </p:blipFill>
        <p:spPr bwMode="auto">
          <a:xfrm>
            <a:off x="7771109" y="1878414"/>
            <a:ext cx="3606165" cy="29622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lang="kk-KZ">
                <a:solidFill>
                  <a:schemeClr val="tx1"/>
                </a:solidFill>
              </a:rPr>
              <a:t>8</a:t>
            </a:r>
            <a:endParaRPr dirty="0" lang="ru-RU">
              <a:solidFill>
                <a:schemeClr val="tx1"/>
              </a:solidFill>
            </a:endParaRPr>
          </a:p>
        </p:txBody>
      </p:sp>
      <p:pic>
        <p:nvPicPr>
          <p:cNvPr descr="E:\фото\Фото Рабатұлы М\Photo.JPG" id="7" name="Picture 10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6087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Технология  выпуска и доставки горной массы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54281"/>
            <a:ext cx="5810491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Наиболее распространены варианты систем этажного принудительного обрушения с компенсационными камерами и со сплошной выемкой и донным или торцовым выпуском. В первом случае в начальной стадии очистной выемки вынимают около 30% запаса блока камерой с целью создания компенсационного пространства для последующего массового взрыва оставшейся в блоке руды. Во втором случае все запасы блока отрабатываются частями подряд без создания компенсационного пространства (с применением отбойки руды в зажиме). При этих системах разработки выпуск руды может быть донным или торцовым (рис. 7.8).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3971E77-3CC3-EF7F-1B07-4C155718BCBD}"/>
              </a:ext>
            </a:extLst>
          </p:cNvPr>
          <p:cNvSpPr txBox="1"/>
          <p:nvPr/>
        </p:nvSpPr>
        <p:spPr>
          <a:xfrm>
            <a:off x="6734699" y="4467449"/>
            <a:ext cx="4892431" cy="676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Рисунок 7.8 – Основные схемы этажного принудительного обрушения: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— с компенсационными камерами; б — со сплошной выемкой и донным выпуском руды; в — то же, с торцовым выпуском руд</a:t>
            </a:r>
          </a:p>
          <a:p>
            <a:pPr algn="ctr">
              <a:lnSpc>
                <a:spcPts val="865"/>
              </a:lnSpc>
            </a:pPr>
            <a:endParaRPr lang="ru-RU" sz="1200" spc="5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F9198CD-B529-82E4-7C32-6E14518FCF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681" y="1196493"/>
            <a:ext cx="5124450" cy="31686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Семиугольник 6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9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22413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176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1&lt;/m_strFormatTime&gt;&lt;m_yearfmt&gt;&lt;begin val=&quot;0&quot;/&gt;&lt;end val=&quot;4&quot;/&gt;&lt;/m_yearfmt&gt;&lt;/m_precDefaultMonth&gt;&lt;m_precDefaultWeek&gt;&lt;m_bNumberIsYear val=&quot;0&quot;/&gt;&lt;m_strFormatTime&gt;%4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heme/theme1.xml><?xml version="1.0" encoding="utf-8"?>
<a:theme xmlns:a="http://schemas.openxmlformats.org/drawingml/2006/main" name="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2.xml><?xml version="1.0" encoding="utf-8"?>
<a:theme xmlns:a="http://schemas.openxmlformats.org/drawingml/2006/main" name="1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3.xml><?xml version="1.0" encoding="utf-8"?>
<a:theme xmlns:a="http://schemas.openxmlformats.org/drawingml/2006/main" name="2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4.xml><?xml version="1.0" encoding="utf-8"?>
<a:theme xmlns:a="http://schemas.openxmlformats.org/drawingml/2006/main" name="3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5.xml><?xml version="1.0" encoding="utf-8"?>
<a:theme xmlns:a="http://schemas.openxmlformats.org/drawingml/2006/main" name="4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6624</TotalTime>
  <Words>1160</Words>
  <Application>Microsoft Office PowerPoint</Application>
  <PresentationFormat>Произвольный</PresentationFormat>
  <Paragraphs>64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ERG</vt:lpstr>
      <vt:lpstr>1_ERG</vt:lpstr>
      <vt:lpstr>2_ERG</vt:lpstr>
      <vt:lpstr>3_ERG</vt:lpstr>
      <vt:lpstr>4_ERG</vt:lpstr>
      <vt:lpstr>Слайд think-cell</vt:lpstr>
      <vt:lpstr> Ә.Сағынов атындағы Қарағанды техникалық университеті Карагандинский технический университет имени А. Сагинова Karaganda Technical University named after A. Saginov</vt:lpstr>
      <vt:lpstr>Технология  выпуска и доставки горной массы</vt:lpstr>
      <vt:lpstr>Технология  выпуска и доставки горной массы</vt:lpstr>
      <vt:lpstr>Технология  выпуска и доставки горной массы</vt:lpstr>
      <vt:lpstr>Технология  выпуска и доставки горной массы</vt:lpstr>
      <vt:lpstr>Технология  выпуска и доставки горной массы</vt:lpstr>
      <vt:lpstr>Технология  выпуска и доставки горной массы</vt:lpstr>
      <vt:lpstr>Технология  выпуска и доставки горной массы</vt:lpstr>
      <vt:lpstr>Технология  выпуска и доставки горной массы</vt:lpstr>
      <vt:lpstr>Технология  выпуска и доставки горной массы</vt:lpstr>
    </vt:vector>
  </TitlesOfParts>
  <Company>ERG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Donchenko</dc:creator>
  <cp:lastModifiedBy>User</cp:lastModifiedBy>
  <cp:revision>288</cp:revision>
  <dcterms:created xsi:type="dcterms:W3CDTF">2021-02-16T13:18:42Z</dcterms:created>
  <dcterms:modified xsi:type="dcterms:W3CDTF">2023-11-02T04:56:56Z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867000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S10.0.0</vt:lpwstr>
  </property>
</Properties>
</file>